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1" r:id="rId3"/>
    <p:sldId id="360" r:id="rId4"/>
    <p:sldId id="376" r:id="rId5"/>
    <p:sldId id="372" r:id="rId6"/>
    <p:sldId id="391" r:id="rId7"/>
    <p:sldId id="390" r:id="rId8"/>
    <p:sldId id="392" r:id="rId9"/>
    <p:sldId id="373" r:id="rId10"/>
    <p:sldId id="379" r:id="rId11"/>
    <p:sldId id="382" r:id="rId12"/>
    <p:sldId id="396" r:id="rId13"/>
    <p:sldId id="383" r:id="rId14"/>
    <p:sldId id="377" r:id="rId15"/>
    <p:sldId id="385" r:id="rId16"/>
    <p:sldId id="393" r:id="rId17"/>
    <p:sldId id="395" r:id="rId18"/>
    <p:sldId id="394" r:id="rId19"/>
    <p:sldId id="386" r:id="rId20"/>
    <p:sldId id="368" r:id="rId21"/>
    <p:sldId id="378" r:id="rId22"/>
    <p:sldId id="327" r:id="rId23"/>
    <p:sldId id="328" r:id="rId24"/>
    <p:sldId id="329" r:id="rId25"/>
    <p:sldId id="371" r:id="rId26"/>
    <p:sldId id="375" r:id="rId27"/>
    <p:sldId id="374" r:id="rId28"/>
    <p:sldId id="262" r:id="rId29"/>
    <p:sldId id="308" r:id="rId30"/>
    <p:sldId id="34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E76-3616-4C1F-8B9E-E8ACE97D53F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9EBD-0A1A-4FF0-B67D-A75D4C8A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3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E76-3616-4C1F-8B9E-E8ACE97D53F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9EBD-0A1A-4FF0-B67D-A75D4C8A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8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E76-3616-4C1F-8B9E-E8ACE97D53F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9EBD-0A1A-4FF0-B67D-A75D4C8A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7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E76-3616-4C1F-8B9E-E8ACE97D53F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9EBD-0A1A-4FF0-B67D-A75D4C8A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0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E76-3616-4C1F-8B9E-E8ACE97D53F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9EBD-0A1A-4FF0-B67D-A75D4C8A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E76-3616-4C1F-8B9E-E8ACE97D53F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9EBD-0A1A-4FF0-B67D-A75D4C8A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E76-3616-4C1F-8B9E-E8ACE97D53F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9EBD-0A1A-4FF0-B67D-A75D4C8A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E76-3616-4C1F-8B9E-E8ACE97D53F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9EBD-0A1A-4FF0-B67D-A75D4C8A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5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E76-3616-4C1F-8B9E-E8ACE97D53F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9EBD-0A1A-4FF0-B67D-A75D4C8A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E76-3616-4C1F-8B9E-E8ACE97D53F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9EBD-0A1A-4FF0-B67D-A75D4C8A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9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E76-3616-4C1F-8B9E-E8ACE97D53F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9EBD-0A1A-4FF0-B67D-A75D4C8A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9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EAE76-3616-4C1F-8B9E-E8ACE97D53F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39EBD-0A1A-4FF0-B67D-A75D4C8A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1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17" y="886755"/>
            <a:ext cx="6695418" cy="50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55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Description automatically generated with medium confidence">
            <a:extLst>
              <a:ext uri="{FF2B5EF4-FFF2-40B4-BE49-F238E27FC236}">
                <a16:creationId xmlns:a16="http://schemas.microsoft.com/office/drawing/2014/main" id="{30EC5875-9172-4DDC-B1F1-19B79DF0D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85737"/>
            <a:ext cx="714375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2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6661B68B-F9AC-48FF-A3A2-BB9F884F4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71" y="157530"/>
            <a:ext cx="8354686" cy="653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FDEC648-1549-42F8-9A2D-E5E1973FC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04"/>
          <a:stretch/>
        </p:blipFill>
        <p:spPr>
          <a:xfrm>
            <a:off x="2419381" y="361705"/>
            <a:ext cx="7353238" cy="613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4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4A2746C-135E-40AF-8722-519C2C027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35" y="974372"/>
            <a:ext cx="7849101" cy="49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4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vending machine&#10;&#10;Description automatically generated">
            <a:extLst>
              <a:ext uri="{FF2B5EF4-FFF2-40B4-BE49-F238E27FC236}">
                <a16:creationId xmlns:a16="http://schemas.microsoft.com/office/drawing/2014/main" id="{F5EAE95A-6CF1-49BF-9F1A-6B14920EE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35" y="0"/>
            <a:ext cx="4019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19CDDF7-39A4-467B-B6A4-5EB231AC5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53" y="0"/>
            <a:ext cx="8754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95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7BD83C3-88A3-4A7B-8717-07F49BCA0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8" y="643466"/>
            <a:ext cx="1017546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26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C5C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B93E644-9918-4DBC-BA0F-383860256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60" y="1123527"/>
            <a:ext cx="460480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6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CEF45B5-D502-496C-B538-41381D48B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87" y="1047750"/>
            <a:ext cx="59912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44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en laughing&#10;&#10;Description automatically generated with low confidence">
            <a:extLst>
              <a:ext uri="{FF2B5EF4-FFF2-40B4-BE49-F238E27FC236}">
                <a16:creationId xmlns:a16="http://schemas.microsoft.com/office/drawing/2014/main" id="{7E4173E6-BD6E-425B-B36F-38021BE3E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64" y="1487605"/>
            <a:ext cx="6530911" cy="366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8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32976B-7C30-449E-B228-BD6893BF86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4"/>
          <a:stretch/>
        </p:blipFill>
        <p:spPr>
          <a:xfrm>
            <a:off x="1202857" y="173620"/>
            <a:ext cx="9827816" cy="645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4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C49B6-75D9-4346-883E-8348D03B4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92" y="164592"/>
            <a:ext cx="6528815" cy="65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39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DBF85592-9ED6-4F17-8D97-00F3AB027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657225"/>
            <a:ext cx="551497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80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" y="438913"/>
            <a:ext cx="11844527" cy="592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65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614487"/>
            <a:ext cx="102870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91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22A4BF-E9DE-4B58-94A2-625F09D80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97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57B884FE-2DD5-4D36-9F7F-2271CECAA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02"/>
            <a:ext cx="12192000" cy="57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90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o men in suits shaking hands&#10;&#10;Description automatically generated with medium confidence">
            <a:extLst>
              <a:ext uri="{FF2B5EF4-FFF2-40B4-BE49-F238E27FC236}">
                <a16:creationId xmlns:a16="http://schemas.microsoft.com/office/drawing/2014/main" id="{29B800C3-DD52-4F0D-A8AA-0E458692D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338262"/>
            <a:ext cx="74295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35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5A74D9E-283F-47C9-AB2F-DCF237402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42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309" y="259117"/>
            <a:ext cx="10852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When you tell yourself that this time you're going to stay awake for the entire session</a:t>
            </a:r>
          </a:p>
        </p:txBody>
      </p:sp>
      <p:pic>
        <p:nvPicPr>
          <p:cNvPr id="1026" name="Picture 2" descr="fight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59" y="1692131"/>
            <a:ext cx="61245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31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70" y="-23635"/>
            <a:ext cx="5067479" cy="688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9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t">
            <a:hlinkClick r:id="" action="ppaction://media"/>
            <a:extLst>
              <a:ext uri="{FF2B5EF4-FFF2-40B4-BE49-F238E27FC236}">
                <a16:creationId xmlns:a16="http://schemas.microsoft.com/office/drawing/2014/main" id="{73374098-4F96-4D49-B762-652CF56DFB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84990"/>
            <a:ext cx="3657600" cy="49846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3C5129-23C5-49A1-ACB0-041C3CE6D98E}"/>
              </a:ext>
            </a:extLst>
          </p:cNvPr>
          <p:cNvSpPr txBox="1"/>
          <p:nvPr/>
        </p:nvSpPr>
        <p:spPr>
          <a:xfrm>
            <a:off x="716280" y="5440680"/>
            <a:ext cx="1075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Impact" panose="020B0806030902050204" pitchFamily="34" charset="0"/>
              </a:rPr>
              <a:t>Me when Conference begins…</a:t>
            </a:r>
          </a:p>
        </p:txBody>
      </p:sp>
    </p:spTree>
    <p:extLst>
      <p:ext uri="{BB962C8B-B14F-4D97-AF65-F5344CB8AC3E}">
        <p14:creationId xmlns:p14="http://schemas.microsoft.com/office/powerpoint/2010/main" val="13202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17" y="886755"/>
            <a:ext cx="6695418" cy="50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7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en sitting in chairs&#10;&#10;Description automatically generated with low confidence">
            <a:extLst>
              <a:ext uri="{FF2B5EF4-FFF2-40B4-BE49-F238E27FC236}">
                <a16:creationId xmlns:a16="http://schemas.microsoft.com/office/drawing/2014/main" id="{B09B5C63-6FEE-4E67-98BF-A9316368B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92" y="0"/>
            <a:ext cx="6988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4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79DC3E-0DFB-45CA-BDAA-570B11895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04875"/>
            <a:ext cx="6858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0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2C92C93-6AE0-4EB9-A346-FB959F2DD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1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B1837AD8-66FD-46A0-9DD3-1361DA311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30" y="643466"/>
            <a:ext cx="694213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5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82AEEFA-9DF4-415E-AC5D-E2781E240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32" y="0"/>
            <a:ext cx="8811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7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C5E6C1B-3B90-4F4A-9BE0-B80525B94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" y="724946"/>
            <a:ext cx="11487614" cy="53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0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6029</TotalTime>
  <Words>21</Words>
  <Application>Microsoft Office PowerPoint</Application>
  <PresentationFormat>Widescreen</PresentationFormat>
  <Paragraphs>2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D. Richards</dc:creator>
  <cp:lastModifiedBy>Eric D. Richards</cp:lastModifiedBy>
  <cp:revision>12</cp:revision>
  <dcterms:created xsi:type="dcterms:W3CDTF">2018-10-10T15:33:27Z</dcterms:created>
  <dcterms:modified xsi:type="dcterms:W3CDTF">2022-04-05T20:57:08Z</dcterms:modified>
</cp:coreProperties>
</file>