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 id="2147483663" r:id="rId3"/>
    <p:sldMasterId id="2147483665" r:id="rId4"/>
    <p:sldMasterId id="2147483667" r:id="rId5"/>
    <p:sldMasterId id="2147483669" r:id="rId6"/>
    <p:sldMasterId id="2147483671" r:id="rId7"/>
  </p:sldMasterIdLst>
  <p:notesMasterIdLst>
    <p:notesMasterId r:id="rId89"/>
  </p:notesMasterIdLst>
  <p:handoutMasterIdLst>
    <p:handoutMasterId r:id="rId90"/>
  </p:handoutMasterIdLst>
  <p:sldIdLst>
    <p:sldId id="333" r:id="rId8"/>
    <p:sldId id="344" r:id="rId9"/>
    <p:sldId id="329" r:id="rId10"/>
    <p:sldId id="257" r:id="rId11"/>
    <p:sldId id="258" r:id="rId12"/>
    <p:sldId id="259" r:id="rId13"/>
    <p:sldId id="264" r:id="rId14"/>
    <p:sldId id="336" r:id="rId15"/>
    <p:sldId id="265" r:id="rId16"/>
    <p:sldId id="261" r:id="rId17"/>
    <p:sldId id="266" r:id="rId18"/>
    <p:sldId id="262" r:id="rId19"/>
    <p:sldId id="267" r:id="rId20"/>
    <p:sldId id="263" r:id="rId21"/>
    <p:sldId id="268" r:id="rId22"/>
    <p:sldId id="269" r:id="rId23"/>
    <p:sldId id="270" r:id="rId24"/>
    <p:sldId id="343" r:id="rId25"/>
    <p:sldId id="272" r:id="rId26"/>
    <p:sldId id="351" r:id="rId27"/>
    <p:sldId id="273" r:id="rId28"/>
    <p:sldId id="274" r:id="rId29"/>
    <p:sldId id="275" r:id="rId30"/>
    <p:sldId id="276" r:id="rId31"/>
    <p:sldId id="277" r:id="rId32"/>
    <p:sldId id="278" r:id="rId33"/>
    <p:sldId id="350"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 id="296" r:id="rId51"/>
    <p:sldId id="297" r:id="rId52"/>
    <p:sldId id="298" r:id="rId53"/>
    <p:sldId id="299" r:id="rId54"/>
    <p:sldId id="300" r:id="rId55"/>
    <p:sldId id="340" r:id="rId56"/>
    <p:sldId id="301" r:id="rId57"/>
    <p:sldId id="302" r:id="rId58"/>
    <p:sldId id="303" r:id="rId59"/>
    <p:sldId id="304" r:id="rId60"/>
    <p:sldId id="305" r:id="rId61"/>
    <p:sldId id="352"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49" r:id="rId77"/>
    <p:sldId id="347" r:id="rId78"/>
    <p:sldId id="348" r:id="rId79"/>
    <p:sldId id="323" r:id="rId80"/>
    <p:sldId id="324" r:id="rId81"/>
    <p:sldId id="325" r:id="rId82"/>
    <p:sldId id="326" r:id="rId83"/>
    <p:sldId id="327" r:id="rId84"/>
    <p:sldId id="328" r:id="rId85"/>
    <p:sldId id="330" r:id="rId86"/>
    <p:sldId id="331" r:id="rId87"/>
    <p:sldId id="335" r:id="rId8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0050"/>
    <a:srgbClr val="000099"/>
    <a:srgbClr val="000066"/>
    <a:srgbClr val="F39329"/>
    <a:srgbClr val="605C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B098CB-4082-43B9-93D4-01917F48EF2A}" v="17" dt="2022-04-05T18:01:20.7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60"/>
      </p:cViewPr>
      <p:guideLst>
        <p:guide orient="horz" pos="2160"/>
        <p:guide pos="39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slide" Target="slides/slide80.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handoutMaster" Target="handoutMasters/handoutMaster1.xml"/><Relationship Id="rId95" Type="http://schemas.microsoft.com/office/2016/11/relationships/changesInfo" Target="changesInfos/changesInfo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slide" Target="slides/slide81.xml"/><Relationship Id="rId91" Type="http://schemas.openxmlformats.org/officeDocument/2006/relationships/presProps" Target="presProps.xml"/><Relationship Id="rId9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slide" Target="slides/slide79.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wight Q Durrant" userId="339cc389-0895-4799-bea5-e3afd0bf7cd1" providerId="ADAL" clId="{F0B098CB-4082-43B9-93D4-01917F48EF2A}"/>
    <pc:docChg chg="undo custSel modSld sldOrd">
      <pc:chgData name="Dwight Q Durrant" userId="339cc389-0895-4799-bea5-e3afd0bf7cd1" providerId="ADAL" clId="{F0B098CB-4082-43B9-93D4-01917F48EF2A}" dt="2022-04-05T18:06:58.987" v="4527" actId="1076"/>
      <pc:docMkLst>
        <pc:docMk/>
      </pc:docMkLst>
      <pc:sldChg chg="modSp mod">
        <pc:chgData name="Dwight Q Durrant" userId="339cc389-0895-4799-bea5-e3afd0bf7cd1" providerId="ADAL" clId="{F0B098CB-4082-43B9-93D4-01917F48EF2A}" dt="2022-04-05T17:18:38.004" v="4372" actId="27636"/>
        <pc:sldMkLst>
          <pc:docMk/>
          <pc:sldMk cId="0" sldId="257"/>
        </pc:sldMkLst>
        <pc:spChg chg="mod">
          <ac:chgData name="Dwight Q Durrant" userId="339cc389-0895-4799-bea5-e3afd0bf7cd1" providerId="ADAL" clId="{F0B098CB-4082-43B9-93D4-01917F48EF2A}" dt="2022-04-05T17:18:38.004" v="4372" actId="27636"/>
          <ac:spMkLst>
            <pc:docMk/>
            <pc:sldMk cId="0" sldId="257"/>
            <ac:spMk id="4099" creationId="{00000000-0000-0000-0000-000000000000}"/>
          </ac:spMkLst>
        </pc:spChg>
      </pc:sldChg>
      <pc:sldChg chg="modSp mod">
        <pc:chgData name="Dwight Q Durrant" userId="339cc389-0895-4799-bea5-e3afd0bf7cd1" providerId="ADAL" clId="{F0B098CB-4082-43B9-93D4-01917F48EF2A}" dt="2022-04-03T20:45:52.732" v="1422" actId="20577"/>
        <pc:sldMkLst>
          <pc:docMk/>
          <pc:sldMk cId="0" sldId="258"/>
        </pc:sldMkLst>
        <pc:spChg chg="mod">
          <ac:chgData name="Dwight Q Durrant" userId="339cc389-0895-4799-bea5-e3afd0bf7cd1" providerId="ADAL" clId="{F0B098CB-4082-43B9-93D4-01917F48EF2A}" dt="2022-04-03T20:45:52.732" v="1422" actId="20577"/>
          <ac:spMkLst>
            <pc:docMk/>
            <pc:sldMk cId="0" sldId="258"/>
            <ac:spMk id="16387" creationId="{00000000-0000-0000-0000-000000000000}"/>
          </ac:spMkLst>
        </pc:spChg>
      </pc:sldChg>
      <pc:sldChg chg="modSp mod">
        <pc:chgData name="Dwight Q Durrant" userId="339cc389-0895-4799-bea5-e3afd0bf7cd1" providerId="ADAL" clId="{F0B098CB-4082-43B9-93D4-01917F48EF2A}" dt="2022-04-05T18:04:02.354" v="4526" actId="20577"/>
        <pc:sldMkLst>
          <pc:docMk/>
          <pc:sldMk cId="0" sldId="259"/>
        </pc:sldMkLst>
        <pc:spChg chg="mod">
          <ac:chgData name="Dwight Q Durrant" userId="339cc389-0895-4799-bea5-e3afd0bf7cd1" providerId="ADAL" clId="{F0B098CB-4082-43B9-93D4-01917F48EF2A}" dt="2022-04-05T18:04:02.354" v="4526" actId="20577"/>
          <ac:spMkLst>
            <pc:docMk/>
            <pc:sldMk cId="0" sldId="259"/>
            <ac:spMk id="18435" creationId="{00000000-0000-0000-0000-000000000000}"/>
          </ac:spMkLst>
        </pc:spChg>
      </pc:sldChg>
      <pc:sldChg chg="modSp mod">
        <pc:chgData name="Dwight Q Durrant" userId="339cc389-0895-4799-bea5-e3afd0bf7cd1" providerId="ADAL" clId="{F0B098CB-4082-43B9-93D4-01917F48EF2A}" dt="2022-04-03T21:17:17.969" v="1918" actId="313"/>
        <pc:sldMkLst>
          <pc:docMk/>
          <pc:sldMk cId="0" sldId="261"/>
        </pc:sldMkLst>
        <pc:spChg chg="mod">
          <ac:chgData name="Dwight Q Durrant" userId="339cc389-0895-4799-bea5-e3afd0bf7cd1" providerId="ADAL" clId="{F0B098CB-4082-43B9-93D4-01917F48EF2A}" dt="2022-04-03T21:17:17.969" v="1918" actId="313"/>
          <ac:spMkLst>
            <pc:docMk/>
            <pc:sldMk cId="0" sldId="261"/>
            <ac:spMk id="20483" creationId="{00000000-0000-0000-0000-000000000000}"/>
          </ac:spMkLst>
        </pc:spChg>
      </pc:sldChg>
      <pc:sldChg chg="modSp mod">
        <pc:chgData name="Dwight Q Durrant" userId="339cc389-0895-4799-bea5-e3afd0bf7cd1" providerId="ADAL" clId="{F0B098CB-4082-43B9-93D4-01917F48EF2A}" dt="2022-04-03T16:34:46.808" v="112" actId="20577"/>
        <pc:sldMkLst>
          <pc:docMk/>
          <pc:sldMk cId="0" sldId="262"/>
        </pc:sldMkLst>
        <pc:spChg chg="mod">
          <ac:chgData name="Dwight Q Durrant" userId="339cc389-0895-4799-bea5-e3afd0bf7cd1" providerId="ADAL" clId="{F0B098CB-4082-43B9-93D4-01917F48EF2A}" dt="2022-04-03T16:34:46.808" v="112" actId="20577"/>
          <ac:spMkLst>
            <pc:docMk/>
            <pc:sldMk cId="0" sldId="262"/>
            <ac:spMk id="21507" creationId="{00000000-0000-0000-0000-000000000000}"/>
          </ac:spMkLst>
        </pc:spChg>
      </pc:sldChg>
      <pc:sldChg chg="modSp mod">
        <pc:chgData name="Dwight Q Durrant" userId="339cc389-0895-4799-bea5-e3afd0bf7cd1" providerId="ADAL" clId="{F0B098CB-4082-43B9-93D4-01917F48EF2A}" dt="2022-04-03T22:33:17.145" v="2537" actId="313"/>
        <pc:sldMkLst>
          <pc:docMk/>
          <pc:sldMk cId="0" sldId="263"/>
        </pc:sldMkLst>
        <pc:spChg chg="mod">
          <ac:chgData name="Dwight Q Durrant" userId="339cc389-0895-4799-bea5-e3afd0bf7cd1" providerId="ADAL" clId="{F0B098CB-4082-43B9-93D4-01917F48EF2A}" dt="2022-04-03T22:33:17.145" v="2537" actId="313"/>
          <ac:spMkLst>
            <pc:docMk/>
            <pc:sldMk cId="0" sldId="263"/>
            <ac:spMk id="22531" creationId="{00000000-0000-0000-0000-000000000000}"/>
          </ac:spMkLst>
        </pc:spChg>
      </pc:sldChg>
      <pc:sldChg chg="modSp mod">
        <pc:chgData name="Dwight Q Durrant" userId="339cc389-0895-4799-bea5-e3afd0bf7cd1" providerId="ADAL" clId="{F0B098CB-4082-43B9-93D4-01917F48EF2A}" dt="2022-04-03T23:01:05.211" v="2896" actId="20577"/>
        <pc:sldMkLst>
          <pc:docMk/>
          <pc:sldMk cId="0" sldId="264"/>
        </pc:sldMkLst>
        <pc:spChg chg="mod">
          <ac:chgData name="Dwight Q Durrant" userId="339cc389-0895-4799-bea5-e3afd0bf7cd1" providerId="ADAL" clId="{F0B098CB-4082-43B9-93D4-01917F48EF2A}" dt="2022-04-03T23:01:05.211" v="2896" actId="20577"/>
          <ac:spMkLst>
            <pc:docMk/>
            <pc:sldMk cId="0" sldId="264"/>
            <ac:spMk id="23555" creationId="{00000000-0000-0000-0000-000000000000}"/>
          </ac:spMkLst>
        </pc:spChg>
      </pc:sldChg>
      <pc:sldChg chg="modSp mod">
        <pc:chgData name="Dwight Q Durrant" userId="339cc389-0895-4799-bea5-e3afd0bf7cd1" providerId="ADAL" clId="{F0B098CB-4082-43B9-93D4-01917F48EF2A}" dt="2022-04-03T22:20:40.886" v="2445" actId="20577"/>
        <pc:sldMkLst>
          <pc:docMk/>
          <pc:sldMk cId="0" sldId="265"/>
        </pc:sldMkLst>
        <pc:spChg chg="mod">
          <ac:chgData name="Dwight Q Durrant" userId="339cc389-0895-4799-bea5-e3afd0bf7cd1" providerId="ADAL" clId="{F0B098CB-4082-43B9-93D4-01917F48EF2A}" dt="2022-04-03T22:20:40.886" v="2445" actId="20577"/>
          <ac:spMkLst>
            <pc:docMk/>
            <pc:sldMk cId="0" sldId="265"/>
            <ac:spMk id="24579" creationId="{00000000-0000-0000-0000-000000000000}"/>
          </ac:spMkLst>
        </pc:spChg>
      </pc:sldChg>
      <pc:sldChg chg="modSp mod">
        <pc:chgData name="Dwight Q Durrant" userId="339cc389-0895-4799-bea5-e3afd0bf7cd1" providerId="ADAL" clId="{F0B098CB-4082-43B9-93D4-01917F48EF2A}" dt="2022-04-03T21:21:33.903" v="1932" actId="20577"/>
        <pc:sldMkLst>
          <pc:docMk/>
          <pc:sldMk cId="0" sldId="266"/>
        </pc:sldMkLst>
        <pc:spChg chg="mod">
          <ac:chgData name="Dwight Q Durrant" userId="339cc389-0895-4799-bea5-e3afd0bf7cd1" providerId="ADAL" clId="{F0B098CB-4082-43B9-93D4-01917F48EF2A}" dt="2022-04-03T21:21:33.903" v="1932" actId="20577"/>
          <ac:spMkLst>
            <pc:docMk/>
            <pc:sldMk cId="0" sldId="266"/>
            <ac:spMk id="25603" creationId="{00000000-0000-0000-0000-000000000000}"/>
          </ac:spMkLst>
        </pc:spChg>
      </pc:sldChg>
      <pc:sldChg chg="modSp mod">
        <pc:chgData name="Dwight Q Durrant" userId="339cc389-0895-4799-bea5-e3afd0bf7cd1" providerId="ADAL" clId="{F0B098CB-4082-43B9-93D4-01917F48EF2A}" dt="2022-04-03T16:35:10.968" v="127" actId="20577"/>
        <pc:sldMkLst>
          <pc:docMk/>
          <pc:sldMk cId="0" sldId="267"/>
        </pc:sldMkLst>
        <pc:spChg chg="mod">
          <ac:chgData name="Dwight Q Durrant" userId="339cc389-0895-4799-bea5-e3afd0bf7cd1" providerId="ADAL" clId="{F0B098CB-4082-43B9-93D4-01917F48EF2A}" dt="2022-04-03T16:35:10.968" v="127" actId="20577"/>
          <ac:spMkLst>
            <pc:docMk/>
            <pc:sldMk cId="0" sldId="267"/>
            <ac:spMk id="26627" creationId="{00000000-0000-0000-0000-000000000000}"/>
          </ac:spMkLst>
        </pc:spChg>
      </pc:sldChg>
      <pc:sldChg chg="modSp mod">
        <pc:chgData name="Dwight Q Durrant" userId="339cc389-0895-4799-bea5-e3afd0bf7cd1" providerId="ADAL" clId="{F0B098CB-4082-43B9-93D4-01917F48EF2A}" dt="2022-04-04T23:06:00.015" v="3721" actId="20577"/>
        <pc:sldMkLst>
          <pc:docMk/>
          <pc:sldMk cId="0" sldId="268"/>
        </pc:sldMkLst>
        <pc:spChg chg="mod">
          <ac:chgData name="Dwight Q Durrant" userId="339cc389-0895-4799-bea5-e3afd0bf7cd1" providerId="ADAL" clId="{F0B098CB-4082-43B9-93D4-01917F48EF2A}" dt="2022-04-04T23:06:00.015" v="3721" actId="20577"/>
          <ac:spMkLst>
            <pc:docMk/>
            <pc:sldMk cId="0" sldId="268"/>
            <ac:spMk id="27651" creationId="{00000000-0000-0000-0000-000000000000}"/>
          </ac:spMkLst>
        </pc:spChg>
      </pc:sldChg>
      <pc:sldChg chg="modSp mod">
        <pc:chgData name="Dwight Q Durrant" userId="339cc389-0895-4799-bea5-e3afd0bf7cd1" providerId="ADAL" clId="{F0B098CB-4082-43B9-93D4-01917F48EF2A}" dt="2022-04-04T23:44:56.616" v="4212" actId="255"/>
        <pc:sldMkLst>
          <pc:docMk/>
          <pc:sldMk cId="0" sldId="269"/>
        </pc:sldMkLst>
        <pc:spChg chg="mod">
          <ac:chgData name="Dwight Q Durrant" userId="339cc389-0895-4799-bea5-e3afd0bf7cd1" providerId="ADAL" clId="{F0B098CB-4082-43B9-93D4-01917F48EF2A}" dt="2022-04-04T23:44:56.616" v="4212" actId="255"/>
          <ac:spMkLst>
            <pc:docMk/>
            <pc:sldMk cId="0" sldId="269"/>
            <ac:spMk id="28675" creationId="{00000000-0000-0000-0000-000000000000}"/>
          </ac:spMkLst>
        </pc:spChg>
      </pc:sldChg>
      <pc:sldChg chg="modSp mod">
        <pc:chgData name="Dwight Q Durrant" userId="339cc389-0895-4799-bea5-e3afd0bf7cd1" providerId="ADAL" clId="{F0B098CB-4082-43B9-93D4-01917F48EF2A}" dt="2022-04-05T17:20:44.143" v="4377" actId="255"/>
        <pc:sldMkLst>
          <pc:docMk/>
          <pc:sldMk cId="0" sldId="270"/>
        </pc:sldMkLst>
        <pc:spChg chg="mod">
          <ac:chgData name="Dwight Q Durrant" userId="339cc389-0895-4799-bea5-e3afd0bf7cd1" providerId="ADAL" clId="{F0B098CB-4082-43B9-93D4-01917F48EF2A}" dt="2022-04-05T17:20:44.143" v="4377" actId="255"/>
          <ac:spMkLst>
            <pc:docMk/>
            <pc:sldMk cId="0" sldId="270"/>
            <ac:spMk id="29699" creationId="{00000000-0000-0000-0000-000000000000}"/>
          </ac:spMkLst>
        </pc:spChg>
      </pc:sldChg>
      <pc:sldChg chg="modSp mod">
        <pc:chgData name="Dwight Q Durrant" userId="339cc389-0895-4799-bea5-e3afd0bf7cd1" providerId="ADAL" clId="{F0B098CB-4082-43B9-93D4-01917F48EF2A}" dt="2022-04-04T23:46:07.330" v="4216" actId="255"/>
        <pc:sldMkLst>
          <pc:docMk/>
          <pc:sldMk cId="0" sldId="272"/>
        </pc:sldMkLst>
        <pc:spChg chg="mod">
          <ac:chgData name="Dwight Q Durrant" userId="339cc389-0895-4799-bea5-e3afd0bf7cd1" providerId="ADAL" clId="{F0B098CB-4082-43B9-93D4-01917F48EF2A}" dt="2022-04-04T23:46:07.330" v="4216" actId="255"/>
          <ac:spMkLst>
            <pc:docMk/>
            <pc:sldMk cId="0" sldId="272"/>
            <ac:spMk id="31747" creationId="{00000000-0000-0000-0000-000000000000}"/>
          </ac:spMkLst>
        </pc:spChg>
      </pc:sldChg>
      <pc:sldChg chg="modSp mod">
        <pc:chgData name="Dwight Q Durrant" userId="339cc389-0895-4799-bea5-e3afd0bf7cd1" providerId="ADAL" clId="{F0B098CB-4082-43B9-93D4-01917F48EF2A}" dt="2022-04-04T23:46:55.746" v="4221" actId="255"/>
        <pc:sldMkLst>
          <pc:docMk/>
          <pc:sldMk cId="0" sldId="273"/>
        </pc:sldMkLst>
        <pc:spChg chg="mod">
          <ac:chgData name="Dwight Q Durrant" userId="339cc389-0895-4799-bea5-e3afd0bf7cd1" providerId="ADAL" clId="{F0B098CB-4082-43B9-93D4-01917F48EF2A}" dt="2022-04-04T23:46:55.746" v="4221" actId="255"/>
          <ac:spMkLst>
            <pc:docMk/>
            <pc:sldMk cId="0" sldId="273"/>
            <ac:spMk id="32771" creationId="{00000000-0000-0000-0000-000000000000}"/>
          </ac:spMkLst>
        </pc:spChg>
      </pc:sldChg>
      <pc:sldChg chg="modSp mod">
        <pc:chgData name="Dwight Q Durrant" userId="339cc389-0895-4799-bea5-e3afd0bf7cd1" providerId="ADAL" clId="{F0B098CB-4082-43B9-93D4-01917F48EF2A}" dt="2022-04-04T23:47:11.029" v="4222" actId="255"/>
        <pc:sldMkLst>
          <pc:docMk/>
          <pc:sldMk cId="0" sldId="274"/>
        </pc:sldMkLst>
        <pc:spChg chg="mod">
          <ac:chgData name="Dwight Q Durrant" userId="339cc389-0895-4799-bea5-e3afd0bf7cd1" providerId="ADAL" clId="{F0B098CB-4082-43B9-93D4-01917F48EF2A}" dt="2022-04-04T23:47:11.029" v="4222" actId="255"/>
          <ac:spMkLst>
            <pc:docMk/>
            <pc:sldMk cId="0" sldId="274"/>
            <ac:spMk id="33795" creationId="{00000000-0000-0000-0000-000000000000}"/>
          </ac:spMkLst>
        </pc:spChg>
      </pc:sldChg>
      <pc:sldChg chg="delSp modSp mod">
        <pc:chgData name="Dwight Q Durrant" userId="339cc389-0895-4799-bea5-e3afd0bf7cd1" providerId="ADAL" clId="{F0B098CB-4082-43B9-93D4-01917F48EF2A}" dt="2022-04-05T17:58:25.309" v="4388"/>
        <pc:sldMkLst>
          <pc:docMk/>
          <pc:sldMk cId="0" sldId="275"/>
        </pc:sldMkLst>
        <pc:spChg chg="mod">
          <ac:chgData name="Dwight Q Durrant" userId="339cc389-0895-4799-bea5-e3afd0bf7cd1" providerId="ADAL" clId="{F0B098CB-4082-43B9-93D4-01917F48EF2A}" dt="2022-04-05T17:58:25.309" v="4388"/>
          <ac:spMkLst>
            <pc:docMk/>
            <pc:sldMk cId="0" sldId="275"/>
            <ac:spMk id="34819" creationId="{00000000-0000-0000-0000-000000000000}"/>
          </ac:spMkLst>
        </pc:spChg>
        <pc:picChg chg="del">
          <ac:chgData name="Dwight Q Durrant" userId="339cc389-0895-4799-bea5-e3afd0bf7cd1" providerId="ADAL" clId="{F0B098CB-4082-43B9-93D4-01917F48EF2A}" dt="2022-04-05T17:58:05.424" v="4386" actId="478"/>
          <ac:picMkLst>
            <pc:docMk/>
            <pc:sldMk cId="0" sldId="275"/>
            <ac:picMk id="4" creationId="{22D419DA-E290-45CF-B019-729118C321C5}"/>
          </ac:picMkLst>
        </pc:picChg>
      </pc:sldChg>
      <pc:sldChg chg="modSp mod">
        <pc:chgData name="Dwight Q Durrant" userId="339cc389-0895-4799-bea5-e3afd0bf7cd1" providerId="ADAL" clId="{F0B098CB-4082-43B9-93D4-01917F48EF2A}" dt="2022-04-05T17:58:32.471" v="4391" actId="20577"/>
        <pc:sldMkLst>
          <pc:docMk/>
          <pc:sldMk cId="0" sldId="276"/>
        </pc:sldMkLst>
        <pc:spChg chg="mod">
          <ac:chgData name="Dwight Q Durrant" userId="339cc389-0895-4799-bea5-e3afd0bf7cd1" providerId="ADAL" clId="{F0B098CB-4082-43B9-93D4-01917F48EF2A}" dt="2022-04-05T17:58:32.471" v="4391" actId="20577"/>
          <ac:spMkLst>
            <pc:docMk/>
            <pc:sldMk cId="0" sldId="276"/>
            <ac:spMk id="35843" creationId="{00000000-0000-0000-0000-000000000000}"/>
          </ac:spMkLst>
        </pc:spChg>
      </pc:sldChg>
      <pc:sldChg chg="modSp mod">
        <pc:chgData name="Dwight Q Durrant" userId="339cc389-0895-4799-bea5-e3afd0bf7cd1" providerId="ADAL" clId="{F0B098CB-4082-43B9-93D4-01917F48EF2A}" dt="2022-04-04T23:47:39.966" v="4223" actId="255"/>
        <pc:sldMkLst>
          <pc:docMk/>
          <pc:sldMk cId="0" sldId="277"/>
        </pc:sldMkLst>
        <pc:spChg chg="mod">
          <ac:chgData name="Dwight Q Durrant" userId="339cc389-0895-4799-bea5-e3afd0bf7cd1" providerId="ADAL" clId="{F0B098CB-4082-43B9-93D4-01917F48EF2A}" dt="2022-04-04T23:47:39.966" v="4223" actId="255"/>
          <ac:spMkLst>
            <pc:docMk/>
            <pc:sldMk cId="0" sldId="277"/>
            <ac:spMk id="36867" creationId="{00000000-0000-0000-0000-000000000000}"/>
          </ac:spMkLst>
        </pc:spChg>
      </pc:sldChg>
      <pc:sldChg chg="modSp mod">
        <pc:chgData name="Dwight Q Durrant" userId="339cc389-0895-4799-bea5-e3afd0bf7cd1" providerId="ADAL" clId="{F0B098CB-4082-43B9-93D4-01917F48EF2A}" dt="2022-04-04T23:47:58.433" v="4224" actId="255"/>
        <pc:sldMkLst>
          <pc:docMk/>
          <pc:sldMk cId="0" sldId="278"/>
        </pc:sldMkLst>
        <pc:spChg chg="mod">
          <ac:chgData name="Dwight Q Durrant" userId="339cc389-0895-4799-bea5-e3afd0bf7cd1" providerId="ADAL" clId="{F0B098CB-4082-43B9-93D4-01917F48EF2A}" dt="2022-04-04T23:47:58.433" v="4224" actId="255"/>
          <ac:spMkLst>
            <pc:docMk/>
            <pc:sldMk cId="0" sldId="278"/>
            <ac:spMk id="37891" creationId="{00000000-0000-0000-0000-000000000000}"/>
          </ac:spMkLst>
        </pc:spChg>
      </pc:sldChg>
      <pc:sldChg chg="modSp mod">
        <pc:chgData name="Dwight Q Durrant" userId="339cc389-0895-4799-bea5-e3afd0bf7cd1" providerId="ADAL" clId="{F0B098CB-4082-43B9-93D4-01917F48EF2A}" dt="2022-04-03T23:08:59.280" v="3071" actId="6549"/>
        <pc:sldMkLst>
          <pc:docMk/>
          <pc:sldMk cId="0" sldId="280"/>
        </pc:sldMkLst>
        <pc:spChg chg="mod">
          <ac:chgData name="Dwight Q Durrant" userId="339cc389-0895-4799-bea5-e3afd0bf7cd1" providerId="ADAL" clId="{F0B098CB-4082-43B9-93D4-01917F48EF2A}" dt="2022-04-03T23:08:59.280" v="3071" actId="6549"/>
          <ac:spMkLst>
            <pc:docMk/>
            <pc:sldMk cId="0" sldId="280"/>
            <ac:spMk id="39939" creationId="{00000000-0000-0000-0000-000000000000}"/>
          </ac:spMkLst>
        </pc:spChg>
      </pc:sldChg>
      <pc:sldChg chg="addSp delSp modSp mod modClrScheme chgLayout">
        <pc:chgData name="Dwight Q Durrant" userId="339cc389-0895-4799-bea5-e3afd0bf7cd1" providerId="ADAL" clId="{F0B098CB-4082-43B9-93D4-01917F48EF2A}" dt="2022-04-05T18:01:20.714" v="4428" actId="14100"/>
        <pc:sldMkLst>
          <pc:docMk/>
          <pc:sldMk cId="0" sldId="281"/>
        </pc:sldMkLst>
        <pc:spChg chg="add mod">
          <ac:chgData name="Dwight Q Durrant" userId="339cc389-0895-4799-bea5-e3afd0bf7cd1" providerId="ADAL" clId="{F0B098CB-4082-43B9-93D4-01917F48EF2A}" dt="2022-04-05T18:00:54.870" v="4424" actId="20577"/>
          <ac:spMkLst>
            <pc:docMk/>
            <pc:sldMk cId="0" sldId="281"/>
            <ac:spMk id="72" creationId="{DC337F23-FFA5-E184-BCA9-FC3C4E10DD02}"/>
          </ac:spMkLst>
        </pc:spChg>
        <pc:spChg chg="del mod">
          <ac:chgData name="Dwight Q Durrant" userId="339cc389-0895-4799-bea5-e3afd0bf7cd1" providerId="ADAL" clId="{F0B098CB-4082-43B9-93D4-01917F48EF2A}" dt="2022-04-05T17:59:20.569" v="4393" actId="26606"/>
          <ac:spMkLst>
            <pc:docMk/>
            <pc:sldMk cId="0" sldId="281"/>
            <ac:spMk id="40963" creationId="{00000000-0000-0000-0000-000000000000}"/>
          </ac:spMkLst>
        </pc:spChg>
        <pc:spChg chg="mod">
          <ac:chgData name="Dwight Q Durrant" userId="339cc389-0895-4799-bea5-e3afd0bf7cd1" providerId="ADAL" clId="{F0B098CB-4082-43B9-93D4-01917F48EF2A}" dt="2022-04-05T17:59:55.597" v="4397" actId="26606"/>
          <ac:spMkLst>
            <pc:docMk/>
            <pc:sldMk cId="0" sldId="281"/>
            <ac:spMk id="43010" creationId="{00000000-0000-0000-0000-000000000000}"/>
          </ac:spMkLst>
        </pc:spChg>
        <pc:picChg chg="add mod">
          <ac:chgData name="Dwight Q Durrant" userId="339cc389-0895-4799-bea5-e3afd0bf7cd1" providerId="ADAL" clId="{F0B098CB-4082-43B9-93D4-01917F48EF2A}" dt="2022-04-05T18:01:20.714" v="4428" actId="14100"/>
          <ac:picMkLst>
            <pc:docMk/>
            <pc:sldMk cId="0" sldId="281"/>
            <ac:picMk id="3074" creationId="{78F71F20-AAAC-46CA-B107-B4CB8BF77DD5}"/>
          </ac:picMkLst>
        </pc:picChg>
      </pc:sldChg>
      <pc:sldChg chg="modSp mod">
        <pc:chgData name="Dwight Q Durrant" userId="339cc389-0895-4799-bea5-e3afd0bf7cd1" providerId="ADAL" clId="{F0B098CB-4082-43B9-93D4-01917F48EF2A}" dt="2022-04-05T18:01:48.231" v="4460" actId="20577"/>
        <pc:sldMkLst>
          <pc:docMk/>
          <pc:sldMk cId="0" sldId="282"/>
        </pc:sldMkLst>
        <pc:spChg chg="mod">
          <ac:chgData name="Dwight Q Durrant" userId="339cc389-0895-4799-bea5-e3afd0bf7cd1" providerId="ADAL" clId="{F0B098CB-4082-43B9-93D4-01917F48EF2A}" dt="2022-04-05T18:01:48.231" v="4460" actId="20577"/>
          <ac:spMkLst>
            <pc:docMk/>
            <pc:sldMk cId="0" sldId="282"/>
            <ac:spMk id="41987" creationId="{00000000-0000-0000-0000-000000000000}"/>
          </ac:spMkLst>
        </pc:spChg>
      </pc:sldChg>
      <pc:sldChg chg="delSp modSp mod">
        <pc:chgData name="Dwight Q Durrant" userId="339cc389-0895-4799-bea5-e3afd0bf7cd1" providerId="ADAL" clId="{F0B098CB-4082-43B9-93D4-01917F48EF2A}" dt="2022-04-04T23:49:18.024" v="4228" actId="255"/>
        <pc:sldMkLst>
          <pc:docMk/>
          <pc:sldMk cId="0" sldId="283"/>
        </pc:sldMkLst>
        <pc:spChg chg="mod">
          <ac:chgData name="Dwight Q Durrant" userId="339cc389-0895-4799-bea5-e3afd0bf7cd1" providerId="ADAL" clId="{F0B098CB-4082-43B9-93D4-01917F48EF2A}" dt="2022-04-04T23:49:18.024" v="4228" actId="255"/>
          <ac:spMkLst>
            <pc:docMk/>
            <pc:sldMk cId="0" sldId="283"/>
            <ac:spMk id="43011" creationId="{00000000-0000-0000-0000-000000000000}"/>
          </ac:spMkLst>
        </pc:spChg>
        <pc:picChg chg="del mod">
          <ac:chgData name="Dwight Q Durrant" userId="339cc389-0895-4799-bea5-e3afd0bf7cd1" providerId="ADAL" clId="{F0B098CB-4082-43B9-93D4-01917F48EF2A}" dt="2022-04-04T23:33:53.561" v="3914" actId="478"/>
          <ac:picMkLst>
            <pc:docMk/>
            <pc:sldMk cId="0" sldId="283"/>
            <ac:picMk id="2" creationId="{5A51ED43-1AF4-449F-925E-B2F26C2E59F1}"/>
          </ac:picMkLst>
        </pc:picChg>
      </pc:sldChg>
      <pc:sldChg chg="modSp mod">
        <pc:chgData name="Dwight Q Durrant" userId="339cc389-0895-4799-bea5-e3afd0bf7cd1" providerId="ADAL" clId="{F0B098CB-4082-43B9-93D4-01917F48EF2A}" dt="2022-04-04T23:49:32.145" v="4229" actId="255"/>
        <pc:sldMkLst>
          <pc:docMk/>
          <pc:sldMk cId="0" sldId="284"/>
        </pc:sldMkLst>
        <pc:spChg chg="mod">
          <ac:chgData name="Dwight Q Durrant" userId="339cc389-0895-4799-bea5-e3afd0bf7cd1" providerId="ADAL" clId="{F0B098CB-4082-43B9-93D4-01917F48EF2A}" dt="2022-04-04T23:49:32.145" v="4229" actId="255"/>
          <ac:spMkLst>
            <pc:docMk/>
            <pc:sldMk cId="0" sldId="284"/>
            <ac:spMk id="44035" creationId="{00000000-0000-0000-0000-000000000000}"/>
          </ac:spMkLst>
        </pc:spChg>
      </pc:sldChg>
      <pc:sldChg chg="addSp modSp mod">
        <pc:chgData name="Dwight Q Durrant" userId="339cc389-0895-4799-bea5-e3afd0bf7cd1" providerId="ADAL" clId="{F0B098CB-4082-43B9-93D4-01917F48EF2A}" dt="2022-04-05T18:06:58.987" v="4527" actId="1076"/>
        <pc:sldMkLst>
          <pc:docMk/>
          <pc:sldMk cId="0" sldId="285"/>
        </pc:sldMkLst>
        <pc:spChg chg="mod">
          <ac:chgData name="Dwight Q Durrant" userId="339cc389-0895-4799-bea5-e3afd0bf7cd1" providerId="ADAL" clId="{F0B098CB-4082-43B9-93D4-01917F48EF2A}" dt="2022-04-04T23:50:22.197" v="4235" actId="33524"/>
          <ac:spMkLst>
            <pc:docMk/>
            <pc:sldMk cId="0" sldId="285"/>
            <ac:spMk id="45059" creationId="{00000000-0000-0000-0000-000000000000}"/>
          </ac:spMkLst>
        </pc:spChg>
        <pc:picChg chg="add mod">
          <ac:chgData name="Dwight Q Durrant" userId="339cc389-0895-4799-bea5-e3afd0bf7cd1" providerId="ADAL" clId="{F0B098CB-4082-43B9-93D4-01917F48EF2A}" dt="2022-04-05T18:06:58.987" v="4527" actId="1076"/>
          <ac:picMkLst>
            <pc:docMk/>
            <pc:sldMk cId="0" sldId="285"/>
            <ac:picMk id="5" creationId="{2CD03749-1CE4-49E7-BD56-296DE1E4A4E1}"/>
          </ac:picMkLst>
        </pc:picChg>
      </pc:sldChg>
      <pc:sldChg chg="addSp modSp mod modClrScheme chgLayout">
        <pc:chgData name="Dwight Q Durrant" userId="339cc389-0895-4799-bea5-e3afd0bf7cd1" providerId="ADAL" clId="{F0B098CB-4082-43B9-93D4-01917F48EF2A}" dt="2022-04-05T14:48:20.504" v="4366" actId="26606"/>
        <pc:sldMkLst>
          <pc:docMk/>
          <pc:sldMk cId="0" sldId="286"/>
        </pc:sldMkLst>
        <pc:spChg chg="mod">
          <ac:chgData name="Dwight Q Durrant" userId="339cc389-0895-4799-bea5-e3afd0bf7cd1" providerId="ADAL" clId="{F0B098CB-4082-43B9-93D4-01917F48EF2A}" dt="2022-04-05T14:48:20.504" v="4366" actId="26606"/>
          <ac:spMkLst>
            <pc:docMk/>
            <pc:sldMk cId="0" sldId="286"/>
            <ac:spMk id="46082" creationId="{00000000-0000-0000-0000-000000000000}"/>
          </ac:spMkLst>
        </pc:spChg>
        <pc:spChg chg="mod">
          <ac:chgData name="Dwight Q Durrant" userId="339cc389-0895-4799-bea5-e3afd0bf7cd1" providerId="ADAL" clId="{F0B098CB-4082-43B9-93D4-01917F48EF2A}" dt="2022-04-05T14:48:20.504" v="4366" actId="26606"/>
          <ac:spMkLst>
            <pc:docMk/>
            <pc:sldMk cId="0" sldId="286"/>
            <ac:spMk id="46083" creationId="{00000000-0000-0000-0000-000000000000}"/>
          </ac:spMkLst>
        </pc:spChg>
        <pc:picChg chg="add mod">
          <ac:chgData name="Dwight Q Durrant" userId="339cc389-0895-4799-bea5-e3afd0bf7cd1" providerId="ADAL" clId="{F0B098CB-4082-43B9-93D4-01917F48EF2A}" dt="2022-04-05T14:48:20.504" v="4366" actId="26606"/>
          <ac:picMkLst>
            <pc:docMk/>
            <pc:sldMk cId="0" sldId="286"/>
            <ac:picMk id="2050" creationId="{2F57E906-E226-4574-8153-30EB0094CA10}"/>
          </ac:picMkLst>
        </pc:picChg>
      </pc:sldChg>
      <pc:sldChg chg="modSp mod modClrScheme chgLayout">
        <pc:chgData name="Dwight Q Durrant" userId="339cc389-0895-4799-bea5-e3afd0bf7cd1" providerId="ADAL" clId="{F0B098CB-4082-43B9-93D4-01917F48EF2A}" dt="2022-04-05T14:49:28.319" v="4368" actId="26606"/>
        <pc:sldMkLst>
          <pc:docMk/>
          <pc:sldMk cId="0" sldId="287"/>
        </pc:sldMkLst>
        <pc:spChg chg="mod">
          <ac:chgData name="Dwight Q Durrant" userId="339cc389-0895-4799-bea5-e3afd0bf7cd1" providerId="ADAL" clId="{F0B098CB-4082-43B9-93D4-01917F48EF2A}" dt="2022-04-05T14:49:28.319" v="4368" actId="26606"/>
          <ac:spMkLst>
            <pc:docMk/>
            <pc:sldMk cId="0" sldId="287"/>
            <ac:spMk id="47106" creationId="{00000000-0000-0000-0000-000000000000}"/>
          </ac:spMkLst>
        </pc:spChg>
        <pc:spChg chg="mod ord">
          <ac:chgData name="Dwight Q Durrant" userId="339cc389-0895-4799-bea5-e3afd0bf7cd1" providerId="ADAL" clId="{F0B098CB-4082-43B9-93D4-01917F48EF2A}" dt="2022-04-05T14:49:28.319" v="4368" actId="26606"/>
          <ac:spMkLst>
            <pc:docMk/>
            <pc:sldMk cId="0" sldId="287"/>
            <ac:spMk id="47107" creationId="{00000000-0000-0000-0000-000000000000}"/>
          </ac:spMkLst>
        </pc:spChg>
        <pc:picChg chg="mod">
          <ac:chgData name="Dwight Q Durrant" userId="339cc389-0895-4799-bea5-e3afd0bf7cd1" providerId="ADAL" clId="{F0B098CB-4082-43B9-93D4-01917F48EF2A}" dt="2022-04-05T14:49:28.319" v="4368" actId="26606"/>
          <ac:picMkLst>
            <pc:docMk/>
            <pc:sldMk cId="0" sldId="287"/>
            <ac:picMk id="2" creationId="{E400EB6F-78BA-4A3C-A43F-32FA2745AB9F}"/>
          </ac:picMkLst>
        </pc:picChg>
      </pc:sldChg>
      <pc:sldChg chg="modSp mod">
        <pc:chgData name="Dwight Q Durrant" userId="339cc389-0895-4799-bea5-e3afd0bf7cd1" providerId="ADAL" clId="{F0B098CB-4082-43B9-93D4-01917F48EF2A}" dt="2022-04-04T23:50:51.816" v="4236" actId="255"/>
        <pc:sldMkLst>
          <pc:docMk/>
          <pc:sldMk cId="0" sldId="288"/>
        </pc:sldMkLst>
        <pc:spChg chg="mod">
          <ac:chgData name="Dwight Q Durrant" userId="339cc389-0895-4799-bea5-e3afd0bf7cd1" providerId="ADAL" clId="{F0B098CB-4082-43B9-93D4-01917F48EF2A}" dt="2022-04-04T23:50:51.816" v="4236" actId="255"/>
          <ac:spMkLst>
            <pc:docMk/>
            <pc:sldMk cId="0" sldId="288"/>
            <ac:spMk id="48131" creationId="{00000000-0000-0000-0000-000000000000}"/>
          </ac:spMkLst>
        </pc:spChg>
      </pc:sldChg>
      <pc:sldChg chg="modSp mod">
        <pc:chgData name="Dwight Q Durrant" userId="339cc389-0895-4799-bea5-e3afd0bf7cd1" providerId="ADAL" clId="{F0B098CB-4082-43B9-93D4-01917F48EF2A}" dt="2022-04-04T23:51:04.146" v="4237" actId="255"/>
        <pc:sldMkLst>
          <pc:docMk/>
          <pc:sldMk cId="0" sldId="289"/>
        </pc:sldMkLst>
        <pc:spChg chg="mod">
          <ac:chgData name="Dwight Q Durrant" userId="339cc389-0895-4799-bea5-e3afd0bf7cd1" providerId="ADAL" clId="{F0B098CB-4082-43B9-93D4-01917F48EF2A}" dt="2022-04-04T23:51:04.146" v="4237" actId="255"/>
          <ac:spMkLst>
            <pc:docMk/>
            <pc:sldMk cId="0" sldId="289"/>
            <ac:spMk id="49155" creationId="{00000000-0000-0000-0000-000000000000}"/>
          </ac:spMkLst>
        </pc:spChg>
      </pc:sldChg>
      <pc:sldChg chg="delSp modSp mod">
        <pc:chgData name="Dwight Q Durrant" userId="339cc389-0895-4799-bea5-e3afd0bf7cd1" providerId="ADAL" clId="{F0B098CB-4082-43B9-93D4-01917F48EF2A}" dt="2022-04-04T23:51:16.691" v="4238" actId="255"/>
        <pc:sldMkLst>
          <pc:docMk/>
          <pc:sldMk cId="0" sldId="290"/>
        </pc:sldMkLst>
        <pc:spChg chg="mod">
          <ac:chgData name="Dwight Q Durrant" userId="339cc389-0895-4799-bea5-e3afd0bf7cd1" providerId="ADAL" clId="{F0B098CB-4082-43B9-93D4-01917F48EF2A}" dt="2022-04-04T23:51:16.691" v="4238" actId="255"/>
          <ac:spMkLst>
            <pc:docMk/>
            <pc:sldMk cId="0" sldId="290"/>
            <ac:spMk id="50179" creationId="{00000000-0000-0000-0000-000000000000}"/>
          </ac:spMkLst>
        </pc:spChg>
        <pc:picChg chg="del">
          <ac:chgData name="Dwight Q Durrant" userId="339cc389-0895-4799-bea5-e3afd0bf7cd1" providerId="ADAL" clId="{F0B098CB-4082-43B9-93D4-01917F48EF2A}" dt="2022-04-04T16:34:12.486" v="3541" actId="478"/>
          <ac:picMkLst>
            <pc:docMk/>
            <pc:sldMk cId="0" sldId="290"/>
            <ac:picMk id="2" creationId="{52FD4AAB-4272-4768-B3DD-89772EA438BA}"/>
          </ac:picMkLst>
        </pc:picChg>
      </pc:sldChg>
      <pc:sldChg chg="modSp mod">
        <pc:chgData name="Dwight Q Durrant" userId="339cc389-0895-4799-bea5-e3afd0bf7cd1" providerId="ADAL" clId="{F0B098CB-4082-43B9-93D4-01917F48EF2A}" dt="2022-04-04T23:51:33.567" v="4239" actId="255"/>
        <pc:sldMkLst>
          <pc:docMk/>
          <pc:sldMk cId="0" sldId="292"/>
        </pc:sldMkLst>
        <pc:spChg chg="mod">
          <ac:chgData name="Dwight Q Durrant" userId="339cc389-0895-4799-bea5-e3afd0bf7cd1" providerId="ADAL" clId="{F0B098CB-4082-43B9-93D4-01917F48EF2A}" dt="2022-04-04T23:51:33.567" v="4239" actId="255"/>
          <ac:spMkLst>
            <pc:docMk/>
            <pc:sldMk cId="0" sldId="292"/>
            <ac:spMk id="52227" creationId="{00000000-0000-0000-0000-000000000000}"/>
          </ac:spMkLst>
        </pc:spChg>
      </pc:sldChg>
      <pc:sldChg chg="addSp modSp mod">
        <pc:chgData name="Dwight Q Durrant" userId="339cc389-0895-4799-bea5-e3afd0bf7cd1" providerId="ADAL" clId="{F0B098CB-4082-43B9-93D4-01917F48EF2A}" dt="2022-04-04T23:52:27.979" v="4242" actId="255"/>
        <pc:sldMkLst>
          <pc:docMk/>
          <pc:sldMk cId="0" sldId="293"/>
        </pc:sldMkLst>
        <pc:spChg chg="add mod">
          <ac:chgData name="Dwight Q Durrant" userId="339cc389-0895-4799-bea5-e3afd0bf7cd1" providerId="ADAL" clId="{F0B098CB-4082-43B9-93D4-01917F48EF2A}" dt="2022-04-04T23:52:07.560" v="4241" actId="255"/>
          <ac:spMkLst>
            <pc:docMk/>
            <pc:sldMk cId="0" sldId="293"/>
            <ac:spMk id="7" creationId="{BAB40CC1-0873-48C0-80FD-A46077E19556}"/>
          </ac:spMkLst>
        </pc:spChg>
        <pc:spChg chg="mod">
          <ac:chgData name="Dwight Q Durrant" userId="339cc389-0895-4799-bea5-e3afd0bf7cd1" providerId="ADAL" clId="{F0B098CB-4082-43B9-93D4-01917F48EF2A}" dt="2022-04-04T23:52:27.979" v="4242" actId="255"/>
          <ac:spMkLst>
            <pc:docMk/>
            <pc:sldMk cId="0" sldId="293"/>
            <ac:spMk id="53251" creationId="{00000000-0000-0000-0000-000000000000}"/>
          </ac:spMkLst>
        </pc:spChg>
        <pc:picChg chg="mod">
          <ac:chgData name="Dwight Q Durrant" userId="339cc389-0895-4799-bea5-e3afd0bf7cd1" providerId="ADAL" clId="{F0B098CB-4082-43B9-93D4-01917F48EF2A}" dt="2022-04-03T22:47:18.790" v="2677" actId="1076"/>
          <ac:picMkLst>
            <pc:docMk/>
            <pc:sldMk cId="0" sldId="293"/>
            <ac:picMk id="2" creationId="{F6DBF4DB-F804-4FFC-8F86-CDA9DF627E6A}"/>
          </ac:picMkLst>
        </pc:picChg>
      </pc:sldChg>
      <pc:sldChg chg="modSp mod">
        <pc:chgData name="Dwight Q Durrant" userId="339cc389-0895-4799-bea5-e3afd0bf7cd1" providerId="ADAL" clId="{F0B098CB-4082-43B9-93D4-01917F48EF2A}" dt="2022-04-04T23:53:23.565" v="4248" actId="255"/>
        <pc:sldMkLst>
          <pc:docMk/>
          <pc:sldMk cId="0" sldId="294"/>
        </pc:sldMkLst>
        <pc:spChg chg="mod">
          <ac:chgData name="Dwight Q Durrant" userId="339cc389-0895-4799-bea5-e3afd0bf7cd1" providerId="ADAL" clId="{F0B098CB-4082-43B9-93D4-01917F48EF2A}" dt="2022-04-04T23:53:00.536" v="4245" actId="14100"/>
          <ac:spMkLst>
            <pc:docMk/>
            <pc:sldMk cId="0" sldId="294"/>
            <ac:spMk id="54274" creationId="{00000000-0000-0000-0000-000000000000}"/>
          </ac:spMkLst>
        </pc:spChg>
        <pc:spChg chg="mod">
          <ac:chgData name="Dwight Q Durrant" userId="339cc389-0895-4799-bea5-e3afd0bf7cd1" providerId="ADAL" clId="{F0B098CB-4082-43B9-93D4-01917F48EF2A}" dt="2022-04-04T23:53:23.565" v="4248" actId="255"/>
          <ac:spMkLst>
            <pc:docMk/>
            <pc:sldMk cId="0" sldId="294"/>
            <ac:spMk id="54275" creationId="{00000000-0000-0000-0000-000000000000}"/>
          </ac:spMkLst>
        </pc:spChg>
      </pc:sldChg>
      <pc:sldChg chg="modSp mod">
        <pc:chgData name="Dwight Q Durrant" userId="339cc389-0895-4799-bea5-e3afd0bf7cd1" providerId="ADAL" clId="{F0B098CB-4082-43B9-93D4-01917F48EF2A}" dt="2022-04-04T23:10:55.020" v="3728" actId="20577"/>
        <pc:sldMkLst>
          <pc:docMk/>
          <pc:sldMk cId="0" sldId="295"/>
        </pc:sldMkLst>
        <pc:spChg chg="mod">
          <ac:chgData name="Dwight Q Durrant" userId="339cc389-0895-4799-bea5-e3afd0bf7cd1" providerId="ADAL" clId="{F0B098CB-4082-43B9-93D4-01917F48EF2A}" dt="2022-04-04T23:10:55.020" v="3728" actId="20577"/>
          <ac:spMkLst>
            <pc:docMk/>
            <pc:sldMk cId="0" sldId="295"/>
            <ac:spMk id="55299" creationId="{00000000-0000-0000-0000-000000000000}"/>
          </ac:spMkLst>
        </pc:spChg>
      </pc:sldChg>
      <pc:sldChg chg="modSp mod">
        <pc:chgData name="Dwight Q Durrant" userId="339cc389-0895-4799-bea5-e3afd0bf7cd1" providerId="ADAL" clId="{F0B098CB-4082-43B9-93D4-01917F48EF2A}" dt="2022-04-03T18:47:18.777" v="1213" actId="20577"/>
        <pc:sldMkLst>
          <pc:docMk/>
          <pc:sldMk cId="0" sldId="296"/>
        </pc:sldMkLst>
        <pc:spChg chg="mod">
          <ac:chgData name="Dwight Q Durrant" userId="339cc389-0895-4799-bea5-e3afd0bf7cd1" providerId="ADAL" clId="{F0B098CB-4082-43B9-93D4-01917F48EF2A}" dt="2022-04-03T18:47:18.777" v="1213" actId="20577"/>
          <ac:spMkLst>
            <pc:docMk/>
            <pc:sldMk cId="0" sldId="296"/>
            <ac:spMk id="56323" creationId="{00000000-0000-0000-0000-000000000000}"/>
          </ac:spMkLst>
        </pc:spChg>
      </pc:sldChg>
      <pc:sldChg chg="delSp modSp mod">
        <pc:chgData name="Dwight Q Durrant" userId="339cc389-0895-4799-bea5-e3afd0bf7cd1" providerId="ADAL" clId="{F0B098CB-4082-43B9-93D4-01917F48EF2A}" dt="2022-04-04T23:53:41.514" v="4249" actId="255"/>
        <pc:sldMkLst>
          <pc:docMk/>
          <pc:sldMk cId="0" sldId="297"/>
        </pc:sldMkLst>
        <pc:spChg chg="mod">
          <ac:chgData name="Dwight Q Durrant" userId="339cc389-0895-4799-bea5-e3afd0bf7cd1" providerId="ADAL" clId="{F0B098CB-4082-43B9-93D4-01917F48EF2A}" dt="2022-04-04T23:53:41.514" v="4249" actId="255"/>
          <ac:spMkLst>
            <pc:docMk/>
            <pc:sldMk cId="0" sldId="297"/>
            <ac:spMk id="57347" creationId="{00000000-0000-0000-0000-000000000000}"/>
          </ac:spMkLst>
        </pc:spChg>
        <pc:picChg chg="del mod">
          <ac:chgData name="Dwight Q Durrant" userId="339cc389-0895-4799-bea5-e3afd0bf7cd1" providerId="ADAL" clId="{F0B098CB-4082-43B9-93D4-01917F48EF2A}" dt="2022-04-04T23:17:18.836" v="3767" actId="478"/>
          <ac:picMkLst>
            <pc:docMk/>
            <pc:sldMk cId="0" sldId="297"/>
            <ac:picMk id="3" creationId="{BE836118-C1FE-4BC4-8A75-5967986B7447}"/>
          </ac:picMkLst>
        </pc:picChg>
      </pc:sldChg>
      <pc:sldChg chg="modSp mod">
        <pc:chgData name="Dwight Q Durrant" userId="339cc389-0895-4799-bea5-e3afd0bf7cd1" providerId="ADAL" clId="{F0B098CB-4082-43B9-93D4-01917F48EF2A}" dt="2022-04-04T23:54:03.066" v="4250" actId="255"/>
        <pc:sldMkLst>
          <pc:docMk/>
          <pc:sldMk cId="0" sldId="298"/>
        </pc:sldMkLst>
        <pc:spChg chg="mod">
          <ac:chgData name="Dwight Q Durrant" userId="339cc389-0895-4799-bea5-e3afd0bf7cd1" providerId="ADAL" clId="{F0B098CB-4082-43B9-93D4-01917F48EF2A}" dt="2022-04-04T23:54:03.066" v="4250" actId="255"/>
          <ac:spMkLst>
            <pc:docMk/>
            <pc:sldMk cId="0" sldId="298"/>
            <ac:spMk id="58371" creationId="{00000000-0000-0000-0000-000000000000}"/>
          </ac:spMkLst>
        </pc:spChg>
      </pc:sldChg>
      <pc:sldChg chg="modSp mod">
        <pc:chgData name="Dwight Q Durrant" userId="339cc389-0895-4799-bea5-e3afd0bf7cd1" providerId="ADAL" clId="{F0B098CB-4082-43B9-93D4-01917F48EF2A}" dt="2022-04-04T23:54:26.373" v="4252" actId="14100"/>
        <pc:sldMkLst>
          <pc:docMk/>
          <pc:sldMk cId="0" sldId="299"/>
        </pc:sldMkLst>
        <pc:spChg chg="mod">
          <ac:chgData name="Dwight Q Durrant" userId="339cc389-0895-4799-bea5-e3afd0bf7cd1" providerId="ADAL" clId="{F0B098CB-4082-43B9-93D4-01917F48EF2A}" dt="2022-04-04T23:54:17.796" v="4251" actId="255"/>
          <ac:spMkLst>
            <pc:docMk/>
            <pc:sldMk cId="0" sldId="299"/>
            <ac:spMk id="59395" creationId="{00000000-0000-0000-0000-000000000000}"/>
          </ac:spMkLst>
        </pc:spChg>
        <pc:picChg chg="mod">
          <ac:chgData name="Dwight Q Durrant" userId="339cc389-0895-4799-bea5-e3afd0bf7cd1" providerId="ADAL" clId="{F0B098CB-4082-43B9-93D4-01917F48EF2A}" dt="2022-04-04T23:54:26.373" v="4252" actId="14100"/>
          <ac:picMkLst>
            <pc:docMk/>
            <pc:sldMk cId="0" sldId="299"/>
            <ac:picMk id="2" creationId="{22551552-F0E7-4370-AD1D-88B54780EEC5}"/>
          </ac:picMkLst>
        </pc:picChg>
      </pc:sldChg>
      <pc:sldChg chg="modSp mod">
        <pc:chgData name="Dwight Q Durrant" userId="339cc389-0895-4799-bea5-e3afd0bf7cd1" providerId="ADAL" clId="{F0B098CB-4082-43B9-93D4-01917F48EF2A}" dt="2022-04-04T23:54:46.058" v="4253" actId="255"/>
        <pc:sldMkLst>
          <pc:docMk/>
          <pc:sldMk cId="0" sldId="300"/>
        </pc:sldMkLst>
        <pc:spChg chg="mod">
          <ac:chgData name="Dwight Q Durrant" userId="339cc389-0895-4799-bea5-e3afd0bf7cd1" providerId="ADAL" clId="{F0B098CB-4082-43B9-93D4-01917F48EF2A}" dt="2022-04-04T23:54:46.058" v="4253" actId="255"/>
          <ac:spMkLst>
            <pc:docMk/>
            <pc:sldMk cId="0" sldId="300"/>
            <ac:spMk id="60419" creationId="{00000000-0000-0000-0000-000000000000}"/>
          </ac:spMkLst>
        </pc:spChg>
      </pc:sldChg>
      <pc:sldChg chg="addSp delSp modSp mod">
        <pc:chgData name="Dwight Q Durrant" userId="339cc389-0895-4799-bea5-e3afd0bf7cd1" providerId="ADAL" clId="{F0B098CB-4082-43B9-93D4-01917F48EF2A}" dt="2022-04-04T23:55:01.928" v="4254" actId="255"/>
        <pc:sldMkLst>
          <pc:docMk/>
          <pc:sldMk cId="0" sldId="301"/>
        </pc:sldMkLst>
        <pc:spChg chg="add del">
          <ac:chgData name="Dwight Q Durrant" userId="339cc389-0895-4799-bea5-e3afd0bf7cd1" providerId="ADAL" clId="{F0B098CB-4082-43B9-93D4-01917F48EF2A}" dt="2022-04-04T23:13:54.950" v="3739" actId="22"/>
          <ac:spMkLst>
            <pc:docMk/>
            <pc:sldMk cId="0" sldId="301"/>
            <ac:spMk id="6" creationId="{23575DE1-203D-4EC0-89BB-3223FEDB73D6}"/>
          </ac:spMkLst>
        </pc:spChg>
        <pc:spChg chg="mod">
          <ac:chgData name="Dwight Q Durrant" userId="339cc389-0895-4799-bea5-e3afd0bf7cd1" providerId="ADAL" clId="{F0B098CB-4082-43B9-93D4-01917F48EF2A}" dt="2022-04-04T23:55:01.928" v="4254" actId="255"/>
          <ac:spMkLst>
            <pc:docMk/>
            <pc:sldMk cId="0" sldId="301"/>
            <ac:spMk id="61443" creationId="{00000000-0000-0000-0000-000000000000}"/>
          </ac:spMkLst>
        </pc:spChg>
        <pc:picChg chg="del">
          <ac:chgData name="Dwight Q Durrant" userId="339cc389-0895-4799-bea5-e3afd0bf7cd1" providerId="ADAL" clId="{F0B098CB-4082-43B9-93D4-01917F48EF2A}" dt="2022-04-04T23:13:31.419" v="3730" actId="478"/>
          <ac:picMkLst>
            <pc:docMk/>
            <pc:sldMk cId="0" sldId="301"/>
            <ac:picMk id="3" creationId="{71B10BDB-2DAA-422C-AE19-446BCB792A66}"/>
          </ac:picMkLst>
        </pc:picChg>
        <pc:picChg chg="add mod">
          <ac:chgData name="Dwight Q Durrant" userId="339cc389-0895-4799-bea5-e3afd0bf7cd1" providerId="ADAL" clId="{F0B098CB-4082-43B9-93D4-01917F48EF2A}" dt="2022-04-04T23:15:33.260" v="3751" actId="27614"/>
          <ac:picMkLst>
            <pc:docMk/>
            <pc:sldMk cId="0" sldId="301"/>
            <ac:picMk id="7" creationId="{1A262621-2792-4506-8A04-8A4B8D65A747}"/>
          </ac:picMkLst>
        </pc:picChg>
      </pc:sldChg>
      <pc:sldChg chg="modSp mod">
        <pc:chgData name="Dwight Q Durrant" userId="339cc389-0895-4799-bea5-e3afd0bf7cd1" providerId="ADAL" clId="{F0B098CB-4082-43B9-93D4-01917F48EF2A}" dt="2022-04-04T23:16:27.980" v="3754" actId="20577"/>
        <pc:sldMkLst>
          <pc:docMk/>
          <pc:sldMk cId="0" sldId="302"/>
        </pc:sldMkLst>
        <pc:spChg chg="mod">
          <ac:chgData name="Dwight Q Durrant" userId="339cc389-0895-4799-bea5-e3afd0bf7cd1" providerId="ADAL" clId="{F0B098CB-4082-43B9-93D4-01917F48EF2A}" dt="2022-04-04T23:16:27.980" v="3754" actId="20577"/>
          <ac:spMkLst>
            <pc:docMk/>
            <pc:sldMk cId="0" sldId="302"/>
            <ac:spMk id="62467" creationId="{00000000-0000-0000-0000-000000000000}"/>
          </ac:spMkLst>
        </pc:spChg>
      </pc:sldChg>
      <pc:sldChg chg="modSp mod">
        <pc:chgData name="Dwight Q Durrant" userId="339cc389-0895-4799-bea5-e3afd0bf7cd1" providerId="ADAL" clId="{F0B098CB-4082-43B9-93D4-01917F48EF2A}" dt="2022-04-04T23:55:29.774" v="4256" actId="313"/>
        <pc:sldMkLst>
          <pc:docMk/>
          <pc:sldMk cId="0" sldId="303"/>
        </pc:sldMkLst>
        <pc:spChg chg="mod">
          <ac:chgData name="Dwight Q Durrant" userId="339cc389-0895-4799-bea5-e3afd0bf7cd1" providerId="ADAL" clId="{F0B098CB-4082-43B9-93D4-01917F48EF2A}" dt="2022-04-04T23:55:29.774" v="4256" actId="313"/>
          <ac:spMkLst>
            <pc:docMk/>
            <pc:sldMk cId="0" sldId="303"/>
            <ac:spMk id="63491" creationId="{00000000-0000-0000-0000-000000000000}"/>
          </ac:spMkLst>
        </pc:spChg>
      </pc:sldChg>
      <pc:sldChg chg="modSp mod">
        <pc:chgData name="Dwight Q Durrant" userId="339cc389-0895-4799-bea5-e3afd0bf7cd1" providerId="ADAL" clId="{F0B098CB-4082-43B9-93D4-01917F48EF2A}" dt="2022-04-04T23:56:20.633" v="4262" actId="255"/>
        <pc:sldMkLst>
          <pc:docMk/>
          <pc:sldMk cId="0" sldId="304"/>
        </pc:sldMkLst>
        <pc:spChg chg="mod">
          <ac:chgData name="Dwight Q Durrant" userId="339cc389-0895-4799-bea5-e3afd0bf7cd1" providerId="ADAL" clId="{F0B098CB-4082-43B9-93D4-01917F48EF2A}" dt="2022-04-04T23:56:02.556" v="4260" actId="14100"/>
          <ac:spMkLst>
            <pc:docMk/>
            <pc:sldMk cId="0" sldId="304"/>
            <ac:spMk id="64514" creationId="{00000000-0000-0000-0000-000000000000}"/>
          </ac:spMkLst>
        </pc:spChg>
        <pc:spChg chg="mod">
          <ac:chgData name="Dwight Q Durrant" userId="339cc389-0895-4799-bea5-e3afd0bf7cd1" providerId="ADAL" clId="{F0B098CB-4082-43B9-93D4-01917F48EF2A}" dt="2022-04-04T23:56:20.633" v="4262" actId="255"/>
          <ac:spMkLst>
            <pc:docMk/>
            <pc:sldMk cId="0" sldId="304"/>
            <ac:spMk id="64515" creationId="{00000000-0000-0000-0000-000000000000}"/>
          </ac:spMkLst>
        </pc:spChg>
      </pc:sldChg>
      <pc:sldChg chg="modSp mod">
        <pc:chgData name="Dwight Q Durrant" userId="339cc389-0895-4799-bea5-e3afd0bf7cd1" providerId="ADAL" clId="{F0B098CB-4082-43B9-93D4-01917F48EF2A}" dt="2022-04-03T17:15:59.913" v="697" actId="20577"/>
        <pc:sldMkLst>
          <pc:docMk/>
          <pc:sldMk cId="0" sldId="307"/>
        </pc:sldMkLst>
        <pc:spChg chg="mod">
          <ac:chgData name="Dwight Q Durrant" userId="339cc389-0895-4799-bea5-e3afd0bf7cd1" providerId="ADAL" clId="{F0B098CB-4082-43B9-93D4-01917F48EF2A}" dt="2022-04-03T17:15:59.913" v="697" actId="20577"/>
          <ac:spMkLst>
            <pc:docMk/>
            <pc:sldMk cId="0" sldId="307"/>
            <ac:spMk id="70659" creationId="{00000000-0000-0000-0000-000000000000}"/>
          </ac:spMkLst>
        </pc:spChg>
      </pc:sldChg>
      <pc:sldChg chg="modSp mod">
        <pc:chgData name="Dwight Q Durrant" userId="339cc389-0895-4799-bea5-e3afd0bf7cd1" providerId="ADAL" clId="{F0B098CB-4082-43B9-93D4-01917F48EF2A}" dt="2022-04-03T17:15:15.148" v="667" actId="20577"/>
        <pc:sldMkLst>
          <pc:docMk/>
          <pc:sldMk cId="0" sldId="308"/>
        </pc:sldMkLst>
        <pc:spChg chg="mod">
          <ac:chgData name="Dwight Q Durrant" userId="339cc389-0895-4799-bea5-e3afd0bf7cd1" providerId="ADAL" clId="{F0B098CB-4082-43B9-93D4-01917F48EF2A}" dt="2022-04-03T17:15:15.148" v="667" actId="20577"/>
          <ac:spMkLst>
            <pc:docMk/>
            <pc:sldMk cId="0" sldId="308"/>
            <ac:spMk id="71683" creationId="{00000000-0000-0000-0000-000000000000}"/>
          </ac:spMkLst>
        </pc:spChg>
      </pc:sldChg>
      <pc:sldChg chg="modSp mod">
        <pc:chgData name="Dwight Q Durrant" userId="339cc389-0895-4799-bea5-e3afd0bf7cd1" providerId="ADAL" clId="{F0B098CB-4082-43B9-93D4-01917F48EF2A}" dt="2022-04-03T16:40:30.669" v="462" actId="20577"/>
        <pc:sldMkLst>
          <pc:docMk/>
          <pc:sldMk cId="0" sldId="309"/>
        </pc:sldMkLst>
        <pc:spChg chg="mod">
          <ac:chgData name="Dwight Q Durrant" userId="339cc389-0895-4799-bea5-e3afd0bf7cd1" providerId="ADAL" clId="{F0B098CB-4082-43B9-93D4-01917F48EF2A}" dt="2022-04-03T16:40:30.669" v="462" actId="20577"/>
          <ac:spMkLst>
            <pc:docMk/>
            <pc:sldMk cId="0" sldId="309"/>
            <ac:spMk id="72707" creationId="{00000000-0000-0000-0000-000000000000}"/>
          </ac:spMkLst>
        </pc:spChg>
      </pc:sldChg>
      <pc:sldChg chg="modSp mod">
        <pc:chgData name="Dwight Q Durrant" userId="339cc389-0895-4799-bea5-e3afd0bf7cd1" providerId="ADAL" clId="{F0B098CB-4082-43B9-93D4-01917F48EF2A}" dt="2022-04-03T22:36:27.485" v="2559"/>
        <pc:sldMkLst>
          <pc:docMk/>
          <pc:sldMk cId="0" sldId="311"/>
        </pc:sldMkLst>
        <pc:spChg chg="mod">
          <ac:chgData name="Dwight Q Durrant" userId="339cc389-0895-4799-bea5-e3afd0bf7cd1" providerId="ADAL" clId="{F0B098CB-4082-43B9-93D4-01917F48EF2A}" dt="2022-04-03T22:36:27.485" v="2559"/>
          <ac:spMkLst>
            <pc:docMk/>
            <pc:sldMk cId="0" sldId="311"/>
            <ac:spMk id="74755" creationId="{00000000-0000-0000-0000-000000000000}"/>
          </ac:spMkLst>
        </pc:spChg>
      </pc:sldChg>
      <pc:sldChg chg="modSp mod">
        <pc:chgData name="Dwight Q Durrant" userId="339cc389-0895-4799-bea5-e3afd0bf7cd1" providerId="ADAL" clId="{F0B098CB-4082-43B9-93D4-01917F48EF2A}" dt="2022-04-05T13:55:51.381" v="4316" actId="20577"/>
        <pc:sldMkLst>
          <pc:docMk/>
          <pc:sldMk cId="0" sldId="315"/>
        </pc:sldMkLst>
        <pc:spChg chg="mod">
          <ac:chgData name="Dwight Q Durrant" userId="339cc389-0895-4799-bea5-e3afd0bf7cd1" providerId="ADAL" clId="{F0B098CB-4082-43B9-93D4-01917F48EF2A}" dt="2022-04-05T13:55:51.381" v="4316" actId="20577"/>
          <ac:spMkLst>
            <pc:docMk/>
            <pc:sldMk cId="0" sldId="315"/>
            <ac:spMk id="78851" creationId="{00000000-0000-0000-0000-000000000000}"/>
          </ac:spMkLst>
        </pc:spChg>
        <pc:picChg chg="mod">
          <ac:chgData name="Dwight Q Durrant" userId="339cc389-0895-4799-bea5-e3afd0bf7cd1" providerId="ADAL" clId="{F0B098CB-4082-43B9-93D4-01917F48EF2A}" dt="2022-04-05T13:55:16.954" v="4305" actId="1076"/>
          <ac:picMkLst>
            <pc:docMk/>
            <pc:sldMk cId="0" sldId="315"/>
            <ac:picMk id="2" creationId="{02CAAA31-0231-48BB-ABE0-B3AA4C422520}"/>
          </ac:picMkLst>
        </pc:picChg>
      </pc:sldChg>
      <pc:sldChg chg="modSp mod">
        <pc:chgData name="Dwight Q Durrant" userId="339cc389-0895-4799-bea5-e3afd0bf7cd1" providerId="ADAL" clId="{F0B098CB-4082-43B9-93D4-01917F48EF2A}" dt="2022-04-03T22:40:57.486" v="2563" actId="1076"/>
        <pc:sldMkLst>
          <pc:docMk/>
          <pc:sldMk cId="0" sldId="317"/>
        </pc:sldMkLst>
        <pc:spChg chg="mod">
          <ac:chgData name="Dwight Q Durrant" userId="339cc389-0895-4799-bea5-e3afd0bf7cd1" providerId="ADAL" clId="{F0B098CB-4082-43B9-93D4-01917F48EF2A}" dt="2022-04-03T21:54:01.235" v="2245" actId="20577"/>
          <ac:spMkLst>
            <pc:docMk/>
            <pc:sldMk cId="0" sldId="317"/>
            <ac:spMk id="80899" creationId="{00000000-0000-0000-0000-000000000000}"/>
          </ac:spMkLst>
        </pc:spChg>
        <pc:picChg chg="mod">
          <ac:chgData name="Dwight Q Durrant" userId="339cc389-0895-4799-bea5-e3afd0bf7cd1" providerId="ADAL" clId="{F0B098CB-4082-43B9-93D4-01917F48EF2A}" dt="2022-04-03T22:40:57.486" v="2563" actId="1076"/>
          <ac:picMkLst>
            <pc:docMk/>
            <pc:sldMk cId="0" sldId="317"/>
            <ac:picMk id="2" creationId="{B0035047-BC44-4B7E-93B1-01C74AD50D63}"/>
          </ac:picMkLst>
        </pc:picChg>
      </pc:sldChg>
      <pc:sldChg chg="modSp mod">
        <pc:chgData name="Dwight Q Durrant" userId="339cc389-0895-4799-bea5-e3afd0bf7cd1" providerId="ADAL" clId="{F0B098CB-4082-43B9-93D4-01917F48EF2A}" dt="2022-04-03T22:41:46.886" v="2626" actId="20577"/>
        <pc:sldMkLst>
          <pc:docMk/>
          <pc:sldMk cId="0" sldId="319"/>
        </pc:sldMkLst>
        <pc:spChg chg="mod">
          <ac:chgData name="Dwight Q Durrant" userId="339cc389-0895-4799-bea5-e3afd0bf7cd1" providerId="ADAL" clId="{F0B098CB-4082-43B9-93D4-01917F48EF2A}" dt="2022-04-03T22:41:46.886" v="2626" actId="20577"/>
          <ac:spMkLst>
            <pc:docMk/>
            <pc:sldMk cId="0" sldId="319"/>
            <ac:spMk id="79875" creationId="{00000000-0000-0000-0000-000000000000}"/>
          </ac:spMkLst>
        </pc:spChg>
      </pc:sldChg>
      <pc:sldChg chg="addSp modSp mod">
        <pc:chgData name="Dwight Q Durrant" userId="339cc389-0895-4799-bea5-e3afd0bf7cd1" providerId="ADAL" clId="{F0B098CB-4082-43B9-93D4-01917F48EF2A}" dt="2022-04-03T22:43:42.634" v="2673" actId="26606"/>
        <pc:sldMkLst>
          <pc:docMk/>
          <pc:sldMk cId="0" sldId="320"/>
        </pc:sldMkLst>
        <pc:spChg chg="mod">
          <ac:chgData name="Dwight Q Durrant" userId="339cc389-0895-4799-bea5-e3afd0bf7cd1" providerId="ADAL" clId="{F0B098CB-4082-43B9-93D4-01917F48EF2A}" dt="2022-04-03T22:43:42.634" v="2673" actId="26606"/>
          <ac:spMkLst>
            <pc:docMk/>
            <pc:sldMk cId="0" sldId="320"/>
            <ac:spMk id="80899" creationId="{00000000-0000-0000-0000-000000000000}"/>
          </ac:spMkLst>
        </pc:spChg>
        <pc:picChg chg="add mod">
          <ac:chgData name="Dwight Q Durrant" userId="339cc389-0895-4799-bea5-e3afd0bf7cd1" providerId="ADAL" clId="{F0B098CB-4082-43B9-93D4-01917F48EF2A}" dt="2022-04-03T22:43:42.634" v="2673" actId="26606"/>
          <ac:picMkLst>
            <pc:docMk/>
            <pc:sldMk cId="0" sldId="320"/>
            <ac:picMk id="1026" creationId="{AD2BA31D-2410-46D3-AC3C-B222254A251C}"/>
          </ac:picMkLst>
        </pc:picChg>
      </pc:sldChg>
      <pc:sldChg chg="modSp mod">
        <pc:chgData name="Dwight Q Durrant" userId="339cc389-0895-4799-bea5-e3afd0bf7cd1" providerId="ADAL" clId="{F0B098CB-4082-43B9-93D4-01917F48EF2A}" dt="2022-04-05T13:57:16.310" v="4321" actId="255"/>
        <pc:sldMkLst>
          <pc:docMk/>
          <pc:sldMk cId="0" sldId="323"/>
        </pc:sldMkLst>
        <pc:spChg chg="mod">
          <ac:chgData name="Dwight Q Durrant" userId="339cc389-0895-4799-bea5-e3afd0bf7cd1" providerId="ADAL" clId="{F0B098CB-4082-43B9-93D4-01917F48EF2A}" dt="2022-04-05T13:57:16.310" v="4321" actId="255"/>
          <ac:spMkLst>
            <pc:docMk/>
            <pc:sldMk cId="0" sldId="323"/>
            <ac:spMk id="83971" creationId="{00000000-0000-0000-0000-000000000000}"/>
          </ac:spMkLst>
        </pc:spChg>
      </pc:sldChg>
      <pc:sldChg chg="modSp mod">
        <pc:chgData name="Dwight Q Durrant" userId="339cc389-0895-4799-bea5-e3afd0bf7cd1" providerId="ADAL" clId="{F0B098CB-4082-43B9-93D4-01917F48EF2A}" dt="2022-04-05T13:57:50.020" v="4326" actId="20577"/>
        <pc:sldMkLst>
          <pc:docMk/>
          <pc:sldMk cId="0" sldId="324"/>
        </pc:sldMkLst>
        <pc:spChg chg="mod">
          <ac:chgData name="Dwight Q Durrant" userId="339cc389-0895-4799-bea5-e3afd0bf7cd1" providerId="ADAL" clId="{F0B098CB-4082-43B9-93D4-01917F48EF2A}" dt="2022-04-05T13:57:33.152" v="4322" actId="1076"/>
          <ac:spMkLst>
            <pc:docMk/>
            <pc:sldMk cId="0" sldId="324"/>
            <ac:spMk id="84994" creationId="{00000000-0000-0000-0000-000000000000}"/>
          </ac:spMkLst>
        </pc:spChg>
        <pc:spChg chg="mod">
          <ac:chgData name="Dwight Q Durrant" userId="339cc389-0895-4799-bea5-e3afd0bf7cd1" providerId="ADAL" clId="{F0B098CB-4082-43B9-93D4-01917F48EF2A}" dt="2022-04-05T13:57:50.020" v="4326" actId="20577"/>
          <ac:spMkLst>
            <pc:docMk/>
            <pc:sldMk cId="0" sldId="324"/>
            <ac:spMk id="84995" creationId="{00000000-0000-0000-0000-000000000000}"/>
          </ac:spMkLst>
        </pc:spChg>
      </pc:sldChg>
      <pc:sldChg chg="modSp mod">
        <pc:chgData name="Dwight Q Durrant" userId="339cc389-0895-4799-bea5-e3afd0bf7cd1" providerId="ADAL" clId="{F0B098CB-4082-43B9-93D4-01917F48EF2A}" dt="2022-04-05T17:28:09.450" v="4384" actId="1076"/>
        <pc:sldMkLst>
          <pc:docMk/>
          <pc:sldMk cId="0" sldId="325"/>
        </pc:sldMkLst>
        <pc:spChg chg="mod">
          <ac:chgData name="Dwight Q Durrant" userId="339cc389-0895-4799-bea5-e3afd0bf7cd1" providerId="ADAL" clId="{F0B098CB-4082-43B9-93D4-01917F48EF2A}" dt="2022-04-05T17:27:56.778" v="4381" actId="20577"/>
          <ac:spMkLst>
            <pc:docMk/>
            <pc:sldMk cId="0" sldId="325"/>
            <ac:spMk id="86019" creationId="{00000000-0000-0000-0000-000000000000}"/>
          </ac:spMkLst>
        </pc:spChg>
        <pc:picChg chg="mod">
          <ac:chgData name="Dwight Q Durrant" userId="339cc389-0895-4799-bea5-e3afd0bf7cd1" providerId="ADAL" clId="{F0B098CB-4082-43B9-93D4-01917F48EF2A}" dt="2022-04-05T17:28:09.450" v="4384" actId="1076"/>
          <ac:picMkLst>
            <pc:docMk/>
            <pc:sldMk cId="0" sldId="325"/>
            <ac:picMk id="3" creationId="{6011C305-BA18-478C-B917-07526EEA1F59}"/>
          </ac:picMkLst>
        </pc:picChg>
      </pc:sldChg>
      <pc:sldChg chg="modSp mod">
        <pc:chgData name="Dwight Q Durrant" userId="339cc389-0895-4799-bea5-e3afd0bf7cd1" providerId="ADAL" clId="{F0B098CB-4082-43B9-93D4-01917F48EF2A}" dt="2022-04-05T14:00:06.993" v="4363" actId="14100"/>
        <pc:sldMkLst>
          <pc:docMk/>
          <pc:sldMk cId="0" sldId="326"/>
        </pc:sldMkLst>
        <pc:spChg chg="mod">
          <ac:chgData name="Dwight Q Durrant" userId="339cc389-0895-4799-bea5-e3afd0bf7cd1" providerId="ADAL" clId="{F0B098CB-4082-43B9-93D4-01917F48EF2A}" dt="2022-04-05T14:00:06.993" v="4363" actId="14100"/>
          <ac:spMkLst>
            <pc:docMk/>
            <pc:sldMk cId="0" sldId="326"/>
            <ac:spMk id="87043" creationId="{00000000-0000-0000-0000-000000000000}"/>
          </ac:spMkLst>
        </pc:spChg>
      </pc:sldChg>
      <pc:sldChg chg="modSp mod">
        <pc:chgData name="Dwight Q Durrant" userId="339cc389-0895-4799-bea5-e3afd0bf7cd1" providerId="ADAL" clId="{F0B098CB-4082-43B9-93D4-01917F48EF2A}" dt="2022-04-03T21:54:55.581" v="2251" actId="20577"/>
        <pc:sldMkLst>
          <pc:docMk/>
          <pc:sldMk cId="0" sldId="327"/>
        </pc:sldMkLst>
        <pc:spChg chg="mod">
          <ac:chgData name="Dwight Q Durrant" userId="339cc389-0895-4799-bea5-e3afd0bf7cd1" providerId="ADAL" clId="{F0B098CB-4082-43B9-93D4-01917F48EF2A}" dt="2022-04-03T21:54:55.581" v="2251" actId="20577"/>
          <ac:spMkLst>
            <pc:docMk/>
            <pc:sldMk cId="0" sldId="327"/>
            <ac:spMk id="88067" creationId="{00000000-0000-0000-0000-000000000000}"/>
          </ac:spMkLst>
        </pc:spChg>
      </pc:sldChg>
      <pc:sldChg chg="modSp mod">
        <pc:chgData name="Dwight Q Durrant" userId="339cc389-0895-4799-bea5-e3afd0bf7cd1" providerId="ADAL" clId="{F0B098CB-4082-43B9-93D4-01917F48EF2A}" dt="2022-04-03T22:00:49.667" v="2275" actId="6549"/>
        <pc:sldMkLst>
          <pc:docMk/>
          <pc:sldMk cId="0" sldId="328"/>
        </pc:sldMkLst>
        <pc:spChg chg="mod">
          <ac:chgData name="Dwight Q Durrant" userId="339cc389-0895-4799-bea5-e3afd0bf7cd1" providerId="ADAL" clId="{F0B098CB-4082-43B9-93D4-01917F48EF2A}" dt="2022-04-03T22:00:17.107" v="2273" actId="14100"/>
          <ac:spMkLst>
            <pc:docMk/>
            <pc:sldMk cId="0" sldId="328"/>
            <ac:spMk id="89090" creationId="{00000000-0000-0000-0000-000000000000}"/>
          </ac:spMkLst>
        </pc:spChg>
        <pc:spChg chg="mod">
          <ac:chgData name="Dwight Q Durrant" userId="339cc389-0895-4799-bea5-e3afd0bf7cd1" providerId="ADAL" clId="{F0B098CB-4082-43B9-93D4-01917F48EF2A}" dt="2022-04-03T22:00:49.667" v="2275" actId="6549"/>
          <ac:spMkLst>
            <pc:docMk/>
            <pc:sldMk cId="0" sldId="328"/>
            <ac:spMk id="89091" creationId="{00000000-0000-0000-0000-000000000000}"/>
          </ac:spMkLst>
        </pc:spChg>
      </pc:sldChg>
      <pc:sldChg chg="modSp">
        <pc:chgData name="Dwight Q Durrant" userId="339cc389-0895-4799-bea5-e3afd0bf7cd1" providerId="ADAL" clId="{F0B098CB-4082-43B9-93D4-01917F48EF2A}" dt="2022-04-03T22:02:00.942" v="2279" actId="20577"/>
        <pc:sldMkLst>
          <pc:docMk/>
          <pc:sldMk cId="0" sldId="335"/>
        </pc:sldMkLst>
        <pc:spChg chg="mod">
          <ac:chgData name="Dwight Q Durrant" userId="339cc389-0895-4799-bea5-e3afd0bf7cd1" providerId="ADAL" clId="{F0B098CB-4082-43B9-93D4-01917F48EF2A}" dt="2022-04-03T22:02:00.942" v="2279" actId="20577"/>
          <ac:spMkLst>
            <pc:docMk/>
            <pc:sldMk cId="0" sldId="335"/>
            <ac:spMk id="261123" creationId="{00000000-0000-0000-0000-000000000000}"/>
          </ac:spMkLst>
        </pc:spChg>
      </pc:sldChg>
      <pc:sldChg chg="modSp mod">
        <pc:chgData name="Dwight Q Durrant" userId="339cc389-0895-4799-bea5-e3afd0bf7cd1" providerId="ADAL" clId="{F0B098CB-4082-43B9-93D4-01917F48EF2A}" dt="2022-04-05T18:02:31.192" v="4461" actId="26606"/>
        <pc:sldMkLst>
          <pc:docMk/>
          <pc:sldMk cId="0" sldId="336"/>
        </pc:sldMkLst>
        <pc:spChg chg="mod">
          <ac:chgData name="Dwight Q Durrant" userId="339cc389-0895-4799-bea5-e3afd0bf7cd1" providerId="ADAL" clId="{F0B098CB-4082-43B9-93D4-01917F48EF2A}" dt="2022-04-05T18:02:31.192" v="4461" actId="26606"/>
          <ac:spMkLst>
            <pc:docMk/>
            <pc:sldMk cId="0" sldId="336"/>
            <ac:spMk id="262147" creationId="{00000000-0000-0000-0000-000000000000}"/>
          </ac:spMkLst>
        </pc:spChg>
        <pc:picChg chg="mod">
          <ac:chgData name="Dwight Q Durrant" userId="339cc389-0895-4799-bea5-e3afd0bf7cd1" providerId="ADAL" clId="{F0B098CB-4082-43B9-93D4-01917F48EF2A}" dt="2022-04-05T18:02:31.192" v="4461" actId="26606"/>
          <ac:picMkLst>
            <pc:docMk/>
            <pc:sldMk cId="0" sldId="336"/>
            <ac:picMk id="2" creationId="{D596D4C4-FF49-4008-B173-66E4CB2D0B4E}"/>
          </ac:picMkLst>
        </pc:picChg>
      </pc:sldChg>
      <pc:sldChg chg="modSp mod">
        <pc:chgData name="Dwight Q Durrant" userId="339cc389-0895-4799-bea5-e3afd0bf7cd1" providerId="ADAL" clId="{F0B098CB-4082-43B9-93D4-01917F48EF2A}" dt="2022-04-05T13:56:43.086" v="4319" actId="255"/>
        <pc:sldMkLst>
          <pc:docMk/>
          <pc:sldMk cId="0" sldId="347"/>
        </pc:sldMkLst>
        <pc:spChg chg="mod">
          <ac:chgData name="Dwight Q Durrant" userId="339cc389-0895-4799-bea5-e3afd0bf7cd1" providerId="ADAL" clId="{F0B098CB-4082-43B9-93D4-01917F48EF2A}" dt="2022-04-05T13:56:43.086" v="4319" actId="255"/>
          <ac:spMkLst>
            <pc:docMk/>
            <pc:sldMk cId="0" sldId="347"/>
            <ac:spMk id="81923" creationId="{00000000-0000-0000-0000-000000000000}"/>
          </ac:spMkLst>
        </pc:spChg>
      </pc:sldChg>
      <pc:sldChg chg="modSp mod">
        <pc:chgData name="Dwight Q Durrant" userId="339cc389-0895-4799-bea5-e3afd0bf7cd1" providerId="ADAL" clId="{F0B098CB-4082-43B9-93D4-01917F48EF2A}" dt="2022-04-05T13:57:00.104" v="4320" actId="255"/>
        <pc:sldMkLst>
          <pc:docMk/>
          <pc:sldMk cId="0" sldId="348"/>
        </pc:sldMkLst>
        <pc:spChg chg="mod">
          <ac:chgData name="Dwight Q Durrant" userId="339cc389-0895-4799-bea5-e3afd0bf7cd1" providerId="ADAL" clId="{F0B098CB-4082-43B9-93D4-01917F48EF2A}" dt="2022-04-05T13:57:00.104" v="4320" actId="255"/>
          <ac:spMkLst>
            <pc:docMk/>
            <pc:sldMk cId="0" sldId="348"/>
            <ac:spMk id="82946" creationId="{00000000-0000-0000-0000-000000000000}"/>
          </ac:spMkLst>
        </pc:spChg>
      </pc:sldChg>
      <pc:sldChg chg="modSp mod ord">
        <pc:chgData name="Dwight Q Durrant" userId="339cc389-0895-4799-bea5-e3afd0bf7cd1" providerId="ADAL" clId="{F0B098CB-4082-43B9-93D4-01917F48EF2A}" dt="2022-04-04T23:48:14.136" v="4225" actId="255"/>
        <pc:sldMkLst>
          <pc:docMk/>
          <pc:sldMk cId="0" sldId="350"/>
        </pc:sldMkLst>
        <pc:spChg chg="mod">
          <ac:chgData name="Dwight Q Durrant" userId="339cc389-0895-4799-bea5-e3afd0bf7cd1" providerId="ADAL" clId="{F0B098CB-4082-43B9-93D4-01917F48EF2A}" dt="2022-04-04T23:48:14.136" v="4225" actId="255"/>
          <ac:spMkLst>
            <pc:docMk/>
            <pc:sldMk cId="0" sldId="350"/>
            <ac:spMk id="36867" creationId="{00000000-0000-0000-0000-000000000000}"/>
          </ac:spMkLst>
        </pc:spChg>
      </pc:sldChg>
      <pc:sldChg chg="modSp mod">
        <pc:chgData name="Dwight Q Durrant" userId="339cc389-0895-4799-bea5-e3afd0bf7cd1" providerId="ADAL" clId="{F0B098CB-4082-43B9-93D4-01917F48EF2A}" dt="2022-04-05T17:21:40.090" v="4379" actId="20577"/>
        <pc:sldMkLst>
          <pc:docMk/>
          <pc:sldMk cId="0" sldId="351"/>
        </pc:sldMkLst>
        <pc:spChg chg="mod">
          <ac:chgData name="Dwight Q Durrant" userId="339cc389-0895-4799-bea5-e3afd0bf7cd1" providerId="ADAL" clId="{F0B098CB-4082-43B9-93D4-01917F48EF2A}" dt="2022-04-05T17:21:40.090" v="4379" actId="20577"/>
          <ac:spMkLst>
            <pc:docMk/>
            <pc:sldMk cId="0" sldId="351"/>
            <ac:spMk id="3174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894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894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894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8E86BCA-ED44-47DC-8673-99C5451EC04F}" type="slidenum">
              <a:rPr lang="en-US"/>
              <a:pPr>
                <a:defRPr/>
              </a:pPr>
              <a:t>‹#›</a:t>
            </a:fld>
            <a:endParaRPr lang="en-US"/>
          </a:p>
        </p:txBody>
      </p:sp>
    </p:spTree>
    <p:extLst>
      <p:ext uri="{BB962C8B-B14F-4D97-AF65-F5344CB8AC3E}">
        <p14:creationId xmlns:p14="http://schemas.microsoft.com/office/powerpoint/2010/main" val="42692971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5DC141C8-F179-4283-BF41-EFA6968509DE}" type="datetimeFigureOut">
              <a:rPr lang="en-US"/>
              <a:pPr>
                <a:defRPr/>
              </a:pPr>
              <a:t>4/5/2022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C3535B7-5152-437B-B03E-71FC1F55086B}" type="slidenum">
              <a:rPr lang="en-US"/>
              <a:pPr>
                <a:defRPr/>
              </a:pPr>
              <a:t>‹#›</a:t>
            </a:fld>
            <a:endParaRPr lang="en-US"/>
          </a:p>
        </p:txBody>
      </p:sp>
    </p:spTree>
    <p:extLst>
      <p:ext uri="{BB962C8B-B14F-4D97-AF65-F5344CB8AC3E}">
        <p14:creationId xmlns:p14="http://schemas.microsoft.com/office/powerpoint/2010/main" val="372530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C3535B7-5152-437B-B03E-71FC1F55086B}" type="slidenum">
              <a:rPr lang="en-US" smtClean="0"/>
              <a:pPr>
                <a:defRPr/>
              </a:pPr>
              <a:t>50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983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98308" name="Slide Number Placeholder 3"/>
          <p:cNvSpPr>
            <a:spLocks noGrp="1"/>
          </p:cNvSpPr>
          <p:nvPr>
            <p:ph type="sldNum" sz="quarter" idx="5"/>
          </p:nvPr>
        </p:nvSpPr>
        <p:spPr bwMode="auto">
          <a:noFill/>
          <a:ln>
            <a:miter lim="800000"/>
            <a:headEnd/>
            <a:tailEnd/>
          </a:ln>
        </p:spPr>
        <p:txBody>
          <a:bodyPr/>
          <a:lstStyle/>
          <a:p>
            <a:fld id="{DE633A1F-CC9C-433A-AB26-F3BF67B94658}" type="slidenum">
              <a:rPr lang="en-US" smtClean="0"/>
              <a:pPr/>
              <a:t>62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2192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a:p>
          </p:txBody>
        </p:sp>
        <p:sp>
          <p:nvSpPr>
            <p:cNvPr id="8"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a:p>
          </p:txBody>
        </p:sp>
        <p:sp>
          <p:nvSpPr>
            <p:cNvPr id="10"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a:defRPr/>
              </a:pPr>
              <a:endParaRPr lang="en-US"/>
            </a:p>
          </p:txBody>
        </p:sp>
        <p:sp>
          <p:nvSpPr>
            <p:cNvPr id="11"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a:defRPr/>
              </a:pPr>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p>
          </p:txBody>
        </p:sp>
        <p:sp>
          <p:nvSpPr>
            <p:cNvPr id="13"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a:defRPr/>
              </a:pPr>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a:p>
          </p:txBody>
        </p:sp>
        <p:sp>
          <p:nvSpPr>
            <p:cNvPr id="15"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a:defRPr/>
              </a:pPr>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17"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a:defRPr/>
              </a:pPr>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a:defRPr/>
              </a:pPr>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a:defRPr/>
              </a:pPr>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30"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a:defRPr/>
              </a:pPr>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a:defRPr/>
              </a:pPr>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a:p>
            </p:txBody>
          </p:sp>
        </p:grpSp>
      </p:grpSp>
      <p:sp>
        <p:nvSpPr>
          <p:cNvPr id="95274" name="Rectangle 42"/>
          <p:cNvSpPr>
            <a:spLocks noGrp="1" noChangeArrowheads="1"/>
          </p:cNvSpPr>
          <p:nvPr>
            <p:ph type="ctrTitle" sz="quarter"/>
          </p:nvPr>
        </p:nvSpPr>
        <p:spPr>
          <a:xfrm>
            <a:off x="609600" y="1600200"/>
            <a:ext cx="10972800" cy="1828800"/>
          </a:xfrm>
        </p:spPr>
        <p:txBody>
          <a:bodyPr/>
          <a:lstStyle>
            <a:lvl1pPr>
              <a:defRPr sz="4800"/>
            </a:lvl1pPr>
          </a:lstStyle>
          <a:p>
            <a:r>
              <a:rPr lang="en-US"/>
              <a:t>Click to edit Master title style</a:t>
            </a:r>
          </a:p>
        </p:txBody>
      </p:sp>
      <p:sp>
        <p:nvSpPr>
          <p:cNvPr id="95275" name="Rectangle 4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71BAEF36-446F-40F6-9606-A38C0FCA7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81FCE01-DC1F-4BEF-9333-4D209DDA375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73211B94-FBFB-4451-A346-670409592C8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9570" name="Rectangle 2"/>
          <p:cNvSpPr>
            <a:spLocks noGrp="1" noRot="1" noChangeArrowheads="1"/>
          </p:cNvSpPr>
          <p:nvPr>
            <p:ph type="ctrTitle"/>
          </p:nvPr>
        </p:nvSpPr>
        <p:spPr>
          <a:xfrm>
            <a:off x="914400" y="1981200"/>
            <a:ext cx="10363200" cy="1600200"/>
          </a:xfrm>
        </p:spPr>
        <p:txBody>
          <a:bodyPr/>
          <a:lstStyle>
            <a:lvl1pPr>
              <a:defRPr/>
            </a:lvl1pPr>
          </a:lstStyle>
          <a:p>
            <a:r>
              <a:rPr lang="en-US"/>
              <a:t>Click to edit Master title style</a:t>
            </a:r>
          </a:p>
        </p:txBody>
      </p:sp>
      <p:sp>
        <p:nvSpPr>
          <p:cNvPr id="109571" name="Rectangle 3"/>
          <p:cNvSpPr>
            <a:spLocks noGrp="1" noRot="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D4792E-4021-4CF1-B8EA-9F3F24F1D8C3}"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E0F3B4-DB30-40E2-8151-7F276919371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A4D125-9044-4B8F-A803-FCB11670B3E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02168"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76401"/>
            <a:ext cx="5592233"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B9DA79-4AE0-4642-AABF-81E9D616B3F5}"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5CFA0F2-49A1-42E5-85F1-86A8D2215F9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0BB455D-1C65-470C-B91B-0039D4F07A8F}"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462A6C-9019-44DF-A1A7-BBA4939CE36C}"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2097F0-1C9C-48C2-BFBC-864D5977C0C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E5770CFC-493A-4862-9580-63374AB0333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ADA6C16-F96D-4A1E-9A58-FF87CCA4C2ED}"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458AAF-6EE2-4C57-AD8C-6FCC1B148DC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42918" y="228601"/>
            <a:ext cx="2846916"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02167" y="228601"/>
            <a:ext cx="8337551"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FAE5E3-B43D-489F-A867-6CC33B9BBBC4}"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934200"/>
            <a:chOff x="0" y="0"/>
            <a:chExt cx="5760" cy="4368"/>
          </a:xfrm>
        </p:grpSpPr>
        <p:sp>
          <p:nvSpPr>
            <p:cNvPr id="5"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p>
          </p:txBody>
        </p:sp>
        <p:sp>
          <p:nvSpPr>
            <p:cNvPr id="6"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7"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8"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9"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10"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2"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3"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14"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1" hangingPunct="1">
                <a:defRPr/>
              </a:pPr>
              <a:endParaRPr lang="en-US"/>
            </a:p>
          </p:txBody>
        </p:sp>
        <p:sp>
          <p:nvSpPr>
            <p:cNvPr id="15"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1" hangingPunct="1">
                <a:defRPr/>
              </a:pPr>
              <a:endParaRPr lang="en-US"/>
            </a:p>
          </p:txBody>
        </p:sp>
        <p:sp>
          <p:nvSpPr>
            <p:cNvPr id="16"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p>
          </p:txBody>
        </p:sp>
        <p:sp>
          <p:nvSpPr>
            <p:cNvPr id="17"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p>
          </p:txBody>
        </p:sp>
        <p:sp>
          <p:nvSpPr>
            <p:cNvPr id="18"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19"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20"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21"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p>
          </p:txBody>
        </p:sp>
        <p:sp>
          <p:nvSpPr>
            <p:cNvPr id="22"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20853" name="Rectangle 21"/>
          <p:cNvSpPr>
            <a:spLocks noGrp="1" noChangeArrowheads="1"/>
          </p:cNvSpPr>
          <p:nvPr>
            <p:ph type="ctrTitle" sz="quarter"/>
          </p:nvPr>
        </p:nvSpPr>
        <p:spPr>
          <a:xfrm>
            <a:off x="914400" y="1828801"/>
            <a:ext cx="10363200" cy="1736725"/>
          </a:xfrm>
        </p:spPr>
        <p:txBody>
          <a:bodyPr/>
          <a:lstStyle>
            <a:lvl1pPr>
              <a:defRPr sz="5400"/>
            </a:lvl1pPr>
          </a:lstStyle>
          <a:p>
            <a:r>
              <a:rPr lang="en-US"/>
              <a:t>Click to edit Master title style</a:t>
            </a:r>
          </a:p>
        </p:txBody>
      </p:sp>
      <p:sp>
        <p:nvSpPr>
          <p:cNvPr id="120854" name="Rectangle 22"/>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3" name="Rectangle 23"/>
          <p:cNvSpPr>
            <a:spLocks noGrp="1" noChangeArrowheads="1"/>
          </p:cNvSpPr>
          <p:nvPr>
            <p:ph type="dt" sz="quarter" idx="10"/>
          </p:nvPr>
        </p:nvSpPr>
        <p:spPr/>
        <p:txBody>
          <a:bodyPr/>
          <a:lstStyle>
            <a:lvl1pPr>
              <a:defRPr/>
            </a:lvl1pPr>
          </a:lstStyle>
          <a:p>
            <a:pPr>
              <a:defRPr/>
            </a:pPr>
            <a:endParaRPr lang="en-US"/>
          </a:p>
        </p:txBody>
      </p:sp>
      <p:sp>
        <p:nvSpPr>
          <p:cNvPr id="24" name="Rectangle 24"/>
          <p:cNvSpPr>
            <a:spLocks noGrp="1" noChangeArrowheads="1"/>
          </p:cNvSpPr>
          <p:nvPr>
            <p:ph type="ftr" sz="quarter" idx="11"/>
          </p:nvPr>
        </p:nvSpPr>
        <p:spPr/>
        <p:txBody>
          <a:bodyPr/>
          <a:lstStyle>
            <a:lvl1pPr>
              <a:defRPr/>
            </a:lvl1pPr>
          </a:lstStyle>
          <a:p>
            <a:pPr>
              <a:defRPr/>
            </a:pPr>
            <a:endParaRPr lang="en-US"/>
          </a:p>
        </p:txBody>
      </p:sp>
      <p:sp>
        <p:nvSpPr>
          <p:cNvPr id="25" name="Rectangle 25"/>
          <p:cNvSpPr>
            <a:spLocks noGrp="1" noChangeArrowheads="1"/>
          </p:cNvSpPr>
          <p:nvPr>
            <p:ph type="sldNum" sz="quarter" idx="12"/>
          </p:nvPr>
        </p:nvSpPr>
        <p:spPr/>
        <p:txBody>
          <a:bodyPr/>
          <a:lstStyle>
            <a:lvl1pPr>
              <a:defRPr/>
            </a:lvl1pPr>
          </a:lstStyle>
          <a:p>
            <a:pPr>
              <a:defRPr/>
            </a:pPr>
            <a:fld id="{1DA9A450-FFDF-40F7-A4BE-E2CF145AD678}"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19F8ACC8-75E9-44F5-B321-691C36995CD7}"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EB0961D3-D561-45B8-9918-F2B7ED7610A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929FCF65-3E03-4ED5-BF6C-7FE00DB2BBB5}"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3"/>
          <p:cNvSpPr>
            <a:spLocks noGrp="1" noChangeArrowheads="1"/>
          </p:cNvSpPr>
          <p:nvPr>
            <p:ph type="dt" sz="half" idx="10"/>
          </p:nvPr>
        </p:nvSpPr>
        <p:spPr>
          <a:ln/>
        </p:spPr>
        <p:txBody>
          <a:bodyPr/>
          <a:lstStyle>
            <a:lvl1pPr>
              <a:defRPr/>
            </a:lvl1pPr>
          </a:lstStyle>
          <a:p>
            <a:pPr>
              <a:defRPr/>
            </a:pPr>
            <a:endParaRPr lang="en-US"/>
          </a:p>
        </p:txBody>
      </p:sp>
      <p:sp>
        <p:nvSpPr>
          <p:cNvPr id="8" name="Rectangle 24"/>
          <p:cNvSpPr>
            <a:spLocks noGrp="1" noChangeArrowheads="1"/>
          </p:cNvSpPr>
          <p:nvPr>
            <p:ph type="ftr" sz="quarter" idx="11"/>
          </p:nvPr>
        </p:nvSpPr>
        <p:spPr>
          <a:ln/>
        </p:spPr>
        <p:txBody>
          <a:bodyPr/>
          <a:lstStyle>
            <a:lvl1pPr>
              <a:defRPr/>
            </a:lvl1pPr>
          </a:lstStyle>
          <a:p>
            <a:pPr>
              <a:defRPr/>
            </a:pPr>
            <a:endParaRPr lang="en-US"/>
          </a:p>
        </p:txBody>
      </p:sp>
      <p:sp>
        <p:nvSpPr>
          <p:cNvPr id="9" name="Rectangle 25"/>
          <p:cNvSpPr>
            <a:spLocks noGrp="1" noChangeArrowheads="1"/>
          </p:cNvSpPr>
          <p:nvPr>
            <p:ph type="sldNum" sz="quarter" idx="12"/>
          </p:nvPr>
        </p:nvSpPr>
        <p:spPr>
          <a:ln/>
        </p:spPr>
        <p:txBody>
          <a:bodyPr/>
          <a:lstStyle>
            <a:lvl1pPr>
              <a:defRPr/>
            </a:lvl1pPr>
          </a:lstStyle>
          <a:p>
            <a:pPr>
              <a:defRPr/>
            </a:pPr>
            <a:fld id="{430076D3-A80F-4DE9-B16E-C361A787C871}"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3"/>
          <p:cNvSpPr>
            <a:spLocks noGrp="1" noChangeArrowheads="1"/>
          </p:cNvSpPr>
          <p:nvPr>
            <p:ph type="dt" sz="half" idx="10"/>
          </p:nvPr>
        </p:nvSpPr>
        <p:spPr>
          <a:ln/>
        </p:spPr>
        <p:txBody>
          <a:bodyPr/>
          <a:lstStyle>
            <a:lvl1pPr>
              <a:defRPr/>
            </a:lvl1pPr>
          </a:lstStyle>
          <a:p>
            <a:pPr>
              <a:defRPr/>
            </a:pPr>
            <a:endParaRPr lang="en-US"/>
          </a:p>
        </p:txBody>
      </p:sp>
      <p:sp>
        <p:nvSpPr>
          <p:cNvPr id="4" name="Rectangle 24"/>
          <p:cNvSpPr>
            <a:spLocks noGrp="1" noChangeArrowheads="1"/>
          </p:cNvSpPr>
          <p:nvPr>
            <p:ph type="ftr" sz="quarter" idx="11"/>
          </p:nvPr>
        </p:nvSpPr>
        <p:spPr>
          <a:ln/>
        </p:spPr>
        <p:txBody>
          <a:bodyPr/>
          <a:lstStyle>
            <a:lvl1pPr>
              <a:defRPr/>
            </a:lvl1pPr>
          </a:lstStyle>
          <a:p>
            <a:pPr>
              <a:defRPr/>
            </a:pPr>
            <a:endParaRPr lang="en-US"/>
          </a:p>
        </p:txBody>
      </p:sp>
      <p:sp>
        <p:nvSpPr>
          <p:cNvPr id="5" name="Rectangle 25"/>
          <p:cNvSpPr>
            <a:spLocks noGrp="1" noChangeArrowheads="1"/>
          </p:cNvSpPr>
          <p:nvPr>
            <p:ph type="sldNum" sz="quarter" idx="12"/>
          </p:nvPr>
        </p:nvSpPr>
        <p:spPr>
          <a:ln/>
        </p:spPr>
        <p:txBody>
          <a:bodyPr/>
          <a:lstStyle>
            <a:lvl1pPr>
              <a:defRPr/>
            </a:lvl1pPr>
          </a:lstStyle>
          <a:p>
            <a:pPr>
              <a:defRPr/>
            </a:pPr>
            <a:fld id="{3092CFA2-2C34-44D6-A34C-F966801D5BD2}"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3"/>
          <p:cNvSpPr>
            <a:spLocks noGrp="1" noChangeArrowheads="1"/>
          </p:cNvSpPr>
          <p:nvPr>
            <p:ph type="dt" sz="half" idx="10"/>
          </p:nvPr>
        </p:nvSpPr>
        <p:spPr>
          <a:ln/>
        </p:spPr>
        <p:txBody>
          <a:bodyPr/>
          <a:lstStyle>
            <a:lvl1pPr>
              <a:defRPr/>
            </a:lvl1pPr>
          </a:lstStyle>
          <a:p>
            <a:pPr>
              <a:defRPr/>
            </a:pPr>
            <a:endParaRPr lang="en-US"/>
          </a:p>
        </p:txBody>
      </p:sp>
      <p:sp>
        <p:nvSpPr>
          <p:cNvPr id="3" name="Rectangle 24"/>
          <p:cNvSpPr>
            <a:spLocks noGrp="1" noChangeArrowheads="1"/>
          </p:cNvSpPr>
          <p:nvPr>
            <p:ph type="ftr" sz="quarter" idx="11"/>
          </p:nvPr>
        </p:nvSpPr>
        <p:spPr>
          <a:ln/>
        </p:spPr>
        <p:txBody>
          <a:bodyPr/>
          <a:lstStyle>
            <a:lvl1pPr>
              <a:defRPr/>
            </a:lvl1pPr>
          </a:lstStyle>
          <a:p>
            <a:pPr>
              <a:defRPr/>
            </a:pPr>
            <a:endParaRPr lang="en-US"/>
          </a:p>
        </p:txBody>
      </p:sp>
      <p:sp>
        <p:nvSpPr>
          <p:cNvPr id="4" name="Rectangle 25"/>
          <p:cNvSpPr>
            <a:spLocks noGrp="1" noChangeArrowheads="1"/>
          </p:cNvSpPr>
          <p:nvPr>
            <p:ph type="sldNum" sz="quarter" idx="12"/>
          </p:nvPr>
        </p:nvSpPr>
        <p:spPr>
          <a:ln/>
        </p:spPr>
        <p:txBody>
          <a:bodyPr/>
          <a:lstStyle>
            <a:lvl1pPr>
              <a:defRPr/>
            </a:lvl1pPr>
          </a:lstStyle>
          <a:p>
            <a:pPr>
              <a:defRPr/>
            </a:pPr>
            <a:fld id="{D8426D87-CDAF-4264-A0DD-63F87F398A6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B482A01C-AEBD-4535-A117-FE4EE527AEA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E7FC562E-4657-4C28-9D18-CAD4F1781D9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3"/>
          <p:cNvSpPr>
            <a:spLocks noGrp="1" noChangeArrowheads="1"/>
          </p:cNvSpPr>
          <p:nvPr>
            <p:ph type="dt" sz="half" idx="10"/>
          </p:nvPr>
        </p:nvSpPr>
        <p:spPr>
          <a:ln/>
        </p:spPr>
        <p:txBody>
          <a:bodyPr/>
          <a:lstStyle>
            <a:lvl1pPr>
              <a:defRPr/>
            </a:lvl1pPr>
          </a:lstStyle>
          <a:p>
            <a:pPr>
              <a:defRPr/>
            </a:pPr>
            <a:endParaRPr lang="en-US"/>
          </a:p>
        </p:txBody>
      </p:sp>
      <p:sp>
        <p:nvSpPr>
          <p:cNvPr id="6" name="Rectangle 24"/>
          <p:cNvSpPr>
            <a:spLocks noGrp="1" noChangeArrowheads="1"/>
          </p:cNvSpPr>
          <p:nvPr>
            <p:ph type="ftr" sz="quarter" idx="11"/>
          </p:nvPr>
        </p:nvSpPr>
        <p:spPr>
          <a:ln/>
        </p:spPr>
        <p:txBody>
          <a:bodyPr/>
          <a:lstStyle>
            <a:lvl1pPr>
              <a:defRPr/>
            </a:lvl1pPr>
          </a:lstStyle>
          <a:p>
            <a:pPr>
              <a:defRPr/>
            </a:pPr>
            <a:endParaRPr lang="en-US"/>
          </a:p>
        </p:txBody>
      </p:sp>
      <p:sp>
        <p:nvSpPr>
          <p:cNvPr id="7" name="Rectangle 25"/>
          <p:cNvSpPr>
            <a:spLocks noGrp="1" noChangeArrowheads="1"/>
          </p:cNvSpPr>
          <p:nvPr>
            <p:ph type="sldNum" sz="quarter" idx="12"/>
          </p:nvPr>
        </p:nvSpPr>
        <p:spPr>
          <a:ln/>
        </p:spPr>
        <p:txBody>
          <a:bodyPr/>
          <a:lstStyle>
            <a:lvl1pPr>
              <a:defRPr/>
            </a:lvl1pPr>
          </a:lstStyle>
          <a:p>
            <a:pPr>
              <a:defRPr/>
            </a:pPr>
            <a:fld id="{25A7AF28-E853-4189-B9A9-79C5F69D32A7}"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352B0592-7C56-4FAD-B196-8AE4555CE880}"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3"/>
          <p:cNvSpPr>
            <a:spLocks noGrp="1" noChangeArrowheads="1"/>
          </p:cNvSpPr>
          <p:nvPr>
            <p:ph type="dt" sz="half" idx="10"/>
          </p:nvPr>
        </p:nvSpPr>
        <p:spPr>
          <a:ln/>
        </p:spPr>
        <p:txBody>
          <a:bodyPr/>
          <a:lstStyle>
            <a:lvl1pPr>
              <a:defRPr/>
            </a:lvl1pPr>
          </a:lstStyle>
          <a:p>
            <a:pPr>
              <a:defRPr/>
            </a:pPr>
            <a:endParaRPr lang="en-US"/>
          </a:p>
        </p:txBody>
      </p:sp>
      <p:sp>
        <p:nvSpPr>
          <p:cNvPr id="5" name="Rectangle 24"/>
          <p:cNvSpPr>
            <a:spLocks noGrp="1" noChangeArrowheads="1"/>
          </p:cNvSpPr>
          <p:nvPr>
            <p:ph type="ftr" sz="quarter" idx="11"/>
          </p:nvPr>
        </p:nvSpPr>
        <p:spPr>
          <a:ln/>
        </p:spPr>
        <p:txBody>
          <a:bodyPr/>
          <a:lstStyle>
            <a:lvl1pPr>
              <a:defRPr/>
            </a:lvl1pPr>
          </a:lstStyle>
          <a:p>
            <a:pPr>
              <a:defRPr/>
            </a:pPr>
            <a:endParaRPr lang="en-US"/>
          </a:p>
        </p:txBody>
      </p:sp>
      <p:sp>
        <p:nvSpPr>
          <p:cNvPr id="6" name="Rectangle 25"/>
          <p:cNvSpPr>
            <a:spLocks noGrp="1" noChangeArrowheads="1"/>
          </p:cNvSpPr>
          <p:nvPr>
            <p:ph type="sldNum" sz="quarter" idx="12"/>
          </p:nvPr>
        </p:nvSpPr>
        <p:spPr>
          <a:ln/>
        </p:spPr>
        <p:txBody>
          <a:bodyPr/>
          <a:lstStyle>
            <a:lvl1pPr>
              <a:defRPr/>
            </a:lvl1pPr>
          </a:lstStyle>
          <a:p>
            <a:pPr>
              <a:defRPr/>
            </a:pPr>
            <a:fld id="{9CE05B66-C7FC-459E-B4BE-B82A0A6D07AE}"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5067300" y="1789114"/>
            <a:ext cx="7120467"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grpSp>
      <p:sp>
        <p:nvSpPr>
          <p:cNvPr id="123943" name="Rectangle 39"/>
          <p:cNvSpPr>
            <a:spLocks noGrp="1" noChangeArrowheads="1"/>
          </p:cNvSpPr>
          <p:nvPr>
            <p:ph type="subTitle"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123944" name="Rectangle 40"/>
          <p:cNvSpPr>
            <a:spLocks noGrp="1" noChangeArrowheads="1"/>
          </p:cNvSpPr>
          <p:nvPr>
            <p:ph type="ctrTitle"/>
          </p:nvPr>
        </p:nvSpPr>
        <p:spPr>
          <a:xfrm>
            <a:off x="914400" y="1768476"/>
            <a:ext cx="103632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p>
        </p:txBody>
      </p:sp>
      <p:sp>
        <p:nvSpPr>
          <p:cNvPr id="40" name="Rectangle 38"/>
          <p:cNvSpPr>
            <a:spLocks noGrp="1" noChangeArrowheads="1"/>
          </p:cNvSpPr>
          <p:nvPr>
            <p:ph type="ftr" sz="quarter" idx="11"/>
          </p:nvPr>
        </p:nvSpPr>
        <p:spPr/>
        <p:txBody>
          <a:bodyPr/>
          <a:lstStyle>
            <a:lvl1pPr>
              <a:defRPr/>
            </a:lvl1pPr>
          </a:lstStyle>
          <a:p>
            <a:pPr>
              <a:defRPr/>
            </a:pPr>
            <a:endParaRPr lang="en-US"/>
          </a:p>
        </p:txBody>
      </p:sp>
      <p:sp>
        <p:nvSpPr>
          <p:cNvPr id="41" name="Rectangle 41"/>
          <p:cNvSpPr>
            <a:spLocks noGrp="1" noChangeArrowheads="1"/>
          </p:cNvSpPr>
          <p:nvPr>
            <p:ph type="sldNum" sz="quarter" idx="12"/>
          </p:nvPr>
        </p:nvSpPr>
        <p:spPr/>
        <p:txBody>
          <a:bodyPr/>
          <a:lstStyle>
            <a:lvl1pPr>
              <a:defRPr/>
            </a:lvl1pPr>
          </a:lstStyle>
          <a:p>
            <a:pPr>
              <a:defRPr/>
            </a:pPr>
            <a:fld id="{A28E5797-0822-4981-A81D-10306F57B00E}"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FFAEF1D1-2C57-42D2-B25E-D715CF946D40}"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00B51F88-6868-4529-893B-A284326A4E7D}"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892E191C-4FAC-420C-930C-2E0AD374E5E7}"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p>
        </p:txBody>
      </p:sp>
      <p:sp>
        <p:nvSpPr>
          <p:cNvPr id="8" name="Rectangle 40"/>
          <p:cNvSpPr>
            <a:spLocks noGrp="1" noChangeArrowheads="1"/>
          </p:cNvSpPr>
          <p:nvPr>
            <p:ph type="ftr" sz="quarter" idx="11"/>
          </p:nvPr>
        </p:nvSpPr>
        <p:spPr>
          <a:ln/>
        </p:spPr>
        <p:txBody>
          <a:bodyPr/>
          <a:lstStyle>
            <a:lvl1pPr>
              <a:defRPr/>
            </a:lvl1pPr>
          </a:lstStyle>
          <a:p>
            <a:pPr>
              <a:defRPr/>
            </a:pPr>
            <a:endParaRPr lang="en-US"/>
          </a:p>
        </p:txBody>
      </p:sp>
      <p:sp>
        <p:nvSpPr>
          <p:cNvPr id="9" name="Rectangle 41"/>
          <p:cNvSpPr>
            <a:spLocks noGrp="1" noChangeArrowheads="1"/>
          </p:cNvSpPr>
          <p:nvPr>
            <p:ph type="sldNum" sz="quarter" idx="12"/>
          </p:nvPr>
        </p:nvSpPr>
        <p:spPr>
          <a:ln/>
        </p:spPr>
        <p:txBody>
          <a:bodyPr/>
          <a:lstStyle>
            <a:lvl1pPr>
              <a:defRPr/>
            </a:lvl1pPr>
          </a:lstStyle>
          <a:p>
            <a:pPr>
              <a:defRPr/>
            </a:pPr>
            <a:fld id="{6156D060-A6DF-4BBB-BBB3-1D7B7692AC3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p>
        </p:txBody>
      </p:sp>
      <p:sp>
        <p:nvSpPr>
          <p:cNvPr id="4" name="Rectangle 40"/>
          <p:cNvSpPr>
            <a:spLocks noGrp="1" noChangeArrowheads="1"/>
          </p:cNvSpPr>
          <p:nvPr>
            <p:ph type="ftr" sz="quarter" idx="11"/>
          </p:nvPr>
        </p:nvSpPr>
        <p:spPr>
          <a:ln/>
        </p:spPr>
        <p:txBody>
          <a:bodyPr/>
          <a:lstStyle>
            <a:lvl1pPr>
              <a:defRPr/>
            </a:lvl1pPr>
          </a:lstStyle>
          <a:p>
            <a:pPr>
              <a:defRPr/>
            </a:pPr>
            <a:endParaRPr lang="en-US"/>
          </a:p>
        </p:txBody>
      </p:sp>
      <p:sp>
        <p:nvSpPr>
          <p:cNvPr id="5" name="Rectangle 41"/>
          <p:cNvSpPr>
            <a:spLocks noGrp="1" noChangeArrowheads="1"/>
          </p:cNvSpPr>
          <p:nvPr>
            <p:ph type="sldNum" sz="quarter" idx="12"/>
          </p:nvPr>
        </p:nvSpPr>
        <p:spPr>
          <a:ln/>
        </p:spPr>
        <p:txBody>
          <a:bodyPr/>
          <a:lstStyle>
            <a:lvl1pPr>
              <a:defRPr/>
            </a:lvl1pPr>
          </a:lstStyle>
          <a:p>
            <a:pPr>
              <a:defRPr/>
            </a:pPr>
            <a:fld id="{6F5840BD-3062-4E28-B2E5-CA85C812259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3EE9751E-1BA9-460D-B273-CAA1FEAA2583}"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p>
        </p:txBody>
      </p:sp>
      <p:sp>
        <p:nvSpPr>
          <p:cNvPr id="3" name="Rectangle 40"/>
          <p:cNvSpPr>
            <a:spLocks noGrp="1" noChangeArrowheads="1"/>
          </p:cNvSpPr>
          <p:nvPr>
            <p:ph type="ftr" sz="quarter" idx="11"/>
          </p:nvPr>
        </p:nvSpPr>
        <p:spPr>
          <a:ln/>
        </p:spPr>
        <p:txBody>
          <a:bodyPr/>
          <a:lstStyle>
            <a:lvl1pPr>
              <a:defRPr/>
            </a:lvl1pPr>
          </a:lstStyle>
          <a:p>
            <a:pPr>
              <a:defRPr/>
            </a:pPr>
            <a:endParaRPr lang="en-US"/>
          </a:p>
        </p:txBody>
      </p:sp>
      <p:sp>
        <p:nvSpPr>
          <p:cNvPr id="4" name="Rectangle 41"/>
          <p:cNvSpPr>
            <a:spLocks noGrp="1" noChangeArrowheads="1"/>
          </p:cNvSpPr>
          <p:nvPr>
            <p:ph type="sldNum" sz="quarter" idx="12"/>
          </p:nvPr>
        </p:nvSpPr>
        <p:spPr>
          <a:ln/>
        </p:spPr>
        <p:txBody>
          <a:bodyPr/>
          <a:lstStyle>
            <a:lvl1pPr>
              <a:defRPr/>
            </a:lvl1pPr>
          </a:lstStyle>
          <a:p>
            <a:pPr>
              <a:defRPr/>
            </a:pPr>
            <a:fld id="{24597D7F-19C2-44C4-B239-E3CDE3F403E9}"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A06D6E45-DD92-477A-BACA-2B4B4D84181C}"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p>
        </p:txBody>
      </p:sp>
      <p:sp>
        <p:nvSpPr>
          <p:cNvPr id="6" name="Rectangle 40"/>
          <p:cNvSpPr>
            <a:spLocks noGrp="1" noChangeArrowheads="1"/>
          </p:cNvSpPr>
          <p:nvPr>
            <p:ph type="ftr" sz="quarter" idx="11"/>
          </p:nvPr>
        </p:nvSpPr>
        <p:spPr>
          <a:ln/>
        </p:spPr>
        <p:txBody>
          <a:bodyPr/>
          <a:lstStyle>
            <a:lvl1pPr>
              <a:defRPr/>
            </a:lvl1pPr>
          </a:lstStyle>
          <a:p>
            <a:pPr>
              <a:defRPr/>
            </a:pPr>
            <a:endParaRPr lang="en-US"/>
          </a:p>
        </p:txBody>
      </p:sp>
      <p:sp>
        <p:nvSpPr>
          <p:cNvPr id="7" name="Rectangle 41"/>
          <p:cNvSpPr>
            <a:spLocks noGrp="1" noChangeArrowheads="1"/>
          </p:cNvSpPr>
          <p:nvPr>
            <p:ph type="sldNum" sz="quarter" idx="12"/>
          </p:nvPr>
        </p:nvSpPr>
        <p:spPr>
          <a:ln/>
        </p:spPr>
        <p:txBody>
          <a:bodyPr/>
          <a:lstStyle>
            <a:lvl1pPr>
              <a:defRPr/>
            </a:lvl1pPr>
          </a:lstStyle>
          <a:p>
            <a:pPr>
              <a:defRPr/>
            </a:pPr>
            <a:fld id="{159745C9-F6BF-43CE-B39D-DDF4243E4AB5}"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32805771-02E4-42B8-8961-E6F8E8B28E45}"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p>
        </p:txBody>
      </p:sp>
      <p:sp>
        <p:nvSpPr>
          <p:cNvPr id="5" name="Rectangle 40"/>
          <p:cNvSpPr>
            <a:spLocks noGrp="1" noChangeArrowheads="1"/>
          </p:cNvSpPr>
          <p:nvPr>
            <p:ph type="ftr" sz="quarter" idx="11"/>
          </p:nvPr>
        </p:nvSpPr>
        <p:spPr>
          <a:ln/>
        </p:spPr>
        <p:txBody>
          <a:bodyPr/>
          <a:lstStyle>
            <a:lvl1pPr>
              <a:defRPr/>
            </a:lvl1pPr>
          </a:lstStyle>
          <a:p>
            <a:pPr>
              <a:defRPr/>
            </a:pPr>
            <a:endParaRPr lang="en-US"/>
          </a:p>
        </p:txBody>
      </p:sp>
      <p:sp>
        <p:nvSpPr>
          <p:cNvPr id="6" name="Rectangle 41"/>
          <p:cNvSpPr>
            <a:spLocks noGrp="1" noChangeArrowheads="1"/>
          </p:cNvSpPr>
          <p:nvPr>
            <p:ph type="sldNum" sz="quarter" idx="12"/>
          </p:nvPr>
        </p:nvSpPr>
        <p:spPr>
          <a:ln/>
        </p:spPr>
        <p:txBody>
          <a:bodyPr/>
          <a:lstStyle>
            <a:lvl1pPr>
              <a:defRPr/>
            </a:lvl1pPr>
          </a:lstStyle>
          <a:p>
            <a:pPr>
              <a:defRPr/>
            </a:pPr>
            <a:fld id="{861F9967-EBBE-4662-93AF-07585FFBB119}"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p>
          </p:txBody>
        </p:sp>
      </p:grpSp>
      <p:sp>
        <p:nvSpPr>
          <p:cNvPr id="7" name="Freeform 5"/>
          <p:cNvSpPr>
            <a:spLocks/>
          </p:cNvSpPr>
          <p:nvPr/>
        </p:nvSpPr>
        <p:spPr bwMode="hidden">
          <a:xfrm>
            <a:off x="8322733" y="626903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gd name="T0" fmla="*/ 636 w 994"/>
                  <a:gd name="T1" fmla="*/ 373 h 529"/>
                  <a:gd name="T2" fmla="*/ 495 w 994"/>
                  <a:gd name="T3" fmla="*/ 370 h 529"/>
                  <a:gd name="T4" fmla="*/ 280 w 994"/>
                  <a:gd name="T5" fmla="*/ 249 h 529"/>
                  <a:gd name="T6" fmla="*/ 127 w 994"/>
                  <a:gd name="T7" fmla="*/ 66 h 529"/>
                  <a:gd name="T8" fmla="*/ 0 w 994"/>
                  <a:gd name="T9" fmla="*/ 0 h 529"/>
                  <a:gd name="T10" fmla="*/ 22 w 994"/>
                  <a:gd name="T11" fmla="*/ 26 h 529"/>
                  <a:gd name="T12" fmla="*/ 0 w 994"/>
                  <a:gd name="T13" fmla="*/ 65 h 529"/>
                  <a:gd name="T14" fmla="*/ 30 w 994"/>
                  <a:gd name="T15" fmla="*/ 119 h 529"/>
                  <a:gd name="T16" fmla="*/ 75 w 994"/>
                  <a:gd name="T17" fmla="*/ 243 h 529"/>
                  <a:gd name="T18" fmla="*/ 45 w 994"/>
                  <a:gd name="T19" fmla="*/ 422 h 529"/>
                  <a:gd name="T20" fmla="*/ 200 w 994"/>
                  <a:gd name="T21" fmla="*/ 329 h 529"/>
                  <a:gd name="T22" fmla="*/ 592 w 994"/>
                  <a:gd name="T23" fmla="*/ 527 h 529"/>
                  <a:gd name="T24" fmla="*/ 994 w 994"/>
                  <a:gd name="T25" fmla="*/ 529 h 529"/>
                  <a:gd name="T26" fmla="*/ 828 w 994"/>
                  <a:gd name="T27" fmla="*/ 473 h 529"/>
                  <a:gd name="T28" fmla="*/ 636 w 994"/>
                  <a:gd name="T29" fmla="*/ 373 h 5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13"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US"/>
              </a:p>
            </p:txBody>
          </p:sp>
          <p:sp>
            <p:nvSpPr>
              <p:cNvPr id="14"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US"/>
              </a:p>
            </p:txBody>
          </p:sp>
          <p:sp>
            <p:nvSpPr>
              <p:cNvPr id="15"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US"/>
              </a:p>
            </p:txBody>
          </p:sp>
          <p:sp>
            <p:nvSpPr>
              <p:cNvPr id="16"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US"/>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US"/>
            </a:p>
          </p:txBody>
        </p:sp>
        <p:sp>
          <p:nvSpPr>
            <p:cNvPr id="19" name="Freeform 17"/>
            <p:cNvSpPr>
              <a:spLocks/>
            </p:cNvSpPr>
            <p:nvPr userDrawn="1"/>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US"/>
            </a:p>
          </p:txBody>
        </p:sp>
        <p:sp>
          <p:nvSpPr>
            <p:cNvPr id="20" name="Freeform 18"/>
            <p:cNvSpPr>
              <a:spLocks/>
            </p:cNvSpPr>
            <p:nvPr userDrawn="1"/>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US"/>
            </a:p>
          </p:txBody>
        </p:sp>
        <p:sp>
          <p:nvSpPr>
            <p:cNvPr id="21" name="Freeform 19"/>
            <p:cNvSpPr>
              <a:spLocks/>
            </p:cNvSpPr>
            <p:nvPr userDrawn="1"/>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US"/>
            </a:p>
          </p:txBody>
        </p:sp>
        <p:sp>
          <p:nvSpPr>
            <p:cNvPr id="22" name="Freeform 20"/>
            <p:cNvSpPr>
              <a:spLocks/>
            </p:cNvSpPr>
            <p:nvPr userDrawn="1"/>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US"/>
            </a:p>
          </p:txBody>
        </p:sp>
        <p:sp>
          <p:nvSpPr>
            <p:cNvPr id="23" name="Freeform 21"/>
            <p:cNvSpPr>
              <a:spLocks/>
            </p:cNvSpPr>
            <p:nvPr userDrawn="1"/>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US"/>
            </a:p>
          </p:txBody>
        </p:sp>
      </p:grpSp>
      <p:sp>
        <p:nvSpPr>
          <p:cNvPr id="126998"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126999"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a:lvl1pPr>
          </a:lstStyle>
          <a:p>
            <a:pPr>
              <a:defRPr/>
            </a:pPr>
            <a:endParaRPr lang="en-US"/>
          </a:p>
        </p:txBody>
      </p:sp>
      <p:sp>
        <p:nvSpPr>
          <p:cNvPr id="25" name="Rectangle 25"/>
          <p:cNvSpPr>
            <a:spLocks noGrp="1" noChangeArrowheads="1"/>
          </p:cNvSpPr>
          <p:nvPr>
            <p:ph type="sldNum" sz="quarter" idx="11"/>
          </p:nvPr>
        </p:nvSpPr>
        <p:spPr/>
        <p:txBody>
          <a:bodyPr/>
          <a:lstStyle>
            <a:lvl1pPr>
              <a:defRPr/>
            </a:lvl1pPr>
          </a:lstStyle>
          <a:p>
            <a:pPr>
              <a:defRPr/>
            </a:pPr>
            <a:fld id="{B968BDCD-855B-4355-920D-99CB696A47A0}" type="slidenum">
              <a:rPr lang="en-US"/>
              <a:pPr>
                <a:defRPr/>
              </a:pPr>
              <a:t>‹#›</a:t>
            </a:fld>
            <a:endParaRPr lang="en-US"/>
          </a:p>
        </p:txBody>
      </p:sp>
      <p:sp>
        <p:nvSpPr>
          <p:cNvPr id="26" name="Rectangle 26"/>
          <p:cNvSpPr>
            <a:spLocks noGrp="1" noChangeArrowheads="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943D219-C657-43FB-A308-DAD44E71F0E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E0C18B65-F113-43A0-8292-F22D6AB3A1CF}"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6871BBC3-2D7F-46A2-A266-E50779909A6C}"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a:p>
        </p:txBody>
      </p:sp>
      <p:sp>
        <p:nvSpPr>
          <p:cNvPr id="8" name="Rectangle 25"/>
          <p:cNvSpPr>
            <a:spLocks noGrp="1" noChangeArrowheads="1"/>
          </p:cNvSpPr>
          <p:nvPr>
            <p:ph type="ftr" sz="quarter" idx="11"/>
          </p:nvPr>
        </p:nvSpPr>
        <p:spPr>
          <a:ln/>
        </p:spPr>
        <p:txBody>
          <a:bodyPr/>
          <a:lstStyle>
            <a:lvl1pPr>
              <a:defRPr/>
            </a:lvl1pPr>
          </a:lstStyle>
          <a:p>
            <a:pPr>
              <a:defRPr/>
            </a:pPr>
            <a:endParaRPr lang="en-US"/>
          </a:p>
        </p:txBody>
      </p:sp>
      <p:sp>
        <p:nvSpPr>
          <p:cNvPr id="9" name="Rectangle 26"/>
          <p:cNvSpPr>
            <a:spLocks noGrp="1" noChangeArrowheads="1"/>
          </p:cNvSpPr>
          <p:nvPr>
            <p:ph type="sldNum" sz="quarter" idx="12"/>
          </p:nvPr>
        </p:nvSpPr>
        <p:spPr>
          <a:ln/>
        </p:spPr>
        <p:txBody>
          <a:bodyPr/>
          <a:lstStyle>
            <a:lvl1pPr>
              <a:defRPr/>
            </a:lvl1pPr>
          </a:lstStyle>
          <a:p>
            <a:pPr>
              <a:defRPr/>
            </a:pPr>
            <a:fld id="{F27EE4E9-D8B9-4077-AD1E-93E598150C0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5A26BD46-A0C5-4CE4-86E1-1E3D2993F56C}"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a:p>
        </p:txBody>
      </p:sp>
      <p:sp>
        <p:nvSpPr>
          <p:cNvPr id="4" name="Rectangle 25"/>
          <p:cNvSpPr>
            <a:spLocks noGrp="1" noChangeArrowheads="1"/>
          </p:cNvSpPr>
          <p:nvPr>
            <p:ph type="ftr" sz="quarter" idx="11"/>
          </p:nvPr>
        </p:nvSpPr>
        <p:spPr>
          <a:ln/>
        </p:spPr>
        <p:txBody>
          <a:bodyPr/>
          <a:lstStyle>
            <a:lvl1pPr>
              <a:defRPr/>
            </a:lvl1pPr>
          </a:lstStyle>
          <a:p>
            <a:pPr>
              <a:defRPr/>
            </a:pPr>
            <a:endParaRPr lang="en-US"/>
          </a:p>
        </p:txBody>
      </p:sp>
      <p:sp>
        <p:nvSpPr>
          <p:cNvPr id="5" name="Rectangle 26"/>
          <p:cNvSpPr>
            <a:spLocks noGrp="1" noChangeArrowheads="1"/>
          </p:cNvSpPr>
          <p:nvPr>
            <p:ph type="sldNum" sz="quarter" idx="12"/>
          </p:nvPr>
        </p:nvSpPr>
        <p:spPr>
          <a:ln/>
        </p:spPr>
        <p:txBody>
          <a:bodyPr/>
          <a:lstStyle>
            <a:lvl1pPr>
              <a:defRPr/>
            </a:lvl1pPr>
          </a:lstStyle>
          <a:p>
            <a:pPr>
              <a:defRPr/>
            </a:pPr>
            <a:fld id="{F963D302-29B8-434A-8B20-9BD7897C297F}"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a:p>
        </p:txBody>
      </p:sp>
      <p:sp>
        <p:nvSpPr>
          <p:cNvPr id="3" name="Rectangle 25"/>
          <p:cNvSpPr>
            <a:spLocks noGrp="1" noChangeArrowheads="1"/>
          </p:cNvSpPr>
          <p:nvPr>
            <p:ph type="ftr" sz="quarter" idx="11"/>
          </p:nvPr>
        </p:nvSpPr>
        <p:spPr>
          <a:ln/>
        </p:spPr>
        <p:txBody>
          <a:bodyPr/>
          <a:lstStyle>
            <a:lvl1pPr>
              <a:defRPr/>
            </a:lvl1pPr>
          </a:lstStyle>
          <a:p>
            <a:pPr>
              <a:defRPr/>
            </a:pPr>
            <a:endParaRPr lang="en-US"/>
          </a:p>
        </p:txBody>
      </p:sp>
      <p:sp>
        <p:nvSpPr>
          <p:cNvPr id="4" name="Rectangle 26"/>
          <p:cNvSpPr>
            <a:spLocks noGrp="1" noChangeArrowheads="1"/>
          </p:cNvSpPr>
          <p:nvPr>
            <p:ph type="sldNum" sz="quarter" idx="12"/>
          </p:nvPr>
        </p:nvSpPr>
        <p:spPr>
          <a:ln/>
        </p:spPr>
        <p:txBody>
          <a:bodyPr/>
          <a:lstStyle>
            <a:lvl1pPr>
              <a:defRPr/>
            </a:lvl1pPr>
          </a:lstStyle>
          <a:p>
            <a:pPr>
              <a:defRPr/>
            </a:pPr>
            <a:fld id="{DA5AF6C9-A555-4B32-A8EA-89E6924337C2}"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2D4E12F2-181B-493B-962E-028E26969E43}"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a:p>
        </p:txBody>
      </p:sp>
      <p:sp>
        <p:nvSpPr>
          <p:cNvPr id="6" name="Rectangle 25"/>
          <p:cNvSpPr>
            <a:spLocks noGrp="1" noChangeArrowheads="1"/>
          </p:cNvSpPr>
          <p:nvPr>
            <p:ph type="ftr" sz="quarter" idx="11"/>
          </p:nvPr>
        </p:nvSpPr>
        <p:spPr>
          <a:ln/>
        </p:spPr>
        <p:txBody>
          <a:bodyPr/>
          <a:lstStyle>
            <a:lvl1pPr>
              <a:defRPr/>
            </a:lvl1pPr>
          </a:lstStyle>
          <a:p>
            <a:pPr>
              <a:defRPr/>
            </a:pPr>
            <a:endParaRPr lang="en-US"/>
          </a:p>
        </p:txBody>
      </p:sp>
      <p:sp>
        <p:nvSpPr>
          <p:cNvPr id="7" name="Rectangle 26"/>
          <p:cNvSpPr>
            <a:spLocks noGrp="1" noChangeArrowheads="1"/>
          </p:cNvSpPr>
          <p:nvPr>
            <p:ph type="sldNum" sz="quarter" idx="12"/>
          </p:nvPr>
        </p:nvSpPr>
        <p:spPr>
          <a:ln/>
        </p:spPr>
        <p:txBody>
          <a:bodyPr/>
          <a:lstStyle>
            <a:lvl1pPr>
              <a:defRPr/>
            </a:lvl1pPr>
          </a:lstStyle>
          <a:p>
            <a:pPr>
              <a:defRPr/>
            </a:pPr>
            <a:fld id="{3C3F74BD-D93B-4A5C-B4B8-B3494945957E}"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5BF780D3-3C91-4DEA-BAA6-5EAEEB78FBC6}"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a:p>
        </p:txBody>
      </p:sp>
      <p:sp>
        <p:nvSpPr>
          <p:cNvPr id="5" name="Rectangle 25"/>
          <p:cNvSpPr>
            <a:spLocks noGrp="1" noChangeArrowheads="1"/>
          </p:cNvSpPr>
          <p:nvPr>
            <p:ph type="ftr" sz="quarter" idx="11"/>
          </p:nvPr>
        </p:nvSpPr>
        <p:spPr>
          <a:ln/>
        </p:spPr>
        <p:txBody>
          <a:bodyPr/>
          <a:lstStyle>
            <a:lvl1pPr>
              <a:defRPr/>
            </a:lvl1pPr>
          </a:lstStyle>
          <a:p>
            <a:pPr>
              <a:defRPr/>
            </a:pPr>
            <a:endParaRPr lang="en-US"/>
          </a:p>
        </p:txBody>
      </p:sp>
      <p:sp>
        <p:nvSpPr>
          <p:cNvPr id="6" name="Rectangle 26"/>
          <p:cNvSpPr>
            <a:spLocks noGrp="1" noChangeArrowheads="1"/>
          </p:cNvSpPr>
          <p:nvPr>
            <p:ph type="sldNum" sz="quarter" idx="12"/>
          </p:nvPr>
        </p:nvSpPr>
        <p:spPr>
          <a:ln/>
        </p:spPr>
        <p:txBody>
          <a:bodyPr/>
          <a:lstStyle>
            <a:lvl1pPr>
              <a:defRPr/>
            </a:lvl1pPr>
          </a:lstStyle>
          <a:p>
            <a:pPr>
              <a:defRPr/>
            </a:pPr>
            <a:fld id="{1169E7D0-CF90-4AD6-BF01-049205541B57}"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0050"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30051"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BFE296-A675-4054-BA67-0842291E946D}"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C3DF98-7113-4921-91A1-778DC700FD04}"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4ECC0-BB43-43A8-918B-5BC73B62495C}"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7B04CBA-6AD3-47E0-9FDC-32EC4D54D69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3ABC1231-C1DD-4566-A2F5-3BD68CEE051E}"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78F2576-9C19-4360-8A3F-A758429B2863}"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581BFEA-542B-4654-983B-53302D2C179C}" type="slidenum">
              <a:rPr lang="en-US"/>
              <a:pPr>
                <a:defRPr/>
              </a:pPr>
              <a:t>‹#›</a:t>
            </a:fld>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3984954-A980-4FA8-9324-1E5250353766}"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9A884C-5D91-4C6E-A864-592A38499A6A}"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0334B0-AB5D-45F0-BEE8-559A72D552DD}"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9F5D1-5DE9-4DD5-84F0-012D8E99CCB2}"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166AD4-3349-4CC7-90C4-C0EE59763D26}"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1" y="0"/>
            <a:ext cx="12213167" cy="6858000"/>
            <a:chOff x="0" y="0"/>
            <a:chExt cx="5770" cy="4320"/>
          </a:xfrm>
        </p:grpSpPr>
        <p:sp>
          <p:nvSpPr>
            <p:cNvPr id="5"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1" hangingPunct="1">
                <a:defRPr/>
              </a:pPr>
              <a:endParaRPr lang="en-US"/>
            </a:p>
          </p:txBody>
        </p:sp>
        <p:sp>
          <p:nvSpPr>
            <p:cNvPr id="6"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7"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8"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eaLnBrk="1" hangingPunct="1">
                <a:defRPr/>
              </a:pPr>
              <a:endParaRPr lang="en-US"/>
            </a:p>
          </p:txBody>
        </p:sp>
        <p:sp>
          <p:nvSpPr>
            <p:cNvPr id="9"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10"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11"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12"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13"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14"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15"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eaLnBrk="1" hangingPunct="1">
                <a:defRPr/>
              </a:pPr>
              <a:endParaRPr lang="en-US"/>
            </a:p>
          </p:txBody>
        </p:sp>
        <p:sp>
          <p:nvSpPr>
            <p:cNvPr id="16"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eaLnBrk="1" hangingPunct="1">
                <a:defRPr/>
              </a:pPr>
              <a:endParaRPr lang="en-US"/>
            </a:p>
          </p:txBody>
        </p:sp>
        <p:sp>
          <p:nvSpPr>
            <p:cNvPr id="17"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18"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eaLnBrk="1" hangingPunct="1">
                <a:defRPr/>
              </a:pPr>
              <a:endParaRPr lang="en-US"/>
            </a:p>
          </p:txBody>
        </p:sp>
        <p:sp>
          <p:nvSpPr>
            <p:cNvPr id="19"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20"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21"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22"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23"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24"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a:defRPr/>
              </a:pPr>
              <a:endParaRPr lang="en-US"/>
            </a:p>
          </p:txBody>
        </p:sp>
        <p:sp>
          <p:nvSpPr>
            <p:cNvPr id="25"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p>
          </p:txBody>
        </p:sp>
      </p:grpSp>
      <p:sp>
        <p:nvSpPr>
          <p:cNvPr id="168984" name="Rectangle 24"/>
          <p:cNvSpPr>
            <a:spLocks noGrp="1" noChangeArrowheads="1"/>
          </p:cNvSpPr>
          <p:nvPr>
            <p:ph type="ctrTitle" sz="quarter"/>
          </p:nvPr>
        </p:nvSpPr>
        <p:spPr>
          <a:xfrm>
            <a:off x="914400" y="1600200"/>
            <a:ext cx="10363200" cy="1828800"/>
          </a:xfrm>
        </p:spPr>
        <p:txBody>
          <a:bodyPr/>
          <a:lstStyle>
            <a:lvl1pPr>
              <a:defRPr sz="4800"/>
            </a:lvl1pPr>
          </a:lstStyle>
          <a:p>
            <a:r>
              <a:rPr lang="en-US"/>
              <a:t>Click to edit Master title style</a:t>
            </a:r>
          </a:p>
        </p:txBody>
      </p:sp>
      <p:sp>
        <p:nvSpPr>
          <p:cNvPr id="168985" name="Rectangle 25"/>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26" name="Rectangle 26"/>
          <p:cNvSpPr>
            <a:spLocks noGrp="1" noChangeArrowheads="1"/>
          </p:cNvSpPr>
          <p:nvPr>
            <p:ph type="dt" sz="quarter" idx="10"/>
          </p:nvPr>
        </p:nvSpPr>
        <p:spPr>
          <a:xfrm>
            <a:off x="609600" y="6243638"/>
            <a:ext cx="2844800" cy="457200"/>
          </a:xfrm>
        </p:spPr>
        <p:txBody>
          <a:bodyPr/>
          <a:lstStyle>
            <a:lvl1pPr>
              <a:defRPr/>
            </a:lvl1pPr>
          </a:lstStyle>
          <a:p>
            <a:pPr>
              <a:defRPr/>
            </a:pPr>
            <a:endParaRPr lang="en-US"/>
          </a:p>
        </p:txBody>
      </p:sp>
      <p:sp>
        <p:nvSpPr>
          <p:cNvPr id="27" name="Rectangle 27"/>
          <p:cNvSpPr>
            <a:spLocks noGrp="1" noChangeArrowheads="1"/>
          </p:cNvSpPr>
          <p:nvPr>
            <p:ph type="ftr" sz="quarter" idx="11"/>
          </p:nvPr>
        </p:nvSpPr>
        <p:spPr/>
        <p:txBody>
          <a:bodyPr/>
          <a:lstStyle>
            <a:lvl1pPr>
              <a:defRPr/>
            </a:lvl1pPr>
          </a:lstStyle>
          <a:p>
            <a:pPr>
              <a:defRPr/>
            </a:pPr>
            <a:endParaRPr lang="en-US"/>
          </a:p>
        </p:txBody>
      </p:sp>
      <p:sp>
        <p:nvSpPr>
          <p:cNvPr id="28" name="Rectangle 28"/>
          <p:cNvSpPr>
            <a:spLocks noGrp="1" noChangeArrowheads="1"/>
          </p:cNvSpPr>
          <p:nvPr>
            <p:ph type="sldNum" sz="quarter" idx="12"/>
          </p:nvPr>
        </p:nvSpPr>
        <p:spPr/>
        <p:txBody>
          <a:bodyPr/>
          <a:lstStyle>
            <a:lvl1pPr>
              <a:defRPr/>
            </a:lvl1pPr>
          </a:lstStyle>
          <a:p>
            <a:pPr>
              <a:defRPr/>
            </a:pPr>
            <a:fld id="{FF0BB926-6DC3-46EB-A4C3-044639F38C0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AA4F045C-D124-4913-BC70-67C4059FB2D1}"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BC23E34-6E6B-4FA1-AEC5-A14BBB72656F}"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6C4F3CE3-9CF7-4816-AC8F-33E20E5584EF}"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9E5A969C-0C95-403D-944F-3103D29F3F95}"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6"/>
          <p:cNvSpPr>
            <a:spLocks noGrp="1" noChangeArrowheads="1"/>
          </p:cNvSpPr>
          <p:nvPr>
            <p:ph type="ftr" sz="quarter" idx="10"/>
          </p:nvPr>
        </p:nvSpPr>
        <p:spPr>
          <a:ln/>
        </p:spPr>
        <p:txBody>
          <a:bodyPr/>
          <a:lstStyle>
            <a:lvl1pPr>
              <a:defRPr/>
            </a:lvl1pPr>
          </a:lstStyle>
          <a:p>
            <a:pPr>
              <a:defRPr/>
            </a:pPr>
            <a:endParaRPr lang="en-US"/>
          </a:p>
        </p:txBody>
      </p:sp>
      <p:sp>
        <p:nvSpPr>
          <p:cNvPr id="8" name="Rectangle 27"/>
          <p:cNvSpPr>
            <a:spLocks noGrp="1" noChangeArrowheads="1"/>
          </p:cNvSpPr>
          <p:nvPr>
            <p:ph type="sldNum" sz="quarter" idx="11"/>
          </p:nvPr>
        </p:nvSpPr>
        <p:spPr>
          <a:ln/>
        </p:spPr>
        <p:txBody>
          <a:bodyPr/>
          <a:lstStyle>
            <a:lvl1pPr>
              <a:defRPr/>
            </a:lvl1pPr>
          </a:lstStyle>
          <a:p>
            <a:pPr>
              <a:defRPr/>
            </a:pPr>
            <a:fld id="{5BB7879E-3B1C-4809-9E82-E9FC6890A3FD}" type="slidenum">
              <a:rPr lang="en-US"/>
              <a:pPr>
                <a:defRPr/>
              </a:pPr>
              <a:t>‹#›</a:t>
            </a:fld>
            <a:endParaRPr lang="en-US"/>
          </a:p>
        </p:txBody>
      </p:sp>
      <p:sp>
        <p:nvSpPr>
          <p:cNvPr id="9"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6"/>
          <p:cNvSpPr>
            <a:spLocks noGrp="1" noChangeArrowheads="1"/>
          </p:cNvSpPr>
          <p:nvPr>
            <p:ph type="ftr" sz="quarter" idx="10"/>
          </p:nvPr>
        </p:nvSpPr>
        <p:spPr>
          <a:ln/>
        </p:spPr>
        <p:txBody>
          <a:bodyPr/>
          <a:lstStyle>
            <a:lvl1pPr>
              <a:defRPr/>
            </a:lvl1pPr>
          </a:lstStyle>
          <a:p>
            <a:pPr>
              <a:defRPr/>
            </a:pPr>
            <a:endParaRPr lang="en-US"/>
          </a:p>
        </p:txBody>
      </p:sp>
      <p:sp>
        <p:nvSpPr>
          <p:cNvPr id="4" name="Rectangle 27"/>
          <p:cNvSpPr>
            <a:spLocks noGrp="1" noChangeArrowheads="1"/>
          </p:cNvSpPr>
          <p:nvPr>
            <p:ph type="sldNum" sz="quarter" idx="11"/>
          </p:nvPr>
        </p:nvSpPr>
        <p:spPr>
          <a:ln/>
        </p:spPr>
        <p:txBody>
          <a:bodyPr/>
          <a:lstStyle>
            <a:lvl1pPr>
              <a:defRPr/>
            </a:lvl1pPr>
          </a:lstStyle>
          <a:p>
            <a:pPr>
              <a:defRPr/>
            </a:pPr>
            <a:fld id="{A32D28D5-324A-4344-8073-8707D22E7B20}" type="slidenum">
              <a:rPr lang="en-US"/>
              <a:pPr>
                <a:defRPr/>
              </a:pPr>
              <a:t>‹#›</a:t>
            </a:fld>
            <a:endParaRPr lang="en-US"/>
          </a:p>
        </p:txBody>
      </p:sp>
      <p:sp>
        <p:nvSpPr>
          <p:cNvPr id="5"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6"/>
          <p:cNvSpPr>
            <a:spLocks noGrp="1" noChangeArrowheads="1"/>
          </p:cNvSpPr>
          <p:nvPr>
            <p:ph type="ftr" sz="quarter" idx="10"/>
          </p:nvPr>
        </p:nvSpPr>
        <p:spPr>
          <a:ln/>
        </p:spPr>
        <p:txBody>
          <a:bodyPr/>
          <a:lstStyle>
            <a:lvl1pPr>
              <a:defRPr/>
            </a:lvl1pPr>
          </a:lstStyle>
          <a:p>
            <a:pPr>
              <a:defRPr/>
            </a:pPr>
            <a:endParaRPr lang="en-US"/>
          </a:p>
        </p:txBody>
      </p:sp>
      <p:sp>
        <p:nvSpPr>
          <p:cNvPr id="3" name="Rectangle 27"/>
          <p:cNvSpPr>
            <a:spLocks noGrp="1" noChangeArrowheads="1"/>
          </p:cNvSpPr>
          <p:nvPr>
            <p:ph type="sldNum" sz="quarter" idx="11"/>
          </p:nvPr>
        </p:nvSpPr>
        <p:spPr>
          <a:ln/>
        </p:spPr>
        <p:txBody>
          <a:bodyPr/>
          <a:lstStyle>
            <a:lvl1pPr>
              <a:defRPr/>
            </a:lvl1pPr>
          </a:lstStyle>
          <a:p>
            <a:pPr>
              <a:defRPr/>
            </a:pPr>
            <a:fld id="{5E9C8E64-D2C0-4789-B067-8EFC31ED4881}" type="slidenum">
              <a:rPr lang="en-US"/>
              <a:pPr>
                <a:defRPr/>
              </a:pPr>
              <a:t>‹#›</a:t>
            </a:fld>
            <a:endParaRPr lang="en-US"/>
          </a:p>
        </p:txBody>
      </p:sp>
      <p:sp>
        <p:nvSpPr>
          <p:cNvPr id="4"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A0462A61-2405-4F1A-9D3F-D5FB3BD6A92D}"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07B0051A-60C8-4C42-89E9-6FE0441E17C4}"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008D0FA9-4529-4076-8949-77630EAF273E}"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6"/>
          <p:cNvSpPr>
            <a:spLocks noGrp="1" noChangeArrowheads="1"/>
          </p:cNvSpPr>
          <p:nvPr>
            <p:ph type="ftr" sz="quarter" idx="10"/>
          </p:nvPr>
        </p:nvSpPr>
        <p:spPr>
          <a:ln/>
        </p:spPr>
        <p:txBody>
          <a:bodyPr/>
          <a:lstStyle>
            <a:lvl1pPr>
              <a:defRPr/>
            </a:lvl1pPr>
          </a:lstStyle>
          <a:p>
            <a:pPr>
              <a:defRPr/>
            </a:pPr>
            <a:endParaRPr lang="en-US"/>
          </a:p>
        </p:txBody>
      </p:sp>
      <p:sp>
        <p:nvSpPr>
          <p:cNvPr id="5" name="Rectangle 27"/>
          <p:cNvSpPr>
            <a:spLocks noGrp="1" noChangeArrowheads="1"/>
          </p:cNvSpPr>
          <p:nvPr>
            <p:ph type="sldNum" sz="quarter" idx="11"/>
          </p:nvPr>
        </p:nvSpPr>
        <p:spPr>
          <a:ln/>
        </p:spPr>
        <p:txBody>
          <a:bodyPr/>
          <a:lstStyle>
            <a:lvl1pPr>
              <a:defRPr/>
            </a:lvl1pPr>
          </a:lstStyle>
          <a:p>
            <a:pPr>
              <a:defRPr/>
            </a:pPr>
            <a:fld id="{CBFA26FB-5A1D-4A4D-B973-77032D5535E5}" type="slidenum">
              <a:rPr lang="en-US"/>
              <a:pPr>
                <a:defRPr/>
              </a:pPr>
              <a:t>‹#›</a:t>
            </a:fld>
            <a:endParaRPr lang="en-US"/>
          </a:p>
        </p:txBody>
      </p:sp>
      <p:sp>
        <p:nvSpPr>
          <p:cNvPr id="6"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197600" y="1600201"/>
            <a:ext cx="5384800" cy="4530725"/>
          </a:xfrm>
        </p:spPr>
        <p:txBody>
          <a:bodyPr/>
          <a:lstStyle/>
          <a:p>
            <a:pPr lvl="0"/>
            <a:endParaRPr lang="en-US" noProof="0"/>
          </a:p>
        </p:txBody>
      </p:sp>
      <p:sp>
        <p:nvSpPr>
          <p:cNvPr id="5" name="Rectangle 26"/>
          <p:cNvSpPr>
            <a:spLocks noGrp="1" noChangeArrowheads="1"/>
          </p:cNvSpPr>
          <p:nvPr>
            <p:ph type="ftr" sz="quarter" idx="10"/>
          </p:nvPr>
        </p:nvSpPr>
        <p:spPr>
          <a:ln/>
        </p:spPr>
        <p:txBody>
          <a:bodyPr/>
          <a:lstStyle>
            <a:lvl1pPr>
              <a:defRPr/>
            </a:lvl1pPr>
          </a:lstStyle>
          <a:p>
            <a:pPr>
              <a:defRPr/>
            </a:pPr>
            <a:endParaRPr lang="en-US"/>
          </a:p>
        </p:txBody>
      </p:sp>
      <p:sp>
        <p:nvSpPr>
          <p:cNvPr id="6" name="Rectangle 27"/>
          <p:cNvSpPr>
            <a:spLocks noGrp="1" noChangeArrowheads="1"/>
          </p:cNvSpPr>
          <p:nvPr>
            <p:ph type="sldNum" sz="quarter" idx="11"/>
          </p:nvPr>
        </p:nvSpPr>
        <p:spPr>
          <a:ln/>
        </p:spPr>
        <p:txBody>
          <a:bodyPr/>
          <a:lstStyle>
            <a:lvl1pPr>
              <a:defRPr/>
            </a:lvl1pPr>
          </a:lstStyle>
          <a:p>
            <a:pPr>
              <a:defRPr/>
            </a:pPr>
            <a:fld id="{EC967EBB-47D6-43A6-8989-934C46A85EA7}" type="slidenum">
              <a:rPr lang="en-US"/>
              <a:pPr>
                <a:defRPr/>
              </a:pPr>
              <a:t>‹#›</a:t>
            </a:fld>
            <a:endParaRPr lang="en-US"/>
          </a:p>
        </p:txBody>
      </p:sp>
      <p:sp>
        <p:nvSpPr>
          <p:cNvPr id="7" name="Rectangle 28"/>
          <p:cNvSpPr>
            <a:spLocks noGrp="1" noChangeArrowheads="1"/>
          </p:cNvSpPr>
          <p:nvPr>
            <p:ph type="dt" sz="half" idx="12"/>
          </p:nvPr>
        </p:nvSpPr>
        <p:spPr>
          <a:ln/>
        </p:spPr>
        <p:txBody>
          <a:bodyPr/>
          <a:lstStyle>
            <a:lvl1pPr>
              <a:defRPr/>
            </a:lvl1pPr>
          </a:lstStyle>
          <a:p>
            <a:pPr>
              <a:defRPr/>
            </a:pP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B1D19176-528C-4D13-8A96-71CFC46F0FB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28E50E38-76A5-48C8-BA82-036C26F57E8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5.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theme" Target="../theme/theme7.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2192000" cy="6856413"/>
            <a:chOff x="0" y="0"/>
            <a:chExt cx="5760" cy="4319"/>
          </a:xfrm>
        </p:grpSpPr>
        <p:sp>
          <p:nvSpPr>
            <p:cNvPr id="9421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eaLnBrk="1" hangingPunct="1">
                <a:defRPr/>
              </a:pPr>
              <a:endParaRPr lang="en-US"/>
            </a:p>
          </p:txBody>
        </p:sp>
        <p:sp>
          <p:nvSpPr>
            <p:cNvPr id="9421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1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eaLnBrk="1" hangingPunct="1">
                <a:defRPr/>
              </a:pPr>
              <a:endParaRPr lang="en-US"/>
            </a:p>
          </p:txBody>
        </p:sp>
        <p:sp>
          <p:nvSpPr>
            <p:cNvPr id="1035" name="Freeform 6"/>
            <p:cNvSpPr>
              <a:spLocks/>
            </p:cNvSpPr>
            <p:nvPr/>
          </p:nvSpPr>
          <p:spPr bwMode="hidden">
            <a:xfrm>
              <a:off x="4038" y="3577"/>
              <a:ext cx="1720" cy="65"/>
            </a:xfrm>
            <a:custGeom>
              <a:avLst/>
              <a:gdLst>
                <a:gd name="T0" fmla="*/ 1722 w 1722"/>
                <a:gd name="T1" fmla="*/ 66 h 66"/>
                <a:gd name="T2" fmla="*/ 1722 w 1722"/>
                <a:gd name="T3" fmla="*/ 60 h 66"/>
                <a:gd name="T4" fmla="*/ 0 w 1722"/>
                <a:gd name="T5" fmla="*/ 0 h 66"/>
                <a:gd name="T6" fmla="*/ 0 w 1722"/>
                <a:gd name="T7" fmla="*/ 48 h 66"/>
                <a:gd name="T8" fmla="*/ 1722 w 1722"/>
                <a:gd name="T9" fmla="*/ 66 h 66"/>
                <a:gd name="T10" fmla="*/ 1722 w 1722"/>
                <a:gd name="T11" fmla="*/ 66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421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eaLnBrk="1" hangingPunct="1">
                <a:defRPr/>
              </a:pPr>
              <a:endParaRPr lang="en-US"/>
            </a:p>
          </p:txBody>
        </p:sp>
        <p:sp>
          <p:nvSpPr>
            <p:cNvPr id="1037" name="Freeform 8"/>
            <p:cNvSpPr>
              <a:spLocks/>
            </p:cNvSpPr>
            <p:nvPr/>
          </p:nvSpPr>
          <p:spPr bwMode="hidden">
            <a:xfrm>
              <a:off x="4784" y="3702"/>
              <a:ext cx="974" cy="101"/>
            </a:xfrm>
            <a:custGeom>
              <a:avLst/>
              <a:gdLst>
                <a:gd name="T0" fmla="*/ 975 w 975"/>
                <a:gd name="T1" fmla="*/ 48 h 101"/>
                <a:gd name="T2" fmla="*/ 975 w 975"/>
                <a:gd name="T3" fmla="*/ 0 h 101"/>
                <a:gd name="T4" fmla="*/ 0 w 975"/>
                <a:gd name="T5" fmla="*/ 24 h 101"/>
                <a:gd name="T6" fmla="*/ 0 w 975"/>
                <a:gd name="T7" fmla="*/ 101 h 101"/>
                <a:gd name="T8" fmla="*/ 975 w 975"/>
                <a:gd name="T9" fmla="*/ 48 h 101"/>
                <a:gd name="T10" fmla="*/ 975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w="9525">
              <a:noFill/>
              <a:round/>
              <a:headEnd/>
              <a:tailEnd/>
            </a:ln>
          </p:spPr>
          <p:txBody>
            <a:bodyPr/>
            <a:lstStyle/>
            <a:p>
              <a:pPr>
                <a:defRPr/>
              </a:pPr>
              <a:endParaRPr lang="en-US"/>
            </a:p>
          </p:txBody>
        </p:sp>
        <p:sp>
          <p:nvSpPr>
            <p:cNvPr id="1038" name="Freeform 9"/>
            <p:cNvSpPr>
              <a:spLocks/>
            </p:cNvSpPr>
            <p:nvPr/>
          </p:nvSpPr>
          <p:spPr bwMode="hidden">
            <a:xfrm>
              <a:off x="3619" y="3815"/>
              <a:ext cx="2139" cy="198"/>
            </a:xfrm>
            <a:custGeom>
              <a:avLst/>
              <a:gdLst>
                <a:gd name="T0" fmla="*/ 2141 w 2141"/>
                <a:gd name="T1" fmla="*/ 0 h 198"/>
                <a:gd name="T2" fmla="*/ 0 w 2141"/>
                <a:gd name="T3" fmla="*/ 156 h 198"/>
                <a:gd name="T4" fmla="*/ 0 w 2141"/>
                <a:gd name="T5" fmla="*/ 198 h 198"/>
                <a:gd name="T6" fmla="*/ 2141 w 2141"/>
                <a:gd name="T7" fmla="*/ 0 h 198"/>
                <a:gd name="T8" fmla="*/ 2141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w="9525">
              <a:noFill/>
              <a:round/>
              <a:headEnd/>
              <a:tailEnd/>
            </a:ln>
          </p:spPr>
          <p:txBody>
            <a:bodyPr/>
            <a:lstStyle/>
            <a:p>
              <a:pPr>
                <a:defRPr/>
              </a:pPr>
              <a:endParaRPr lang="en-US"/>
            </a:p>
          </p:txBody>
        </p:sp>
        <p:sp>
          <p:nvSpPr>
            <p:cNvPr id="9421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p>
          </p:txBody>
        </p:sp>
        <p:sp>
          <p:nvSpPr>
            <p:cNvPr id="1040" name="Freeform 11"/>
            <p:cNvSpPr>
              <a:spLocks/>
            </p:cNvSpPr>
            <p:nvPr/>
          </p:nvSpPr>
          <p:spPr bwMode="hidden">
            <a:xfrm>
              <a:off x="2097" y="4043"/>
              <a:ext cx="2514" cy="276"/>
            </a:xfrm>
            <a:custGeom>
              <a:avLst/>
              <a:gdLst>
                <a:gd name="T0" fmla="*/ 2182 w 2517"/>
                <a:gd name="T1" fmla="*/ 276 h 276"/>
                <a:gd name="T2" fmla="*/ 2517 w 2517"/>
                <a:gd name="T3" fmla="*/ 204 h 276"/>
                <a:gd name="T4" fmla="*/ 2260 w 2517"/>
                <a:gd name="T5" fmla="*/ 0 h 276"/>
                <a:gd name="T6" fmla="*/ 0 w 2517"/>
                <a:gd name="T7" fmla="*/ 276 h 276"/>
                <a:gd name="T8" fmla="*/ 2182 w 2517"/>
                <a:gd name="T9" fmla="*/ 276 h 276"/>
                <a:gd name="T10" fmla="*/ 2182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w="9525">
              <a:noFill/>
              <a:round/>
              <a:headEnd/>
              <a:tailEnd/>
            </a:ln>
          </p:spPr>
          <p:txBody>
            <a:bodyPr/>
            <a:lstStyle/>
            <a:p>
              <a:pPr>
                <a:defRPr/>
              </a:pPr>
              <a:endParaRPr lang="en-US"/>
            </a:p>
          </p:txBody>
        </p:sp>
        <p:sp>
          <p:nvSpPr>
            <p:cNvPr id="9422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eaLnBrk="1" hangingPunct="1">
                <a:defRPr/>
              </a:pPr>
              <a:endParaRPr lang="en-US"/>
            </a:p>
          </p:txBody>
        </p:sp>
        <p:sp>
          <p:nvSpPr>
            <p:cNvPr id="1042" name="Freeform 13"/>
            <p:cNvSpPr>
              <a:spLocks/>
            </p:cNvSpPr>
            <p:nvPr/>
          </p:nvSpPr>
          <p:spPr bwMode="hidden">
            <a:xfrm>
              <a:off x="5030" y="3151"/>
              <a:ext cx="728" cy="240"/>
            </a:xfrm>
            <a:custGeom>
              <a:avLst/>
              <a:gdLst>
                <a:gd name="T0" fmla="*/ 729 w 729"/>
                <a:gd name="T1" fmla="*/ 240 h 240"/>
                <a:gd name="T2" fmla="*/ 0 w 729"/>
                <a:gd name="T3" fmla="*/ 0 h 240"/>
                <a:gd name="T4" fmla="*/ 0 w 729"/>
                <a:gd name="T5" fmla="*/ 6 h 240"/>
                <a:gd name="T6" fmla="*/ 729 w 729"/>
                <a:gd name="T7" fmla="*/ 240 h 240"/>
                <a:gd name="T8" fmla="*/ 729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w="9525">
              <a:noFill/>
              <a:round/>
              <a:headEnd/>
              <a:tailEnd/>
            </a:ln>
          </p:spPr>
          <p:txBody>
            <a:bodyPr/>
            <a:lstStyle/>
            <a:p>
              <a:pPr>
                <a:defRPr/>
              </a:pPr>
              <a:endParaRPr lang="en-US"/>
            </a:p>
          </p:txBody>
        </p:sp>
        <p:sp>
          <p:nvSpPr>
            <p:cNvPr id="9422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1044" name="Freeform 15"/>
            <p:cNvSpPr>
              <a:spLocks/>
            </p:cNvSpPr>
            <p:nvPr/>
          </p:nvSpPr>
          <p:spPr bwMode="hidden">
            <a:xfrm>
              <a:off x="5030" y="3049"/>
              <a:ext cx="728" cy="318"/>
            </a:xfrm>
            <a:custGeom>
              <a:avLst/>
              <a:gdLst>
                <a:gd name="T0" fmla="*/ 729 w 729"/>
                <a:gd name="T1" fmla="*/ 318 h 318"/>
                <a:gd name="T2" fmla="*/ 729 w 729"/>
                <a:gd name="T3" fmla="*/ 312 h 318"/>
                <a:gd name="T4" fmla="*/ 0 w 729"/>
                <a:gd name="T5" fmla="*/ 0 h 318"/>
                <a:gd name="T6" fmla="*/ 0 w 729"/>
                <a:gd name="T7" fmla="*/ 54 h 318"/>
                <a:gd name="T8" fmla="*/ 729 w 729"/>
                <a:gd name="T9" fmla="*/ 318 h 318"/>
                <a:gd name="T10" fmla="*/ 729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sp>
          <p:nvSpPr>
            <p:cNvPr id="9422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eaLnBrk="1" hangingPunct="1">
                <a:defRPr/>
              </a:pPr>
              <a:endParaRPr lang="en-US"/>
            </a:p>
          </p:txBody>
        </p:sp>
        <p:sp>
          <p:nvSpPr>
            <p:cNvPr id="9422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2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eaLnBrk="1" hangingPunct="1">
                <a:defRPr/>
              </a:pPr>
              <a:endParaRPr lang="en-US"/>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w="9525">
              <a:noFill/>
              <a:round/>
              <a:headEnd/>
              <a:tailEnd/>
            </a:ln>
          </p:spPr>
          <p:txBody>
            <a:bodyPr/>
            <a:lstStyle/>
            <a:p>
              <a:pPr>
                <a:defRPr/>
              </a:pPr>
              <a:endParaRPr lang="en-US"/>
            </a:p>
          </p:txBody>
        </p:sp>
        <p:sp>
          <p:nvSpPr>
            <p:cNvPr id="9422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w="9525">
              <a:noFill/>
              <a:round/>
              <a:headEnd/>
              <a:tailEnd/>
            </a:ln>
          </p:spPr>
          <p:txBody>
            <a:bodyPr/>
            <a:lstStyle/>
            <a:p>
              <a:pPr>
                <a:defRPr/>
              </a:pPr>
              <a:endParaRPr lang="en-US"/>
            </a:p>
          </p:txBody>
        </p:sp>
        <p:sp>
          <p:nvSpPr>
            <p:cNvPr id="9423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3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eaLnBrk="1" hangingPunct="1">
                <a:defRPr/>
              </a:pPr>
              <a:endParaRPr lang="en-US"/>
            </a:p>
          </p:txBody>
        </p:sp>
        <p:sp>
          <p:nvSpPr>
            <p:cNvPr id="9423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eaLnBrk="1" hangingPunct="1">
                <a:defRPr/>
              </a:pPr>
              <a:endParaRPr lang="en-US"/>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w="9525">
              <a:noFill/>
              <a:round/>
              <a:headEnd/>
              <a:tailEnd/>
            </a:ln>
          </p:spPr>
          <p:txBody>
            <a:bodyPr/>
            <a:lstStyle/>
            <a:p>
              <a:pPr>
                <a:defRPr/>
              </a:pPr>
              <a:endParaRPr lang="en-US"/>
            </a:p>
          </p:txBody>
        </p:sp>
        <p:sp>
          <p:nvSpPr>
            <p:cNvPr id="9423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9423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1057" name="Freeform 28"/>
            <p:cNvSpPr>
              <a:spLocks/>
            </p:cNvSpPr>
            <p:nvPr/>
          </p:nvSpPr>
          <p:spPr bwMode="hidden">
            <a:xfrm>
              <a:off x="5698" y="653"/>
              <a:ext cx="60" cy="311"/>
            </a:xfrm>
            <a:custGeom>
              <a:avLst/>
              <a:gdLst>
                <a:gd name="T0" fmla="*/ 0 w 60"/>
                <a:gd name="T1" fmla="*/ 144 h 312"/>
                <a:gd name="T2" fmla="*/ 60 w 60"/>
                <a:gd name="T3" fmla="*/ 312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w="9525">
              <a:noFill/>
              <a:round/>
              <a:headEnd/>
              <a:tailEnd/>
            </a:ln>
          </p:spPr>
          <p:txBody>
            <a:bodyPr/>
            <a:lstStyle/>
            <a:p>
              <a:pPr>
                <a:defRPr/>
              </a:pPr>
              <a:endParaRPr lang="en-US"/>
            </a:p>
          </p:txBody>
        </p:sp>
        <p:sp>
          <p:nvSpPr>
            <p:cNvPr id="9423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w="9525">
              <a:noFill/>
              <a:round/>
              <a:headEnd/>
              <a:tailEnd/>
            </a:ln>
          </p:spPr>
          <p:txBody>
            <a:bodyPr/>
            <a:lstStyle/>
            <a:p>
              <a:pPr>
                <a:defRPr/>
              </a:pPr>
              <a:endParaRPr lang="en-US"/>
            </a:p>
          </p:txBody>
        </p:sp>
        <p:sp>
          <p:nvSpPr>
            <p:cNvPr id="9423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4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eaLnBrk="1" hangingPunct="1">
                <a:defRPr/>
              </a:pPr>
              <a:endParaRPr lang="en-US"/>
            </a:p>
          </p:txBody>
        </p:sp>
        <p:sp>
          <p:nvSpPr>
            <p:cNvPr id="9424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4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4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9424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4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eaLnBrk="1" hangingPunct="1">
                <a:defRPr/>
              </a:pPr>
              <a:endParaRPr lang="en-US"/>
            </a:p>
          </p:txBody>
        </p:sp>
        <p:sp>
          <p:nvSpPr>
            <p:cNvPr id="9424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eaLnBrk="1" hangingPunct="1">
                <a:defRPr/>
              </a:pPr>
              <a:endParaRPr lang="en-US"/>
            </a:p>
          </p:txBody>
        </p:sp>
        <p:grpSp>
          <p:nvGrpSpPr>
            <p:cNvPr id="1068" name="Group 39"/>
            <p:cNvGrpSpPr>
              <a:grpSpLocks/>
            </p:cNvGrpSpPr>
            <p:nvPr userDrawn="1"/>
          </p:nvGrpSpPr>
          <p:grpSpPr bwMode="auto">
            <a:xfrm>
              <a:off x="0" y="1632"/>
              <a:ext cx="5758" cy="1858"/>
              <a:chOff x="0" y="1632"/>
              <a:chExt cx="5758" cy="1858"/>
            </a:xfrm>
          </p:grpSpPr>
          <p:sp>
            <p:nvSpPr>
              <p:cNvPr id="9424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eaLnBrk="1" hangingPunct="1">
                  <a:defRPr/>
                </a:pPr>
                <a:endParaRPr lang="en-US"/>
              </a:p>
            </p:txBody>
          </p:sp>
          <p:sp>
            <p:nvSpPr>
              <p:cNvPr id="9424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eaLnBrk="1" hangingPunct="1">
                  <a:defRPr/>
                </a:pPr>
                <a:endParaRPr lang="en-US"/>
              </a:p>
            </p:txBody>
          </p:sp>
        </p:grpSp>
      </p:grpSp>
      <p:sp>
        <p:nvSpPr>
          <p:cNvPr id="94250" name="Rectangle 42"/>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4251" name="Rectangle 43"/>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4252" name="Rectangle 44"/>
          <p:cNvSpPr>
            <a:spLocks noGrp="1" noChangeArrowheads="1"/>
          </p:cNvSpPr>
          <p:nvPr>
            <p:ph type="dt" sz="half" idx="2"/>
          </p:nvPr>
        </p:nvSpPr>
        <p:spPr bwMode="auto">
          <a:xfrm>
            <a:off x="609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94253" name="Rectangle 4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94254" name="Rectangle 46"/>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87E30A68-B229-48FB-A3D4-784E9E6ADC9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7" r:id="rId1"/>
    <p:sldLayoutId id="2147484164" r:id="rId2"/>
    <p:sldLayoutId id="2147484165" r:id="rId3"/>
    <p:sldLayoutId id="2147484166" r:id="rId4"/>
    <p:sldLayoutId id="2147484167" r:id="rId5"/>
    <p:sldLayoutId id="2147484168" r:id="rId6"/>
    <p:sldLayoutId id="2147484169" r:id="rId7"/>
    <p:sldLayoutId id="2147484170" r:id="rId8"/>
    <p:sldLayoutId id="2147484171" r:id="rId9"/>
    <p:sldLayoutId id="2147484172" r:id="rId10"/>
    <p:sldLayoutId id="2147484173"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08546" name="Rectangle 2"/>
          <p:cNvSpPr>
            <a:spLocks noGrp="1" noRot="1" noChangeArrowheads="1"/>
          </p:cNvSpPr>
          <p:nvPr>
            <p:ph type="title"/>
          </p:nvPr>
        </p:nvSpPr>
        <p:spPr bwMode="auto">
          <a:xfrm>
            <a:off x="402167" y="228601"/>
            <a:ext cx="11347451"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8547" name="Rectangle 3"/>
          <p:cNvSpPr>
            <a:spLocks noGrp="1" noRot="1" noChangeArrowheads="1"/>
          </p:cNvSpPr>
          <p:nvPr>
            <p:ph type="body" idx="1"/>
          </p:nvPr>
        </p:nvSpPr>
        <p:spPr bwMode="auto">
          <a:xfrm>
            <a:off x="402167" y="1676401"/>
            <a:ext cx="11387667"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8548" name="Rectangle 4"/>
          <p:cNvSpPr>
            <a:spLocks noGrp="1" noChangeArrowheads="1"/>
          </p:cNvSpPr>
          <p:nvPr>
            <p:ph type="dt" sz="half" idx="2"/>
          </p:nvPr>
        </p:nvSpPr>
        <p:spPr bwMode="auto">
          <a:xfrm>
            <a:off x="4064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854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08550" name="Rectangle 6"/>
          <p:cNvSpPr>
            <a:spLocks noGrp="1" noChangeArrowheads="1"/>
          </p:cNvSpPr>
          <p:nvPr>
            <p:ph type="sldNum" sz="quarter" idx="4"/>
          </p:nvPr>
        </p:nvSpPr>
        <p:spPr bwMode="auto">
          <a:xfrm>
            <a:off x="8737600" y="6245225"/>
            <a:ext cx="3048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57A78DC6-67FA-4B36-8841-AB904A8F95B5}"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174" r:id="rId1"/>
    <p:sldLayoutId id="2147484175" r:id="rId2"/>
    <p:sldLayoutId id="2147484176" r:id="rId3"/>
    <p:sldLayoutId id="2147484177" r:id="rId4"/>
    <p:sldLayoutId id="2147484178" r:id="rId5"/>
    <p:sldLayoutId id="2147484179" r:id="rId6"/>
    <p:sldLayoutId id="2147484180" r:id="rId7"/>
    <p:sldLayoutId id="2147484181" r:id="rId8"/>
    <p:sldLayoutId id="2147484182" r:id="rId9"/>
    <p:sldLayoutId id="2147484183" r:id="rId10"/>
    <p:sldLayoutId id="214748418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2192000" cy="6934200"/>
            <a:chOff x="0" y="0"/>
            <a:chExt cx="5760" cy="4368"/>
          </a:xfrm>
        </p:grpSpPr>
        <p:sp>
          <p:nvSpPr>
            <p:cNvPr id="119811" name="Freeform 3"/>
            <p:cNvSpPr>
              <a:spLocks/>
            </p:cNvSpPr>
            <p:nvPr/>
          </p:nvSpPr>
          <p:spPr bwMode="hidden">
            <a:xfrm>
              <a:off x="0" y="2208"/>
              <a:ext cx="2515" cy="1970"/>
            </a:xfrm>
            <a:custGeom>
              <a:avLst/>
              <a:gdLst/>
              <a:ahLst/>
              <a:cxnLst>
                <a:cxn ang="0">
                  <a:pos x="744" y="1669"/>
                </a:cxn>
                <a:cxn ang="0">
                  <a:pos x="852" y="1400"/>
                </a:cxn>
                <a:cxn ang="0">
                  <a:pos x="876" y="1171"/>
                </a:cxn>
                <a:cxn ang="0">
                  <a:pos x="979" y="1370"/>
                </a:cxn>
                <a:cxn ang="0">
                  <a:pos x="1231" y="1621"/>
                </a:cxn>
                <a:cxn ang="0">
                  <a:pos x="1471" y="1693"/>
                </a:cxn>
                <a:cxn ang="0">
                  <a:pos x="1819" y="1678"/>
                </a:cxn>
                <a:cxn ang="0">
                  <a:pos x="1893" y="1513"/>
                </a:cxn>
                <a:cxn ang="0">
                  <a:pos x="1874" y="1285"/>
                </a:cxn>
                <a:cxn ang="0">
                  <a:pos x="1783" y="967"/>
                </a:cxn>
                <a:cxn ang="0">
                  <a:pos x="1289" y="873"/>
                </a:cxn>
                <a:cxn ang="0">
                  <a:pos x="1549" y="745"/>
                </a:cxn>
                <a:cxn ang="0">
                  <a:pos x="1753" y="732"/>
                </a:cxn>
                <a:cxn ang="0">
                  <a:pos x="2107" y="618"/>
                </a:cxn>
                <a:cxn ang="0">
                  <a:pos x="2377" y="438"/>
                </a:cxn>
                <a:cxn ang="0">
                  <a:pos x="2420" y="343"/>
                </a:cxn>
                <a:cxn ang="0">
                  <a:pos x="2077" y="331"/>
                </a:cxn>
                <a:cxn ang="0">
                  <a:pos x="1951" y="301"/>
                </a:cxn>
                <a:cxn ang="0">
                  <a:pos x="1645" y="289"/>
                </a:cxn>
                <a:cxn ang="0">
                  <a:pos x="1297" y="408"/>
                </a:cxn>
                <a:cxn ang="0">
                  <a:pos x="1308" y="337"/>
                </a:cxn>
                <a:cxn ang="0">
                  <a:pos x="1453" y="168"/>
                </a:cxn>
                <a:cxn ang="0">
                  <a:pos x="1477" y="36"/>
                </a:cxn>
                <a:cxn ang="0">
                  <a:pos x="1417" y="24"/>
                </a:cxn>
                <a:cxn ang="0">
                  <a:pos x="1189" y="102"/>
                </a:cxn>
                <a:cxn ang="0">
                  <a:pos x="1026" y="144"/>
                </a:cxn>
                <a:cxn ang="0">
                  <a:pos x="889" y="331"/>
                </a:cxn>
                <a:cxn ang="0">
                  <a:pos x="726" y="480"/>
                </a:cxn>
                <a:cxn ang="0">
                  <a:pos x="643" y="540"/>
                </a:cxn>
                <a:cxn ang="0">
                  <a:pos x="600" y="516"/>
                </a:cxn>
                <a:cxn ang="0">
                  <a:pos x="552" y="486"/>
                </a:cxn>
                <a:cxn ang="0">
                  <a:pos x="528" y="462"/>
                </a:cxn>
                <a:cxn ang="0">
                  <a:pos x="474" y="426"/>
                </a:cxn>
                <a:cxn ang="0">
                  <a:pos x="415" y="390"/>
                </a:cxn>
                <a:cxn ang="0">
                  <a:pos x="366" y="366"/>
                </a:cxn>
                <a:cxn ang="0">
                  <a:pos x="192" y="234"/>
                </a:cxn>
                <a:cxn ang="0">
                  <a:pos x="570" y="564"/>
                </a:cxn>
                <a:cxn ang="0">
                  <a:pos x="444" y="732"/>
                </a:cxn>
                <a:cxn ang="0">
                  <a:pos x="318" y="787"/>
                </a:cxn>
                <a:cxn ang="0">
                  <a:pos x="127" y="853"/>
                </a:cxn>
                <a:cxn ang="0">
                  <a:pos x="0" y="1165"/>
                </a:cxn>
                <a:cxn ang="0">
                  <a:pos x="372" y="1015"/>
                </a:cxn>
                <a:cxn ang="0">
                  <a:pos x="222" y="1262"/>
                </a:cxn>
                <a:cxn ang="0">
                  <a:pos x="139" y="1459"/>
                </a:cxn>
                <a:cxn ang="0">
                  <a:pos x="102" y="1495"/>
                </a:cxn>
                <a:cxn ang="0">
                  <a:pos x="84" y="1519"/>
                </a:cxn>
                <a:cxn ang="0">
                  <a:pos x="96" y="1537"/>
                </a:cxn>
                <a:cxn ang="0">
                  <a:pos x="127" y="1567"/>
                </a:cxn>
                <a:cxn ang="0">
                  <a:pos x="145" y="1633"/>
                </a:cxn>
                <a:cxn ang="0">
                  <a:pos x="156" y="1693"/>
                </a:cxn>
                <a:cxn ang="0">
                  <a:pos x="162" y="1723"/>
                </a:cxn>
                <a:cxn ang="0">
                  <a:pos x="216" y="1802"/>
                </a:cxn>
                <a:cxn ang="0">
                  <a:pos x="228" y="1850"/>
                </a:cxn>
                <a:cxn ang="0">
                  <a:pos x="240" y="1904"/>
                </a:cxn>
                <a:cxn ang="0">
                  <a:pos x="246" y="1922"/>
                </a:cxn>
                <a:cxn ang="0">
                  <a:pos x="258" y="1970"/>
                </a:cxn>
                <a:cxn ang="0">
                  <a:pos x="462" y="1922"/>
                </a:cxn>
                <a:cxn ang="0">
                  <a:pos x="624" y="1778"/>
                </a:cxn>
              </a:cxnLst>
              <a:rect l="0" t="0" r="r" b="b"/>
              <a:pathLst>
                <a:path w="2515" h="1970">
                  <a:moveTo>
                    <a:pt x="624" y="1778"/>
                  </a:moveTo>
                  <a:lnTo>
                    <a:pt x="744" y="1669"/>
                  </a:lnTo>
                  <a:lnTo>
                    <a:pt x="834" y="1627"/>
                  </a:lnTo>
                  <a:lnTo>
                    <a:pt x="852" y="1400"/>
                  </a:lnTo>
                  <a:lnTo>
                    <a:pt x="834" y="1225"/>
                  </a:lnTo>
                  <a:lnTo>
                    <a:pt x="876" y="1171"/>
                  </a:lnTo>
                  <a:lnTo>
                    <a:pt x="901" y="1268"/>
                  </a:lnTo>
                  <a:lnTo>
                    <a:pt x="979" y="1370"/>
                  </a:lnTo>
                  <a:lnTo>
                    <a:pt x="1116" y="1519"/>
                  </a:lnTo>
                  <a:lnTo>
                    <a:pt x="1231" y="1621"/>
                  </a:lnTo>
                  <a:lnTo>
                    <a:pt x="1353" y="1632"/>
                  </a:lnTo>
                  <a:lnTo>
                    <a:pt x="1471" y="1693"/>
                  </a:lnTo>
                  <a:lnTo>
                    <a:pt x="1664" y="1659"/>
                  </a:lnTo>
                  <a:lnTo>
                    <a:pt x="1819" y="1678"/>
                  </a:lnTo>
                  <a:lnTo>
                    <a:pt x="1975" y="1632"/>
                  </a:lnTo>
                  <a:lnTo>
                    <a:pt x="1893" y="1513"/>
                  </a:lnTo>
                  <a:lnTo>
                    <a:pt x="1920" y="1385"/>
                  </a:lnTo>
                  <a:lnTo>
                    <a:pt x="1874" y="1285"/>
                  </a:lnTo>
                  <a:lnTo>
                    <a:pt x="1865" y="1129"/>
                  </a:lnTo>
                  <a:lnTo>
                    <a:pt x="1783" y="967"/>
                  </a:lnTo>
                  <a:lnTo>
                    <a:pt x="1527" y="891"/>
                  </a:lnTo>
                  <a:lnTo>
                    <a:pt x="1289" y="873"/>
                  </a:lnTo>
                  <a:lnTo>
                    <a:pt x="1393" y="781"/>
                  </a:lnTo>
                  <a:lnTo>
                    <a:pt x="1549" y="745"/>
                  </a:lnTo>
                  <a:lnTo>
                    <a:pt x="1620" y="738"/>
                  </a:lnTo>
                  <a:lnTo>
                    <a:pt x="1753" y="732"/>
                  </a:lnTo>
                  <a:lnTo>
                    <a:pt x="1933" y="720"/>
                  </a:lnTo>
                  <a:lnTo>
                    <a:pt x="2107" y="618"/>
                  </a:lnTo>
                  <a:lnTo>
                    <a:pt x="2227" y="516"/>
                  </a:lnTo>
                  <a:lnTo>
                    <a:pt x="2377" y="438"/>
                  </a:lnTo>
                  <a:lnTo>
                    <a:pt x="2515" y="337"/>
                  </a:lnTo>
                  <a:lnTo>
                    <a:pt x="2420" y="343"/>
                  </a:lnTo>
                  <a:lnTo>
                    <a:pt x="2191" y="343"/>
                  </a:lnTo>
                  <a:lnTo>
                    <a:pt x="2077" y="331"/>
                  </a:lnTo>
                  <a:lnTo>
                    <a:pt x="2053" y="301"/>
                  </a:lnTo>
                  <a:lnTo>
                    <a:pt x="1951" y="301"/>
                  </a:lnTo>
                  <a:lnTo>
                    <a:pt x="1795" y="259"/>
                  </a:lnTo>
                  <a:lnTo>
                    <a:pt x="1645" y="289"/>
                  </a:lnTo>
                  <a:lnTo>
                    <a:pt x="1447" y="372"/>
                  </a:lnTo>
                  <a:lnTo>
                    <a:pt x="1297" y="408"/>
                  </a:lnTo>
                  <a:lnTo>
                    <a:pt x="1153" y="414"/>
                  </a:lnTo>
                  <a:lnTo>
                    <a:pt x="1308" y="337"/>
                  </a:lnTo>
                  <a:lnTo>
                    <a:pt x="1465" y="198"/>
                  </a:lnTo>
                  <a:lnTo>
                    <a:pt x="1453" y="168"/>
                  </a:lnTo>
                  <a:lnTo>
                    <a:pt x="1465" y="102"/>
                  </a:lnTo>
                  <a:lnTo>
                    <a:pt x="1477" y="36"/>
                  </a:lnTo>
                  <a:lnTo>
                    <a:pt x="1453" y="0"/>
                  </a:lnTo>
                  <a:lnTo>
                    <a:pt x="1417" y="24"/>
                  </a:lnTo>
                  <a:lnTo>
                    <a:pt x="1356" y="42"/>
                  </a:lnTo>
                  <a:lnTo>
                    <a:pt x="1189" y="102"/>
                  </a:lnTo>
                  <a:lnTo>
                    <a:pt x="1098" y="144"/>
                  </a:lnTo>
                  <a:lnTo>
                    <a:pt x="1026" y="144"/>
                  </a:lnTo>
                  <a:lnTo>
                    <a:pt x="991" y="168"/>
                  </a:lnTo>
                  <a:lnTo>
                    <a:pt x="889" y="331"/>
                  </a:lnTo>
                  <a:lnTo>
                    <a:pt x="852" y="408"/>
                  </a:lnTo>
                  <a:lnTo>
                    <a:pt x="726" y="480"/>
                  </a:lnTo>
                  <a:lnTo>
                    <a:pt x="649" y="540"/>
                  </a:lnTo>
                  <a:lnTo>
                    <a:pt x="643" y="540"/>
                  </a:lnTo>
                  <a:lnTo>
                    <a:pt x="637" y="534"/>
                  </a:lnTo>
                  <a:lnTo>
                    <a:pt x="600" y="516"/>
                  </a:lnTo>
                  <a:lnTo>
                    <a:pt x="564" y="492"/>
                  </a:lnTo>
                  <a:lnTo>
                    <a:pt x="552" y="486"/>
                  </a:lnTo>
                  <a:lnTo>
                    <a:pt x="540" y="474"/>
                  </a:lnTo>
                  <a:lnTo>
                    <a:pt x="528" y="462"/>
                  </a:lnTo>
                  <a:lnTo>
                    <a:pt x="504" y="444"/>
                  </a:lnTo>
                  <a:lnTo>
                    <a:pt x="474" y="426"/>
                  </a:lnTo>
                  <a:lnTo>
                    <a:pt x="444" y="408"/>
                  </a:lnTo>
                  <a:lnTo>
                    <a:pt x="415" y="390"/>
                  </a:lnTo>
                  <a:lnTo>
                    <a:pt x="385" y="372"/>
                  </a:lnTo>
                  <a:lnTo>
                    <a:pt x="366" y="366"/>
                  </a:lnTo>
                  <a:lnTo>
                    <a:pt x="360" y="360"/>
                  </a:lnTo>
                  <a:lnTo>
                    <a:pt x="192" y="234"/>
                  </a:lnTo>
                  <a:lnTo>
                    <a:pt x="210" y="307"/>
                  </a:lnTo>
                  <a:lnTo>
                    <a:pt x="570" y="564"/>
                  </a:lnTo>
                  <a:lnTo>
                    <a:pt x="558" y="618"/>
                  </a:lnTo>
                  <a:lnTo>
                    <a:pt x="444" y="732"/>
                  </a:lnTo>
                  <a:lnTo>
                    <a:pt x="324" y="787"/>
                  </a:lnTo>
                  <a:lnTo>
                    <a:pt x="318" y="787"/>
                  </a:lnTo>
                  <a:lnTo>
                    <a:pt x="258" y="811"/>
                  </a:lnTo>
                  <a:lnTo>
                    <a:pt x="127" y="853"/>
                  </a:lnTo>
                  <a:lnTo>
                    <a:pt x="0" y="901"/>
                  </a:lnTo>
                  <a:lnTo>
                    <a:pt x="0" y="1165"/>
                  </a:lnTo>
                  <a:lnTo>
                    <a:pt x="78" y="1147"/>
                  </a:lnTo>
                  <a:lnTo>
                    <a:pt x="372" y="1015"/>
                  </a:lnTo>
                  <a:lnTo>
                    <a:pt x="336" y="1117"/>
                  </a:lnTo>
                  <a:lnTo>
                    <a:pt x="222" y="1262"/>
                  </a:lnTo>
                  <a:lnTo>
                    <a:pt x="145" y="1453"/>
                  </a:lnTo>
                  <a:lnTo>
                    <a:pt x="139" y="1459"/>
                  </a:lnTo>
                  <a:lnTo>
                    <a:pt x="133" y="1465"/>
                  </a:lnTo>
                  <a:lnTo>
                    <a:pt x="102" y="1495"/>
                  </a:lnTo>
                  <a:lnTo>
                    <a:pt x="90" y="1507"/>
                  </a:lnTo>
                  <a:lnTo>
                    <a:pt x="84" y="1519"/>
                  </a:lnTo>
                  <a:lnTo>
                    <a:pt x="84" y="1531"/>
                  </a:lnTo>
                  <a:lnTo>
                    <a:pt x="96" y="1537"/>
                  </a:lnTo>
                  <a:lnTo>
                    <a:pt x="114" y="1549"/>
                  </a:lnTo>
                  <a:lnTo>
                    <a:pt x="127" y="1567"/>
                  </a:lnTo>
                  <a:lnTo>
                    <a:pt x="139" y="1597"/>
                  </a:lnTo>
                  <a:lnTo>
                    <a:pt x="145" y="1633"/>
                  </a:lnTo>
                  <a:lnTo>
                    <a:pt x="150" y="1663"/>
                  </a:lnTo>
                  <a:lnTo>
                    <a:pt x="156" y="1693"/>
                  </a:lnTo>
                  <a:lnTo>
                    <a:pt x="162" y="1717"/>
                  </a:lnTo>
                  <a:lnTo>
                    <a:pt x="162" y="1723"/>
                  </a:lnTo>
                  <a:lnTo>
                    <a:pt x="216" y="1796"/>
                  </a:lnTo>
                  <a:lnTo>
                    <a:pt x="216" y="1802"/>
                  </a:lnTo>
                  <a:lnTo>
                    <a:pt x="222" y="1814"/>
                  </a:lnTo>
                  <a:lnTo>
                    <a:pt x="228" y="1850"/>
                  </a:lnTo>
                  <a:lnTo>
                    <a:pt x="234" y="1886"/>
                  </a:lnTo>
                  <a:lnTo>
                    <a:pt x="240" y="1904"/>
                  </a:lnTo>
                  <a:lnTo>
                    <a:pt x="240" y="1916"/>
                  </a:lnTo>
                  <a:lnTo>
                    <a:pt x="246" y="1922"/>
                  </a:lnTo>
                  <a:lnTo>
                    <a:pt x="252" y="1934"/>
                  </a:lnTo>
                  <a:lnTo>
                    <a:pt x="258" y="1970"/>
                  </a:lnTo>
                  <a:lnTo>
                    <a:pt x="438" y="1970"/>
                  </a:lnTo>
                  <a:lnTo>
                    <a:pt x="462" y="1922"/>
                  </a:lnTo>
                  <a:lnTo>
                    <a:pt x="624" y="1778"/>
                  </a:lnTo>
                  <a:lnTo>
                    <a:pt x="624" y="1778"/>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p>
          </p:txBody>
        </p:sp>
        <p:sp>
          <p:nvSpPr>
            <p:cNvPr id="3081" name="Freeform 4"/>
            <p:cNvSpPr>
              <a:spLocks/>
            </p:cNvSpPr>
            <p:nvPr/>
          </p:nvSpPr>
          <p:spPr bwMode="hidden">
            <a:xfrm>
              <a:off x="0" y="2496"/>
              <a:ext cx="2112" cy="1604"/>
            </a:xfrm>
            <a:custGeom>
              <a:avLst/>
              <a:gdLst>
                <a:gd name="T0" fmla="*/ 580 w 2123"/>
                <a:gd name="T1" fmla="*/ 1043 h 1696"/>
                <a:gd name="T2" fmla="*/ 544 w 2123"/>
                <a:gd name="T3" fmla="*/ 683 h 1696"/>
                <a:gd name="T4" fmla="*/ 670 w 2123"/>
                <a:gd name="T5" fmla="*/ 395 h 1696"/>
                <a:gd name="T6" fmla="*/ 927 w 2123"/>
                <a:gd name="T7" fmla="*/ 587 h 1696"/>
                <a:gd name="T8" fmla="*/ 1214 w 2123"/>
                <a:gd name="T9" fmla="*/ 869 h 1696"/>
                <a:gd name="T10" fmla="*/ 1483 w 2123"/>
                <a:gd name="T11" fmla="*/ 1109 h 1696"/>
                <a:gd name="T12" fmla="*/ 1800 w 2123"/>
                <a:gd name="T13" fmla="*/ 1360 h 1696"/>
                <a:gd name="T14" fmla="*/ 1883 w 2123"/>
                <a:gd name="T15" fmla="*/ 1414 h 1696"/>
                <a:gd name="T16" fmla="*/ 1836 w 2123"/>
                <a:gd name="T17" fmla="*/ 1354 h 1696"/>
                <a:gd name="T18" fmla="*/ 1411 w 2123"/>
                <a:gd name="T19" fmla="*/ 1001 h 1696"/>
                <a:gd name="T20" fmla="*/ 1088 w 2123"/>
                <a:gd name="T21" fmla="*/ 683 h 1696"/>
                <a:gd name="T22" fmla="*/ 723 w 2123"/>
                <a:gd name="T23" fmla="*/ 329 h 1696"/>
                <a:gd name="T24" fmla="*/ 999 w 2123"/>
                <a:gd name="T25" fmla="*/ 311 h 1696"/>
                <a:gd name="T26" fmla="*/ 1286 w 2123"/>
                <a:gd name="T27" fmla="*/ 317 h 1696"/>
                <a:gd name="T28" fmla="*/ 1614 w 2123"/>
                <a:gd name="T29" fmla="*/ 269 h 1696"/>
                <a:gd name="T30" fmla="*/ 2123 w 2123"/>
                <a:gd name="T31" fmla="*/ 197 h 1696"/>
                <a:gd name="T32" fmla="*/ 2075 w 2123"/>
                <a:gd name="T33" fmla="*/ 173 h 1696"/>
                <a:gd name="T34" fmla="*/ 1543 w 2123"/>
                <a:gd name="T35" fmla="*/ 257 h 1696"/>
                <a:gd name="T36" fmla="*/ 1208 w 2123"/>
                <a:gd name="T37" fmla="*/ 275 h 1696"/>
                <a:gd name="T38" fmla="*/ 759 w 2123"/>
                <a:gd name="T39" fmla="*/ 257 h 1696"/>
                <a:gd name="T40" fmla="*/ 819 w 2123"/>
                <a:gd name="T41" fmla="*/ 227 h 1696"/>
                <a:gd name="T42" fmla="*/ 1142 w 2123"/>
                <a:gd name="T43" fmla="*/ 0 h 1696"/>
                <a:gd name="T44" fmla="*/ 1088 w 2123"/>
                <a:gd name="T45" fmla="*/ 30 h 1696"/>
                <a:gd name="T46" fmla="*/ 1010 w 2123"/>
                <a:gd name="T47" fmla="*/ 84 h 1696"/>
                <a:gd name="T48" fmla="*/ 855 w 2123"/>
                <a:gd name="T49" fmla="*/ 191 h 1696"/>
                <a:gd name="T50" fmla="*/ 670 w 2123"/>
                <a:gd name="T51" fmla="*/ 281 h 1696"/>
                <a:gd name="T52" fmla="*/ 634 w 2123"/>
                <a:gd name="T53" fmla="*/ 359 h 1696"/>
                <a:gd name="T54" fmla="*/ 305 w 2123"/>
                <a:gd name="T55" fmla="*/ 587 h 1696"/>
                <a:gd name="T56" fmla="*/ 0 w 2123"/>
                <a:gd name="T57" fmla="*/ 725 h 1696"/>
                <a:gd name="T58" fmla="*/ 0 w 2123"/>
                <a:gd name="T59" fmla="*/ 731 h 1696"/>
                <a:gd name="T60" fmla="*/ 0 w 2123"/>
                <a:gd name="T61" fmla="*/ 767 h 1696"/>
                <a:gd name="T62" fmla="*/ 299 w 2123"/>
                <a:gd name="T63" fmla="*/ 635 h 1696"/>
                <a:gd name="T64" fmla="*/ 592 w 2123"/>
                <a:gd name="T65" fmla="*/ 431 h 1696"/>
                <a:gd name="T66" fmla="*/ 508 w 2123"/>
                <a:gd name="T67" fmla="*/ 671 h 1696"/>
                <a:gd name="T68" fmla="*/ 526 w 2123"/>
                <a:gd name="T69" fmla="*/ 995 h 1696"/>
                <a:gd name="T70" fmla="*/ 460 w 2123"/>
                <a:gd name="T71" fmla="*/ 1168 h 1696"/>
                <a:gd name="T72" fmla="*/ 329 w 2123"/>
                <a:gd name="T73" fmla="*/ 1480 h 1696"/>
                <a:gd name="T74" fmla="*/ 323 w 2123"/>
                <a:gd name="T75" fmla="*/ 1696 h 1696"/>
                <a:gd name="T76" fmla="*/ 329 w 2123"/>
                <a:gd name="T77" fmla="*/ 1696 h 1696"/>
                <a:gd name="T78" fmla="*/ 347 w 2123"/>
                <a:gd name="T79" fmla="*/ 1552 h 1696"/>
                <a:gd name="T80" fmla="*/ 580 w 2123"/>
                <a:gd name="T81" fmla="*/ 1043 h 1696"/>
                <a:gd name="T82" fmla="*/ 580 w 2123"/>
                <a:gd name="T83" fmla="*/ 1043 h 16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23" h="1696">
                  <a:moveTo>
                    <a:pt x="580" y="1043"/>
                  </a:moveTo>
                  <a:lnTo>
                    <a:pt x="544" y="683"/>
                  </a:lnTo>
                  <a:lnTo>
                    <a:pt x="670" y="395"/>
                  </a:lnTo>
                  <a:lnTo>
                    <a:pt x="927" y="587"/>
                  </a:lnTo>
                  <a:lnTo>
                    <a:pt x="1214" y="869"/>
                  </a:lnTo>
                  <a:lnTo>
                    <a:pt x="1483" y="1109"/>
                  </a:lnTo>
                  <a:lnTo>
                    <a:pt x="1800" y="1360"/>
                  </a:lnTo>
                  <a:lnTo>
                    <a:pt x="1883" y="1414"/>
                  </a:lnTo>
                  <a:lnTo>
                    <a:pt x="1836" y="1354"/>
                  </a:lnTo>
                  <a:lnTo>
                    <a:pt x="1411" y="1001"/>
                  </a:lnTo>
                  <a:lnTo>
                    <a:pt x="1088" y="683"/>
                  </a:lnTo>
                  <a:lnTo>
                    <a:pt x="723" y="329"/>
                  </a:lnTo>
                  <a:lnTo>
                    <a:pt x="999" y="311"/>
                  </a:lnTo>
                  <a:lnTo>
                    <a:pt x="1286" y="317"/>
                  </a:lnTo>
                  <a:lnTo>
                    <a:pt x="1614" y="269"/>
                  </a:lnTo>
                  <a:lnTo>
                    <a:pt x="2123" y="197"/>
                  </a:lnTo>
                  <a:lnTo>
                    <a:pt x="2075" y="173"/>
                  </a:lnTo>
                  <a:lnTo>
                    <a:pt x="1543" y="257"/>
                  </a:lnTo>
                  <a:lnTo>
                    <a:pt x="1208" y="275"/>
                  </a:lnTo>
                  <a:lnTo>
                    <a:pt x="759" y="257"/>
                  </a:lnTo>
                  <a:lnTo>
                    <a:pt x="819" y="227"/>
                  </a:lnTo>
                  <a:lnTo>
                    <a:pt x="1142" y="0"/>
                  </a:lnTo>
                  <a:lnTo>
                    <a:pt x="1088" y="30"/>
                  </a:lnTo>
                  <a:lnTo>
                    <a:pt x="1010" y="84"/>
                  </a:lnTo>
                  <a:lnTo>
                    <a:pt x="855" y="191"/>
                  </a:lnTo>
                  <a:lnTo>
                    <a:pt x="670" y="281"/>
                  </a:lnTo>
                  <a:lnTo>
                    <a:pt x="634" y="359"/>
                  </a:lnTo>
                  <a:lnTo>
                    <a:pt x="305" y="587"/>
                  </a:lnTo>
                  <a:lnTo>
                    <a:pt x="0" y="725"/>
                  </a:lnTo>
                  <a:lnTo>
                    <a:pt x="0" y="731"/>
                  </a:lnTo>
                  <a:lnTo>
                    <a:pt x="0" y="767"/>
                  </a:lnTo>
                  <a:lnTo>
                    <a:pt x="299" y="635"/>
                  </a:lnTo>
                  <a:lnTo>
                    <a:pt x="592" y="431"/>
                  </a:lnTo>
                  <a:lnTo>
                    <a:pt x="508" y="671"/>
                  </a:lnTo>
                  <a:lnTo>
                    <a:pt x="526" y="995"/>
                  </a:lnTo>
                  <a:lnTo>
                    <a:pt x="460" y="1168"/>
                  </a:lnTo>
                  <a:lnTo>
                    <a:pt x="329" y="1480"/>
                  </a:lnTo>
                  <a:lnTo>
                    <a:pt x="323" y="1696"/>
                  </a:lnTo>
                  <a:lnTo>
                    <a:pt x="329" y="1696"/>
                  </a:lnTo>
                  <a:lnTo>
                    <a:pt x="347" y="1552"/>
                  </a:lnTo>
                  <a:lnTo>
                    <a:pt x="580" y="1043"/>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082" name="Freeform 5"/>
            <p:cNvSpPr>
              <a:spLocks/>
            </p:cNvSpPr>
            <p:nvPr/>
          </p:nvSpPr>
          <p:spPr bwMode="hidden">
            <a:xfrm>
              <a:off x="2092" y="3233"/>
              <a:ext cx="3668" cy="943"/>
            </a:xfrm>
            <a:custGeom>
              <a:avLst/>
              <a:gdLst>
                <a:gd name="T0" fmla="*/ 3338 w 3668"/>
                <a:gd name="T1" fmla="*/ 288 h 943"/>
                <a:gd name="T2" fmla="*/ 3194 w 3668"/>
                <a:gd name="T3" fmla="*/ 258 h 943"/>
                <a:gd name="T4" fmla="*/ 2816 w 3668"/>
                <a:gd name="T5" fmla="*/ 234 h 943"/>
                <a:gd name="T6" fmla="*/ 2330 w 3668"/>
                <a:gd name="T7" fmla="*/ 306 h 943"/>
                <a:gd name="T8" fmla="*/ 2372 w 3668"/>
                <a:gd name="T9" fmla="*/ 258 h 943"/>
                <a:gd name="T10" fmla="*/ 2624 w 3668"/>
                <a:gd name="T11" fmla="*/ 132 h 943"/>
                <a:gd name="T12" fmla="*/ 2707 w 3668"/>
                <a:gd name="T13" fmla="*/ 24 h 943"/>
                <a:gd name="T14" fmla="*/ 2642 w 3668"/>
                <a:gd name="T15" fmla="*/ 12 h 943"/>
                <a:gd name="T16" fmla="*/ 2515 w 3668"/>
                <a:gd name="T17" fmla="*/ 54 h 943"/>
                <a:gd name="T18" fmla="*/ 2324 w 3668"/>
                <a:gd name="T19" fmla="*/ 66 h 943"/>
                <a:gd name="T20" fmla="*/ 2101 w 3668"/>
                <a:gd name="T21" fmla="*/ 90 h 943"/>
                <a:gd name="T22" fmla="*/ 1855 w 3668"/>
                <a:gd name="T23" fmla="*/ 228 h 943"/>
                <a:gd name="T24" fmla="*/ 1591 w 3668"/>
                <a:gd name="T25" fmla="*/ 337 h 943"/>
                <a:gd name="T26" fmla="*/ 1459 w 3668"/>
                <a:gd name="T27" fmla="*/ 379 h 943"/>
                <a:gd name="T28" fmla="*/ 1417 w 3668"/>
                <a:gd name="T29" fmla="*/ 361 h 943"/>
                <a:gd name="T30" fmla="*/ 1363 w 3668"/>
                <a:gd name="T31" fmla="*/ 331 h 943"/>
                <a:gd name="T32" fmla="*/ 1344 w 3668"/>
                <a:gd name="T33" fmla="*/ 312 h 943"/>
                <a:gd name="T34" fmla="*/ 1290 w 3668"/>
                <a:gd name="T35" fmla="*/ 288 h 943"/>
                <a:gd name="T36" fmla="*/ 1230 w 3668"/>
                <a:gd name="T37" fmla="*/ 252 h 943"/>
                <a:gd name="T38" fmla="*/ 1119 w 3668"/>
                <a:gd name="T39" fmla="*/ 227 h 943"/>
                <a:gd name="T40" fmla="*/ 1320 w 3668"/>
                <a:gd name="T41" fmla="*/ 438 h 943"/>
                <a:gd name="T42" fmla="*/ 960 w 3668"/>
                <a:gd name="T43" fmla="*/ 558 h 943"/>
                <a:gd name="T44" fmla="*/ 474 w 3668"/>
                <a:gd name="T45" fmla="*/ 630 h 943"/>
                <a:gd name="T46" fmla="*/ 132 w 3668"/>
                <a:gd name="T47" fmla="*/ 781 h 943"/>
                <a:gd name="T48" fmla="*/ 234 w 3668"/>
                <a:gd name="T49" fmla="*/ 847 h 943"/>
                <a:gd name="T50" fmla="*/ 925 w 3668"/>
                <a:gd name="T51" fmla="*/ 739 h 943"/>
                <a:gd name="T52" fmla="*/ 637 w 3668"/>
                <a:gd name="T53" fmla="*/ 925 h 943"/>
                <a:gd name="T54" fmla="*/ 1405 w 3668"/>
                <a:gd name="T55" fmla="*/ 943 h 943"/>
                <a:gd name="T56" fmla="*/ 1447 w 3668"/>
                <a:gd name="T57" fmla="*/ 943 h 943"/>
                <a:gd name="T58" fmla="*/ 2888 w 3668"/>
                <a:gd name="T59" fmla="*/ 859 h 943"/>
                <a:gd name="T60" fmla="*/ 2582 w 3668"/>
                <a:gd name="T61" fmla="*/ 708 h 943"/>
                <a:gd name="T62" fmla="*/ 2299 w 3668"/>
                <a:gd name="T63" fmla="*/ 606 h 943"/>
                <a:gd name="T64" fmla="*/ 2606 w 3668"/>
                <a:gd name="T65" fmla="*/ 588 h 943"/>
                <a:gd name="T66" fmla="*/ 3001 w 3668"/>
                <a:gd name="T67" fmla="*/ 582 h 943"/>
                <a:gd name="T68" fmla="*/ 3452 w 3668"/>
                <a:gd name="T69" fmla="*/ 438 h 943"/>
                <a:gd name="T70" fmla="*/ 3668 w 3668"/>
                <a:gd name="T71" fmla="*/ 312 h 943"/>
                <a:gd name="T72" fmla="*/ 3482 w 3668"/>
                <a:gd name="T73" fmla="*/ 300 h 9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668" h="943">
                  <a:moveTo>
                    <a:pt x="3482" y="300"/>
                  </a:moveTo>
                  <a:lnTo>
                    <a:pt x="3338" y="288"/>
                  </a:lnTo>
                  <a:lnTo>
                    <a:pt x="3320" y="264"/>
                  </a:lnTo>
                  <a:lnTo>
                    <a:pt x="3194" y="258"/>
                  </a:lnTo>
                  <a:lnTo>
                    <a:pt x="3019" y="216"/>
                  </a:lnTo>
                  <a:lnTo>
                    <a:pt x="2816" y="234"/>
                  </a:lnTo>
                  <a:lnTo>
                    <a:pt x="2533" y="288"/>
                  </a:lnTo>
                  <a:lnTo>
                    <a:pt x="2330" y="306"/>
                  </a:lnTo>
                  <a:lnTo>
                    <a:pt x="2149" y="312"/>
                  </a:lnTo>
                  <a:lnTo>
                    <a:pt x="2372" y="258"/>
                  </a:lnTo>
                  <a:lnTo>
                    <a:pt x="2624" y="156"/>
                  </a:lnTo>
                  <a:lnTo>
                    <a:pt x="2624" y="132"/>
                  </a:lnTo>
                  <a:lnTo>
                    <a:pt x="2666" y="78"/>
                  </a:lnTo>
                  <a:lnTo>
                    <a:pt x="2707" y="24"/>
                  </a:lnTo>
                  <a:lnTo>
                    <a:pt x="2695" y="0"/>
                  </a:lnTo>
                  <a:lnTo>
                    <a:pt x="2642" y="12"/>
                  </a:lnTo>
                  <a:lnTo>
                    <a:pt x="2557" y="30"/>
                  </a:lnTo>
                  <a:lnTo>
                    <a:pt x="2515" y="54"/>
                  </a:lnTo>
                  <a:lnTo>
                    <a:pt x="2425" y="84"/>
                  </a:lnTo>
                  <a:lnTo>
                    <a:pt x="2324" y="66"/>
                  </a:lnTo>
                  <a:lnTo>
                    <a:pt x="2191" y="90"/>
                  </a:lnTo>
                  <a:lnTo>
                    <a:pt x="2101" y="90"/>
                  </a:lnTo>
                  <a:lnTo>
                    <a:pt x="2047" y="108"/>
                  </a:lnTo>
                  <a:lnTo>
                    <a:pt x="1855" y="228"/>
                  </a:lnTo>
                  <a:lnTo>
                    <a:pt x="1771" y="288"/>
                  </a:lnTo>
                  <a:lnTo>
                    <a:pt x="1591" y="337"/>
                  </a:lnTo>
                  <a:lnTo>
                    <a:pt x="1465" y="379"/>
                  </a:lnTo>
                  <a:lnTo>
                    <a:pt x="1459" y="379"/>
                  </a:lnTo>
                  <a:lnTo>
                    <a:pt x="1453" y="373"/>
                  </a:lnTo>
                  <a:lnTo>
                    <a:pt x="1417" y="361"/>
                  </a:lnTo>
                  <a:lnTo>
                    <a:pt x="1381" y="343"/>
                  </a:lnTo>
                  <a:lnTo>
                    <a:pt x="1363" y="331"/>
                  </a:lnTo>
                  <a:lnTo>
                    <a:pt x="1357" y="324"/>
                  </a:lnTo>
                  <a:lnTo>
                    <a:pt x="1344" y="312"/>
                  </a:lnTo>
                  <a:lnTo>
                    <a:pt x="1320" y="300"/>
                  </a:lnTo>
                  <a:lnTo>
                    <a:pt x="1290" y="288"/>
                  </a:lnTo>
                  <a:lnTo>
                    <a:pt x="1260" y="270"/>
                  </a:lnTo>
                  <a:lnTo>
                    <a:pt x="1230" y="252"/>
                  </a:lnTo>
                  <a:lnTo>
                    <a:pt x="1187" y="227"/>
                  </a:lnTo>
                  <a:lnTo>
                    <a:pt x="1119" y="227"/>
                  </a:lnTo>
                  <a:lnTo>
                    <a:pt x="1357" y="397"/>
                  </a:lnTo>
                  <a:lnTo>
                    <a:pt x="1320" y="438"/>
                  </a:lnTo>
                  <a:lnTo>
                    <a:pt x="1135" y="522"/>
                  </a:lnTo>
                  <a:lnTo>
                    <a:pt x="960" y="558"/>
                  </a:lnTo>
                  <a:lnTo>
                    <a:pt x="684" y="600"/>
                  </a:lnTo>
                  <a:lnTo>
                    <a:pt x="474" y="630"/>
                  </a:lnTo>
                  <a:lnTo>
                    <a:pt x="390" y="684"/>
                  </a:lnTo>
                  <a:lnTo>
                    <a:pt x="132" y="781"/>
                  </a:lnTo>
                  <a:lnTo>
                    <a:pt x="0" y="829"/>
                  </a:lnTo>
                  <a:lnTo>
                    <a:pt x="234" y="847"/>
                  </a:lnTo>
                  <a:lnTo>
                    <a:pt x="498" y="829"/>
                  </a:lnTo>
                  <a:lnTo>
                    <a:pt x="925" y="739"/>
                  </a:lnTo>
                  <a:lnTo>
                    <a:pt x="840" y="817"/>
                  </a:lnTo>
                  <a:lnTo>
                    <a:pt x="637" y="925"/>
                  </a:lnTo>
                  <a:lnTo>
                    <a:pt x="613" y="943"/>
                  </a:lnTo>
                  <a:lnTo>
                    <a:pt x="1405" y="943"/>
                  </a:lnTo>
                  <a:lnTo>
                    <a:pt x="1411" y="925"/>
                  </a:lnTo>
                  <a:lnTo>
                    <a:pt x="1447" y="943"/>
                  </a:lnTo>
                  <a:lnTo>
                    <a:pt x="2924" y="943"/>
                  </a:lnTo>
                  <a:lnTo>
                    <a:pt x="2888" y="859"/>
                  </a:lnTo>
                  <a:lnTo>
                    <a:pt x="2713" y="775"/>
                  </a:lnTo>
                  <a:lnTo>
                    <a:pt x="2582" y="708"/>
                  </a:lnTo>
                  <a:lnTo>
                    <a:pt x="2336" y="636"/>
                  </a:lnTo>
                  <a:lnTo>
                    <a:pt x="2299" y="606"/>
                  </a:lnTo>
                  <a:lnTo>
                    <a:pt x="2509" y="582"/>
                  </a:lnTo>
                  <a:lnTo>
                    <a:pt x="2606" y="588"/>
                  </a:lnTo>
                  <a:lnTo>
                    <a:pt x="2773" y="588"/>
                  </a:lnTo>
                  <a:lnTo>
                    <a:pt x="3001" y="582"/>
                  </a:lnTo>
                  <a:lnTo>
                    <a:pt x="3259" y="516"/>
                  </a:lnTo>
                  <a:lnTo>
                    <a:pt x="3452" y="438"/>
                  </a:lnTo>
                  <a:lnTo>
                    <a:pt x="3668" y="391"/>
                  </a:lnTo>
                  <a:lnTo>
                    <a:pt x="3668" y="312"/>
                  </a:lnTo>
                  <a:lnTo>
                    <a:pt x="3482" y="30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3083" name="Freeform 6"/>
            <p:cNvSpPr>
              <a:spLocks/>
            </p:cNvSpPr>
            <p:nvPr/>
          </p:nvSpPr>
          <p:spPr bwMode="hidden">
            <a:xfrm>
              <a:off x="0" y="524"/>
              <a:ext cx="973" cy="1195"/>
            </a:xfrm>
            <a:custGeom>
              <a:avLst/>
              <a:gdLst>
                <a:gd name="T0" fmla="*/ 323 w 969"/>
                <a:gd name="T1" fmla="*/ 1186 h 1192"/>
                <a:gd name="T2" fmla="*/ 490 w 969"/>
                <a:gd name="T3" fmla="*/ 1192 h 1192"/>
                <a:gd name="T4" fmla="*/ 580 w 969"/>
                <a:gd name="T5" fmla="*/ 1150 h 1192"/>
                <a:gd name="T6" fmla="*/ 813 w 969"/>
                <a:gd name="T7" fmla="*/ 1085 h 1192"/>
                <a:gd name="T8" fmla="*/ 933 w 969"/>
                <a:gd name="T9" fmla="*/ 1055 h 1192"/>
                <a:gd name="T10" fmla="*/ 759 w 969"/>
                <a:gd name="T11" fmla="*/ 989 h 1192"/>
                <a:gd name="T12" fmla="*/ 556 w 969"/>
                <a:gd name="T13" fmla="*/ 953 h 1192"/>
                <a:gd name="T14" fmla="*/ 197 w 969"/>
                <a:gd name="T15" fmla="*/ 971 h 1192"/>
                <a:gd name="T16" fmla="*/ 299 w 969"/>
                <a:gd name="T17" fmla="*/ 893 h 1192"/>
                <a:gd name="T18" fmla="*/ 496 w 969"/>
                <a:gd name="T19" fmla="*/ 803 h 1192"/>
                <a:gd name="T20" fmla="*/ 694 w 969"/>
                <a:gd name="T21" fmla="*/ 671 h 1192"/>
                <a:gd name="T22" fmla="*/ 700 w 969"/>
                <a:gd name="T23" fmla="*/ 671 h 1192"/>
                <a:gd name="T24" fmla="*/ 712 w 969"/>
                <a:gd name="T25" fmla="*/ 665 h 1192"/>
                <a:gd name="T26" fmla="*/ 753 w 969"/>
                <a:gd name="T27" fmla="*/ 647 h 1192"/>
                <a:gd name="T28" fmla="*/ 777 w 969"/>
                <a:gd name="T29" fmla="*/ 641 h 1192"/>
                <a:gd name="T30" fmla="*/ 789 w 969"/>
                <a:gd name="T31" fmla="*/ 629 h 1192"/>
                <a:gd name="T32" fmla="*/ 795 w 969"/>
                <a:gd name="T33" fmla="*/ 617 h 1192"/>
                <a:gd name="T34" fmla="*/ 789 w 969"/>
                <a:gd name="T35" fmla="*/ 611 h 1192"/>
                <a:gd name="T36" fmla="*/ 783 w 969"/>
                <a:gd name="T37" fmla="*/ 599 h 1192"/>
                <a:gd name="T38" fmla="*/ 783 w 969"/>
                <a:gd name="T39" fmla="*/ 575 h 1192"/>
                <a:gd name="T40" fmla="*/ 795 w 969"/>
                <a:gd name="T41" fmla="*/ 545 h 1192"/>
                <a:gd name="T42" fmla="*/ 807 w 969"/>
                <a:gd name="T43" fmla="*/ 515 h 1192"/>
                <a:gd name="T44" fmla="*/ 825 w 969"/>
                <a:gd name="T45" fmla="*/ 485 h 1192"/>
                <a:gd name="T46" fmla="*/ 837 w 969"/>
                <a:gd name="T47" fmla="*/ 455 h 1192"/>
                <a:gd name="T48" fmla="*/ 843 w 969"/>
                <a:gd name="T49" fmla="*/ 437 h 1192"/>
                <a:gd name="T50" fmla="*/ 849 w 969"/>
                <a:gd name="T51" fmla="*/ 431 h 1192"/>
                <a:gd name="T52" fmla="*/ 849 w 969"/>
                <a:gd name="T53" fmla="*/ 347 h 1192"/>
                <a:gd name="T54" fmla="*/ 849 w 969"/>
                <a:gd name="T55" fmla="*/ 341 h 1192"/>
                <a:gd name="T56" fmla="*/ 855 w 969"/>
                <a:gd name="T57" fmla="*/ 335 h 1192"/>
                <a:gd name="T58" fmla="*/ 873 w 969"/>
                <a:gd name="T59" fmla="*/ 305 h 1192"/>
                <a:gd name="T60" fmla="*/ 885 w 969"/>
                <a:gd name="T61" fmla="*/ 269 h 1192"/>
                <a:gd name="T62" fmla="*/ 897 w 969"/>
                <a:gd name="T63" fmla="*/ 239 h 1192"/>
                <a:gd name="T64" fmla="*/ 903 w 969"/>
                <a:gd name="T65" fmla="*/ 227 h 1192"/>
                <a:gd name="T66" fmla="*/ 909 w 969"/>
                <a:gd name="T67" fmla="*/ 215 h 1192"/>
                <a:gd name="T68" fmla="*/ 927 w 969"/>
                <a:gd name="T69" fmla="*/ 173 h 1192"/>
                <a:gd name="T70" fmla="*/ 945 w 969"/>
                <a:gd name="T71" fmla="*/ 137 h 1192"/>
                <a:gd name="T72" fmla="*/ 951 w 969"/>
                <a:gd name="T73" fmla="*/ 125 h 1192"/>
                <a:gd name="T74" fmla="*/ 951 w 969"/>
                <a:gd name="T75" fmla="*/ 119 h 1192"/>
                <a:gd name="T76" fmla="*/ 969 w 969"/>
                <a:gd name="T77" fmla="*/ 0 h 1192"/>
                <a:gd name="T78" fmla="*/ 945 w 969"/>
                <a:gd name="T79" fmla="*/ 47 h 1192"/>
                <a:gd name="T80" fmla="*/ 783 w 969"/>
                <a:gd name="T81" fmla="*/ 113 h 1192"/>
                <a:gd name="T82" fmla="*/ 706 w 969"/>
                <a:gd name="T83" fmla="*/ 161 h 1192"/>
                <a:gd name="T84" fmla="*/ 460 w 969"/>
                <a:gd name="T85" fmla="*/ 233 h 1192"/>
                <a:gd name="T86" fmla="*/ 281 w 969"/>
                <a:gd name="T87" fmla="*/ 287 h 1192"/>
                <a:gd name="T88" fmla="*/ 173 w 969"/>
                <a:gd name="T89" fmla="*/ 293 h 1192"/>
                <a:gd name="T90" fmla="*/ 12 w 969"/>
                <a:gd name="T91" fmla="*/ 485 h 1192"/>
                <a:gd name="T92" fmla="*/ 0 w 969"/>
                <a:gd name="T93" fmla="*/ 509 h 1192"/>
                <a:gd name="T94" fmla="*/ 0 w 969"/>
                <a:gd name="T95" fmla="*/ 1186 h 1192"/>
                <a:gd name="T96" fmla="*/ 96 w 969"/>
                <a:gd name="T97" fmla="*/ 1180 h 1192"/>
                <a:gd name="T98" fmla="*/ 323 w 969"/>
                <a:gd name="T99" fmla="*/ 1186 h 1192"/>
                <a:gd name="T100" fmla="*/ 323 w 969"/>
                <a:gd name="T101" fmla="*/ 1186 h 11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69" h="1192">
                  <a:moveTo>
                    <a:pt x="323" y="1186"/>
                  </a:moveTo>
                  <a:lnTo>
                    <a:pt x="490" y="1192"/>
                  </a:lnTo>
                  <a:lnTo>
                    <a:pt x="580" y="1150"/>
                  </a:lnTo>
                  <a:lnTo>
                    <a:pt x="813" y="1085"/>
                  </a:lnTo>
                  <a:lnTo>
                    <a:pt x="933" y="1055"/>
                  </a:lnTo>
                  <a:lnTo>
                    <a:pt x="759" y="989"/>
                  </a:lnTo>
                  <a:lnTo>
                    <a:pt x="556" y="953"/>
                  </a:lnTo>
                  <a:lnTo>
                    <a:pt x="197" y="971"/>
                  </a:lnTo>
                  <a:lnTo>
                    <a:pt x="299" y="893"/>
                  </a:lnTo>
                  <a:lnTo>
                    <a:pt x="496" y="803"/>
                  </a:lnTo>
                  <a:lnTo>
                    <a:pt x="694" y="671"/>
                  </a:lnTo>
                  <a:lnTo>
                    <a:pt x="700" y="671"/>
                  </a:lnTo>
                  <a:lnTo>
                    <a:pt x="712" y="665"/>
                  </a:lnTo>
                  <a:lnTo>
                    <a:pt x="753" y="647"/>
                  </a:lnTo>
                  <a:lnTo>
                    <a:pt x="777" y="641"/>
                  </a:lnTo>
                  <a:lnTo>
                    <a:pt x="789" y="629"/>
                  </a:lnTo>
                  <a:lnTo>
                    <a:pt x="795" y="617"/>
                  </a:lnTo>
                  <a:lnTo>
                    <a:pt x="789" y="611"/>
                  </a:lnTo>
                  <a:lnTo>
                    <a:pt x="783" y="599"/>
                  </a:lnTo>
                  <a:lnTo>
                    <a:pt x="783" y="575"/>
                  </a:lnTo>
                  <a:lnTo>
                    <a:pt x="795" y="545"/>
                  </a:lnTo>
                  <a:lnTo>
                    <a:pt x="807" y="515"/>
                  </a:lnTo>
                  <a:lnTo>
                    <a:pt x="825" y="485"/>
                  </a:lnTo>
                  <a:lnTo>
                    <a:pt x="837" y="455"/>
                  </a:lnTo>
                  <a:lnTo>
                    <a:pt x="843" y="437"/>
                  </a:lnTo>
                  <a:lnTo>
                    <a:pt x="849" y="431"/>
                  </a:lnTo>
                  <a:lnTo>
                    <a:pt x="849" y="347"/>
                  </a:lnTo>
                  <a:lnTo>
                    <a:pt x="849" y="341"/>
                  </a:lnTo>
                  <a:lnTo>
                    <a:pt x="855" y="335"/>
                  </a:lnTo>
                  <a:lnTo>
                    <a:pt x="873" y="305"/>
                  </a:lnTo>
                  <a:lnTo>
                    <a:pt x="885" y="269"/>
                  </a:lnTo>
                  <a:lnTo>
                    <a:pt x="897" y="239"/>
                  </a:lnTo>
                  <a:lnTo>
                    <a:pt x="903" y="227"/>
                  </a:lnTo>
                  <a:lnTo>
                    <a:pt x="909" y="215"/>
                  </a:lnTo>
                  <a:lnTo>
                    <a:pt x="927" y="173"/>
                  </a:lnTo>
                  <a:lnTo>
                    <a:pt x="945" y="137"/>
                  </a:lnTo>
                  <a:lnTo>
                    <a:pt x="951" y="125"/>
                  </a:lnTo>
                  <a:lnTo>
                    <a:pt x="951" y="119"/>
                  </a:lnTo>
                  <a:lnTo>
                    <a:pt x="969" y="0"/>
                  </a:lnTo>
                  <a:lnTo>
                    <a:pt x="945" y="47"/>
                  </a:lnTo>
                  <a:lnTo>
                    <a:pt x="783" y="113"/>
                  </a:lnTo>
                  <a:lnTo>
                    <a:pt x="706" y="161"/>
                  </a:lnTo>
                  <a:lnTo>
                    <a:pt x="460" y="233"/>
                  </a:lnTo>
                  <a:lnTo>
                    <a:pt x="281" y="287"/>
                  </a:lnTo>
                  <a:lnTo>
                    <a:pt x="173" y="293"/>
                  </a:lnTo>
                  <a:lnTo>
                    <a:pt x="12" y="485"/>
                  </a:lnTo>
                  <a:lnTo>
                    <a:pt x="0" y="509"/>
                  </a:lnTo>
                  <a:lnTo>
                    <a:pt x="0" y="1186"/>
                  </a:lnTo>
                  <a:lnTo>
                    <a:pt x="96" y="1180"/>
                  </a:lnTo>
                  <a:lnTo>
                    <a:pt x="323" y="1186"/>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3084" name="Freeform 7"/>
            <p:cNvSpPr>
              <a:spLocks/>
            </p:cNvSpPr>
            <p:nvPr/>
          </p:nvSpPr>
          <p:spPr bwMode="hidden">
            <a:xfrm>
              <a:off x="3188" y="1"/>
              <a:ext cx="2570" cy="2266"/>
            </a:xfrm>
            <a:custGeom>
              <a:avLst/>
              <a:gdLst>
                <a:gd name="T0" fmla="*/ 859 w 2570"/>
                <a:gd name="T1" fmla="*/ 612 h 2266"/>
                <a:gd name="T2" fmla="*/ 1087 w 2570"/>
                <a:gd name="T3" fmla="*/ 853 h 2266"/>
                <a:gd name="T4" fmla="*/ 961 w 2570"/>
                <a:gd name="T5" fmla="*/ 913 h 2266"/>
                <a:gd name="T6" fmla="*/ 786 w 2570"/>
                <a:gd name="T7" fmla="*/ 883 h 2266"/>
                <a:gd name="T8" fmla="*/ 450 w 2570"/>
                <a:gd name="T9" fmla="*/ 931 h 2266"/>
                <a:gd name="T10" fmla="*/ 150 w 2570"/>
                <a:gd name="T11" fmla="*/ 1075 h 2266"/>
                <a:gd name="T12" fmla="*/ 78 w 2570"/>
                <a:gd name="T13" fmla="*/ 1165 h 2266"/>
                <a:gd name="T14" fmla="*/ 361 w 2570"/>
                <a:gd name="T15" fmla="*/ 1256 h 2266"/>
                <a:gd name="T16" fmla="*/ 444 w 2570"/>
                <a:gd name="T17" fmla="*/ 1316 h 2266"/>
                <a:gd name="T18" fmla="*/ 697 w 2570"/>
                <a:gd name="T19" fmla="*/ 1400 h 2266"/>
                <a:gd name="T20" fmla="*/ 1026 w 2570"/>
                <a:gd name="T21" fmla="*/ 1346 h 2266"/>
                <a:gd name="T22" fmla="*/ 991 w 2570"/>
                <a:gd name="T23" fmla="*/ 1412 h 2266"/>
                <a:gd name="T24" fmla="*/ 804 w 2570"/>
                <a:gd name="T25" fmla="*/ 1574 h 2266"/>
                <a:gd name="T26" fmla="*/ 726 w 2570"/>
                <a:gd name="T27" fmla="*/ 1718 h 2266"/>
                <a:gd name="T28" fmla="*/ 768 w 2570"/>
                <a:gd name="T29" fmla="*/ 1742 h 2266"/>
                <a:gd name="T30" fmla="*/ 865 w 2570"/>
                <a:gd name="T31" fmla="*/ 1693 h 2266"/>
                <a:gd name="T32" fmla="*/ 991 w 2570"/>
                <a:gd name="T33" fmla="*/ 1699 h 2266"/>
                <a:gd name="T34" fmla="*/ 1135 w 2570"/>
                <a:gd name="T35" fmla="*/ 1627 h 2266"/>
                <a:gd name="T36" fmla="*/ 1183 w 2570"/>
                <a:gd name="T37" fmla="*/ 1669 h 2266"/>
                <a:gd name="T38" fmla="*/ 1399 w 2570"/>
                <a:gd name="T39" fmla="*/ 1436 h 2266"/>
                <a:gd name="T40" fmla="*/ 1615 w 2570"/>
                <a:gd name="T41" fmla="*/ 1334 h 2266"/>
                <a:gd name="T42" fmla="*/ 1645 w 2570"/>
                <a:gd name="T43" fmla="*/ 1370 h 2266"/>
                <a:gd name="T44" fmla="*/ 1681 w 2570"/>
                <a:gd name="T45" fmla="*/ 1430 h 2266"/>
                <a:gd name="T46" fmla="*/ 1699 w 2570"/>
                <a:gd name="T47" fmla="*/ 1466 h 2266"/>
                <a:gd name="T48" fmla="*/ 1747 w 2570"/>
                <a:gd name="T49" fmla="*/ 1550 h 2266"/>
                <a:gd name="T50" fmla="*/ 1772 w 2570"/>
                <a:gd name="T51" fmla="*/ 1586 h 2266"/>
                <a:gd name="T52" fmla="*/ 2124 w 2570"/>
                <a:gd name="T53" fmla="*/ 2248 h 2266"/>
                <a:gd name="T54" fmla="*/ 1693 w 2570"/>
                <a:gd name="T55" fmla="*/ 1322 h 2266"/>
                <a:gd name="T56" fmla="*/ 1861 w 2570"/>
                <a:gd name="T57" fmla="*/ 1165 h 2266"/>
                <a:gd name="T58" fmla="*/ 2173 w 2570"/>
                <a:gd name="T59" fmla="*/ 1099 h 2266"/>
                <a:gd name="T60" fmla="*/ 2390 w 2570"/>
                <a:gd name="T61" fmla="*/ 1009 h 2266"/>
                <a:gd name="T62" fmla="*/ 2570 w 2570"/>
                <a:gd name="T63" fmla="*/ 805 h 2266"/>
                <a:gd name="T64" fmla="*/ 2342 w 2570"/>
                <a:gd name="T65" fmla="*/ 781 h 2266"/>
                <a:gd name="T66" fmla="*/ 2114 w 2570"/>
                <a:gd name="T67" fmla="*/ 763 h 2266"/>
                <a:gd name="T68" fmla="*/ 2408 w 2570"/>
                <a:gd name="T69" fmla="*/ 433 h 2266"/>
                <a:gd name="T70" fmla="*/ 2426 w 2570"/>
                <a:gd name="T71" fmla="*/ 421 h 2266"/>
                <a:gd name="T72" fmla="*/ 2474 w 2570"/>
                <a:gd name="T73" fmla="*/ 379 h 2266"/>
                <a:gd name="T74" fmla="*/ 2492 w 2570"/>
                <a:gd name="T75" fmla="*/ 355 h 2266"/>
                <a:gd name="T76" fmla="*/ 2474 w 2570"/>
                <a:gd name="T77" fmla="*/ 337 h 2266"/>
                <a:gd name="T78" fmla="*/ 2474 w 2570"/>
                <a:gd name="T79" fmla="*/ 271 h 2266"/>
                <a:gd name="T80" fmla="*/ 2492 w 2570"/>
                <a:gd name="T81" fmla="*/ 192 h 2266"/>
                <a:gd name="T82" fmla="*/ 2504 w 2570"/>
                <a:gd name="T83" fmla="*/ 132 h 2266"/>
                <a:gd name="T84" fmla="*/ 2492 w 2570"/>
                <a:gd name="T85" fmla="*/ 36 h 2266"/>
                <a:gd name="T86" fmla="*/ 2492 w 2570"/>
                <a:gd name="T87" fmla="*/ 24 h 2266"/>
                <a:gd name="T88" fmla="*/ 2102 w 2570"/>
                <a:gd name="T89" fmla="*/ 0 h 2266"/>
                <a:gd name="T90" fmla="*/ 1909 w 2570"/>
                <a:gd name="T91" fmla="*/ 90 h 2266"/>
                <a:gd name="T92" fmla="*/ 1747 w 2570"/>
                <a:gd name="T93" fmla="*/ 535 h 2266"/>
                <a:gd name="T94" fmla="*/ 1711 w 2570"/>
                <a:gd name="T95" fmla="*/ 469 h 2266"/>
                <a:gd name="T96" fmla="*/ 1633 w 2570"/>
                <a:gd name="T97" fmla="*/ 144 h 2266"/>
                <a:gd name="T98" fmla="*/ 1579 w 2570"/>
                <a:gd name="T99" fmla="*/ 0 h 2266"/>
                <a:gd name="T100" fmla="*/ 738 w 2570"/>
                <a:gd name="T101" fmla="*/ 186 h 2266"/>
                <a:gd name="T102" fmla="*/ 756 w 2570"/>
                <a:gd name="T103" fmla="*/ 463 h 22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570" h="2266">
                  <a:moveTo>
                    <a:pt x="756" y="463"/>
                  </a:moveTo>
                  <a:lnTo>
                    <a:pt x="859" y="612"/>
                  </a:lnTo>
                  <a:lnTo>
                    <a:pt x="937" y="720"/>
                  </a:lnTo>
                  <a:lnTo>
                    <a:pt x="1087" y="853"/>
                  </a:lnTo>
                  <a:lnTo>
                    <a:pt x="1105" y="907"/>
                  </a:lnTo>
                  <a:lnTo>
                    <a:pt x="961" y="913"/>
                  </a:lnTo>
                  <a:lnTo>
                    <a:pt x="895" y="901"/>
                  </a:lnTo>
                  <a:lnTo>
                    <a:pt x="786" y="883"/>
                  </a:lnTo>
                  <a:lnTo>
                    <a:pt x="637" y="859"/>
                  </a:lnTo>
                  <a:lnTo>
                    <a:pt x="450" y="931"/>
                  </a:lnTo>
                  <a:lnTo>
                    <a:pt x="306" y="1021"/>
                  </a:lnTo>
                  <a:lnTo>
                    <a:pt x="150" y="1075"/>
                  </a:lnTo>
                  <a:lnTo>
                    <a:pt x="0" y="1153"/>
                  </a:lnTo>
                  <a:lnTo>
                    <a:pt x="78" y="1165"/>
                  </a:lnTo>
                  <a:lnTo>
                    <a:pt x="264" y="1220"/>
                  </a:lnTo>
                  <a:lnTo>
                    <a:pt x="361" y="1256"/>
                  </a:lnTo>
                  <a:lnTo>
                    <a:pt x="367" y="1298"/>
                  </a:lnTo>
                  <a:lnTo>
                    <a:pt x="444" y="1316"/>
                  </a:lnTo>
                  <a:lnTo>
                    <a:pt x="558" y="1400"/>
                  </a:lnTo>
                  <a:lnTo>
                    <a:pt x="697" y="1400"/>
                  </a:lnTo>
                  <a:lnTo>
                    <a:pt x="895" y="1346"/>
                  </a:lnTo>
                  <a:lnTo>
                    <a:pt x="1026" y="1346"/>
                  </a:lnTo>
                  <a:lnTo>
                    <a:pt x="1147" y="1358"/>
                  </a:lnTo>
                  <a:lnTo>
                    <a:pt x="991" y="1412"/>
                  </a:lnTo>
                  <a:lnTo>
                    <a:pt x="804" y="1538"/>
                  </a:lnTo>
                  <a:lnTo>
                    <a:pt x="804" y="1574"/>
                  </a:lnTo>
                  <a:lnTo>
                    <a:pt x="762" y="1645"/>
                  </a:lnTo>
                  <a:lnTo>
                    <a:pt x="726" y="1718"/>
                  </a:lnTo>
                  <a:lnTo>
                    <a:pt x="732" y="1754"/>
                  </a:lnTo>
                  <a:lnTo>
                    <a:pt x="768" y="1742"/>
                  </a:lnTo>
                  <a:lnTo>
                    <a:pt x="829" y="1730"/>
                  </a:lnTo>
                  <a:lnTo>
                    <a:pt x="865" y="1693"/>
                  </a:lnTo>
                  <a:lnTo>
                    <a:pt x="925" y="1663"/>
                  </a:lnTo>
                  <a:lnTo>
                    <a:pt x="991" y="1699"/>
                  </a:lnTo>
                  <a:lnTo>
                    <a:pt x="1087" y="1675"/>
                  </a:lnTo>
                  <a:lnTo>
                    <a:pt x="1135" y="1627"/>
                  </a:lnTo>
                  <a:lnTo>
                    <a:pt x="1147" y="1687"/>
                  </a:lnTo>
                  <a:lnTo>
                    <a:pt x="1183" y="1669"/>
                  </a:lnTo>
                  <a:lnTo>
                    <a:pt x="1333" y="1514"/>
                  </a:lnTo>
                  <a:lnTo>
                    <a:pt x="1399" y="1436"/>
                  </a:lnTo>
                  <a:lnTo>
                    <a:pt x="1526" y="1382"/>
                  </a:lnTo>
                  <a:lnTo>
                    <a:pt x="1615" y="1334"/>
                  </a:lnTo>
                  <a:lnTo>
                    <a:pt x="1627" y="1346"/>
                  </a:lnTo>
                  <a:lnTo>
                    <a:pt x="1645" y="1370"/>
                  </a:lnTo>
                  <a:lnTo>
                    <a:pt x="1669" y="1400"/>
                  </a:lnTo>
                  <a:lnTo>
                    <a:pt x="1681" y="1430"/>
                  </a:lnTo>
                  <a:lnTo>
                    <a:pt x="1687" y="1448"/>
                  </a:lnTo>
                  <a:lnTo>
                    <a:pt x="1699" y="1466"/>
                  </a:lnTo>
                  <a:lnTo>
                    <a:pt x="1729" y="1520"/>
                  </a:lnTo>
                  <a:lnTo>
                    <a:pt x="1747" y="1550"/>
                  </a:lnTo>
                  <a:lnTo>
                    <a:pt x="1766" y="1574"/>
                  </a:lnTo>
                  <a:lnTo>
                    <a:pt x="1772" y="1586"/>
                  </a:lnTo>
                  <a:lnTo>
                    <a:pt x="1778" y="1592"/>
                  </a:lnTo>
                  <a:lnTo>
                    <a:pt x="2124" y="2248"/>
                  </a:lnTo>
                  <a:lnTo>
                    <a:pt x="2215" y="2266"/>
                  </a:lnTo>
                  <a:lnTo>
                    <a:pt x="1693" y="1322"/>
                  </a:lnTo>
                  <a:lnTo>
                    <a:pt x="1723" y="1262"/>
                  </a:lnTo>
                  <a:lnTo>
                    <a:pt x="1861" y="1165"/>
                  </a:lnTo>
                  <a:lnTo>
                    <a:pt x="1988" y="1129"/>
                  </a:lnTo>
                  <a:lnTo>
                    <a:pt x="2173" y="1099"/>
                  </a:lnTo>
                  <a:lnTo>
                    <a:pt x="2318" y="1075"/>
                  </a:lnTo>
                  <a:lnTo>
                    <a:pt x="2390" y="1009"/>
                  </a:lnTo>
                  <a:lnTo>
                    <a:pt x="2570" y="895"/>
                  </a:lnTo>
                  <a:lnTo>
                    <a:pt x="2570" y="805"/>
                  </a:lnTo>
                  <a:lnTo>
                    <a:pt x="2516" y="787"/>
                  </a:lnTo>
                  <a:lnTo>
                    <a:pt x="2342" y="781"/>
                  </a:lnTo>
                  <a:lnTo>
                    <a:pt x="2042" y="871"/>
                  </a:lnTo>
                  <a:lnTo>
                    <a:pt x="2114" y="763"/>
                  </a:lnTo>
                  <a:lnTo>
                    <a:pt x="2264" y="624"/>
                  </a:lnTo>
                  <a:lnTo>
                    <a:pt x="2408" y="433"/>
                  </a:lnTo>
                  <a:lnTo>
                    <a:pt x="2414" y="433"/>
                  </a:lnTo>
                  <a:lnTo>
                    <a:pt x="2426" y="421"/>
                  </a:lnTo>
                  <a:lnTo>
                    <a:pt x="2456" y="397"/>
                  </a:lnTo>
                  <a:lnTo>
                    <a:pt x="2474" y="379"/>
                  </a:lnTo>
                  <a:lnTo>
                    <a:pt x="2486" y="367"/>
                  </a:lnTo>
                  <a:lnTo>
                    <a:pt x="2492" y="355"/>
                  </a:lnTo>
                  <a:lnTo>
                    <a:pt x="2486" y="349"/>
                  </a:lnTo>
                  <a:lnTo>
                    <a:pt x="2474" y="337"/>
                  </a:lnTo>
                  <a:lnTo>
                    <a:pt x="2474" y="307"/>
                  </a:lnTo>
                  <a:lnTo>
                    <a:pt x="2474" y="271"/>
                  </a:lnTo>
                  <a:lnTo>
                    <a:pt x="2480" y="228"/>
                  </a:lnTo>
                  <a:lnTo>
                    <a:pt x="2492" y="192"/>
                  </a:lnTo>
                  <a:lnTo>
                    <a:pt x="2498" y="156"/>
                  </a:lnTo>
                  <a:lnTo>
                    <a:pt x="2504" y="132"/>
                  </a:lnTo>
                  <a:lnTo>
                    <a:pt x="2504" y="126"/>
                  </a:lnTo>
                  <a:lnTo>
                    <a:pt x="2492" y="36"/>
                  </a:lnTo>
                  <a:lnTo>
                    <a:pt x="2492" y="24"/>
                  </a:lnTo>
                  <a:lnTo>
                    <a:pt x="2498" y="0"/>
                  </a:lnTo>
                  <a:lnTo>
                    <a:pt x="2102" y="0"/>
                  </a:lnTo>
                  <a:lnTo>
                    <a:pt x="2006" y="60"/>
                  </a:lnTo>
                  <a:lnTo>
                    <a:pt x="1909" y="90"/>
                  </a:lnTo>
                  <a:lnTo>
                    <a:pt x="1808" y="337"/>
                  </a:lnTo>
                  <a:lnTo>
                    <a:pt x="1747" y="535"/>
                  </a:lnTo>
                  <a:lnTo>
                    <a:pt x="1687" y="588"/>
                  </a:lnTo>
                  <a:lnTo>
                    <a:pt x="1711" y="469"/>
                  </a:lnTo>
                  <a:lnTo>
                    <a:pt x="1687" y="343"/>
                  </a:lnTo>
                  <a:lnTo>
                    <a:pt x="1633" y="144"/>
                  </a:lnTo>
                  <a:lnTo>
                    <a:pt x="1585" y="12"/>
                  </a:lnTo>
                  <a:lnTo>
                    <a:pt x="1579" y="0"/>
                  </a:lnTo>
                  <a:lnTo>
                    <a:pt x="786" y="0"/>
                  </a:lnTo>
                  <a:lnTo>
                    <a:pt x="738" y="186"/>
                  </a:lnTo>
                  <a:lnTo>
                    <a:pt x="756" y="463"/>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sp>
          <p:nvSpPr>
            <p:cNvPr id="3085" name="Freeform 8"/>
            <p:cNvSpPr>
              <a:spLocks/>
            </p:cNvSpPr>
            <p:nvPr/>
          </p:nvSpPr>
          <p:spPr bwMode="hidden">
            <a:xfrm>
              <a:off x="3525" y="1"/>
              <a:ext cx="2185" cy="1508"/>
            </a:xfrm>
            <a:custGeom>
              <a:avLst/>
              <a:gdLst>
                <a:gd name="T0" fmla="*/ 1034 w 2176"/>
                <a:gd name="T1" fmla="*/ 767 h 1505"/>
                <a:gd name="T2" fmla="*/ 1190 w 2176"/>
                <a:gd name="T3" fmla="*/ 1235 h 1505"/>
                <a:gd name="T4" fmla="*/ 956 w 2176"/>
                <a:gd name="T5" fmla="*/ 1193 h 1505"/>
                <a:gd name="T6" fmla="*/ 723 w 2176"/>
                <a:gd name="T7" fmla="*/ 1127 h 1505"/>
                <a:gd name="T8" fmla="*/ 442 w 2176"/>
                <a:gd name="T9" fmla="*/ 1109 h 1505"/>
                <a:gd name="T10" fmla="*/ 0 w 2176"/>
                <a:gd name="T11" fmla="*/ 1079 h 1505"/>
                <a:gd name="T12" fmla="*/ 30 w 2176"/>
                <a:gd name="T13" fmla="*/ 1115 h 1505"/>
                <a:gd name="T14" fmla="*/ 496 w 2176"/>
                <a:gd name="T15" fmla="*/ 1133 h 1505"/>
                <a:gd name="T16" fmla="*/ 777 w 2176"/>
                <a:gd name="T17" fmla="*/ 1187 h 1505"/>
                <a:gd name="T18" fmla="*/ 1130 w 2176"/>
                <a:gd name="T19" fmla="*/ 1301 h 1505"/>
                <a:gd name="T20" fmla="*/ 1070 w 2176"/>
                <a:gd name="T21" fmla="*/ 1319 h 1505"/>
                <a:gd name="T22" fmla="*/ 711 w 2176"/>
                <a:gd name="T23" fmla="*/ 1505 h 1505"/>
                <a:gd name="T24" fmla="*/ 765 w 2176"/>
                <a:gd name="T25" fmla="*/ 1481 h 1505"/>
                <a:gd name="T26" fmla="*/ 861 w 2176"/>
                <a:gd name="T27" fmla="*/ 1439 h 1505"/>
                <a:gd name="T28" fmla="*/ 1022 w 2176"/>
                <a:gd name="T29" fmla="*/ 1355 h 1505"/>
                <a:gd name="T30" fmla="*/ 1214 w 2176"/>
                <a:gd name="T31" fmla="*/ 1295 h 1505"/>
                <a:gd name="T32" fmla="*/ 1267 w 2176"/>
                <a:gd name="T33" fmla="*/ 1223 h 1505"/>
                <a:gd name="T34" fmla="*/ 1632 w 2176"/>
                <a:gd name="T35" fmla="*/ 1043 h 1505"/>
                <a:gd name="T36" fmla="*/ 1931 w 2176"/>
                <a:gd name="T37" fmla="*/ 953 h 1505"/>
                <a:gd name="T38" fmla="*/ 2176 w 2176"/>
                <a:gd name="T39" fmla="*/ 821 h 1505"/>
                <a:gd name="T40" fmla="*/ 1961 w 2176"/>
                <a:gd name="T41" fmla="*/ 911 h 1505"/>
                <a:gd name="T42" fmla="*/ 1656 w 2176"/>
                <a:gd name="T43" fmla="*/ 989 h 1505"/>
                <a:gd name="T44" fmla="*/ 1339 w 2176"/>
                <a:gd name="T45" fmla="*/ 1151 h 1505"/>
                <a:gd name="T46" fmla="*/ 1501 w 2176"/>
                <a:gd name="T47" fmla="*/ 905 h 1505"/>
                <a:gd name="T48" fmla="*/ 1620 w 2176"/>
                <a:gd name="T49" fmla="*/ 545 h 1505"/>
                <a:gd name="T50" fmla="*/ 1740 w 2176"/>
                <a:gd name="T51" fmla="*/ 372 h 1505"/>
                <a:gd name="T52" fmla="*/ 1979 w 2176"/>
                <a:gd name="T53" fmla="*/ 60 h 1505"/>
                <a:gd name="T54" fmla="*/ 2003 w 2176"/>
                <a:gd name="T55" fmla="*/ 0 h 1505"/>
                <a:gd name="T56" fmla="*/ 1973 w 2176"/>
                <a:gd name="T57" fmla="*/ 0 h 1505"/>
                <a:gd name="T58" fmla="*/ 1596 w 2176"/>
                <a:gd name="T59" fmla="*/ 480 h 1505"/>
                <a:gd name="T60" fmla="*/ 1477 w 2176"/>
                <a:gd name="T61" fmla="*/ 887 h 1505"/>
                <a:gd name="T62" fmla="*/ 1255 w 2176"/>
                <a:gd name="T63" fmla="*/ 1175 h 1505"/>
                <a:gd name="T64" fmla="*/ 1130 w 2176"/>
                <a:gd name="T65" fmla="*/ 905 h 1505"/>
                <a:gd name="T66" fmla="*/ 1010 w 2176"/>
                <a:gd name="T67" fmla="*/ 540 h 1505"/>
                <a:gd name="T68" fmla="*/ 885 w 2176"/>
                <a:gd name="T69" fmla="*/ 222 h 1505"/>
                <a:gd name="T70" fmla="*/ 789 w 2176"/>
                <a:gd name="T71" fmla="*/ 0 h 1505"/>
                <a:gd name="T72" fmla="*/ 753 w 2176"/>
                <a:gd name="T73" fmla="*/ 0 h 1505"/>
                <a:gd name="T74" fmla="*/ 903 w 2176"/>
                <a:gd name="T75" fmla="*/ 354 h 1505"/>
                <a:gd name="T76" fmla="*/ 1034 w 2176"/>
                <a:gd name="T77" fmla="*/ 767 h 1505"/>
                <a:gd name="T78" fmla="*/ 1034 w 2176"/>
                <a:gd name="T79" fmla="*/ 767 h 150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76" h="1505">
                  <a:moveTo>
                    <a:pt x="1034" y="767"/>
                  </a:moveTo>
                  <a:lnTo>
                    <a:pt x="1190" y="1235"/>
                  </a:lnTo>
                  <a:lnTo>
                    <a:pt x="956" y="1193"/>
                  </a:lnTo>
                  <a:lnTo>
                    <a:pt x="723" y="1127"/>
                  </a:lnTo>
                  <a:lnTo>
                    <a:pt x="442" y="1109"/>
                  </a:lnTo>
                  <a:lnTo>
                    <a:pt x="0" y="1079"/>
                  </a:lnTo>
                  <a:lnTo>
                    <a:pt x="30" y="1115"/>
                  </a:lnTo>
                  <a:lnTo>
                    <a:pt x="496" y="1133"/>
                  </a:lnTo>
                  <a:lnTo>
                    <a:pt x="777" y="1187"/>
                  </a:lnTo>
                  <a:lnTo>
                    <a:pt x="1130" y="1301"/>
                  </a:lnTo>
                  <a:lnTo>
                    <a:pt x="1070" y="1319"/>
                  </a:lnTo>
                  <a:lnTo>
                    <a:pt x="711" y="1505"/>
                  </a:lnTo>
                  <a:lnTo>
                    <a:pt x="765" y="1481"/>
                  </a:lnTo>
                  <a:lnTo>
                    <a:pt x="861" y="1439"/>
                  </a:lnTo>
                  <a:lnTo>
                    <a:pt x="1022" y="1355"/>
                  </a:lnTo>
                  <a:lnTo>
                    <a:pt x="1214" y="1295"/>
                  </a:lnTo>
                  <a:lnTo>
                    <a:pt x="1267" y="1223"/>
                  </a:lnTo>
                  <a:lnTo>
                    <a:pt x="1632" y="1043"/>
                  </a:lnTo>
                  <a:lnTo>
                    <a:pt x="1931" y="953"/>
                  </a:lnTo>
                  <a:lnTo>
                    <a:pt x="2176" y="821"/>
                  </a:lnTo>
                  <a:lnTo>
                    <a:pt x="1961" y="911"/>
                  </a:lnTo>
                  <a:lnTo>
                    <a:pt x="1656" y="989"/>
                  </a:lnTo>
                  <a:lnTo>
                    <a:pt x="1339" y="1151"/>
                  </a:lnTo>
                  <a:lnTo>
                    <a:pt x="1501" y="905"/>
                  </a:lnTo>
                  <a:lnTo>
                    <a:pt x="1620" y="545"/>
                  </a:lnTo>
                  <a:lnTo>
                    <a:pt x="1740" y="372"/>
                  </a:lnTo>
                  <a:lnTo>
                    <a:pt x="1979" y="60"/>
                  </a:lnTo>
                  <a:lnTo>
                    <a:pt x="2003" y="0"/>
                  </a:lnTo>
                  <a:lnTo>
                    <a:pt x="1973" y="0"/>
                  </a:lnTo>
                  <a:lnTo>
                    <a:pt x="1596" y="480"/>
                  </a:lnTo>
                  <a:lnTo>
                    <a:pt x="1477" y="887"/>
                  </a:lnTo>
                  <a:lnTo>
                    <a:pt x="1255" y="1175"/>
                  </a:lnTo>
                  <a:lnTo>
                    <a:pt x="1130" y="905"/>
                  </a:lnTo>
                  <a:lnTo>
                    <a:pt x="1010" y="540"/>
                  </a:lnTo>
                  <a:lnTo>
                    <a:pt x="885" y="222"/>
                  </a:lnTo>
                  <a:lnTo>
                    <a:pt x="789" y="0"/>
                  </a:lnTo>
                  <a:lnTo>
                    <a:pt x="753" y="0"/>
                  </a:lnTo>
                  <a:lnTo>
                    <a:pt x="903" y="354"/>
                  </a:lnTo>
                  <a:lnTo>
                    <a:pt x="1034" y="767"/>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086" name="Freeform 9"/>
            <p:cNvSpPr>
              <a:spLocks/>
            </p:cNvSpPr>
            <p:nvPr/>
          </p:nvSpPr>
          <p:spPr bwMode="hidden">
            <a:xfrm>
              <a:off x="0" y="649"/>
              <a:ext cx="816" cy="806"/>
            </a:xfrm>
            <a:custGeom>
              <a:avLst/>
              <a:gdLst>
                <a:gd name="T0" fmla="*/ 161 w 813"/>
                <a:gd name="T1" fmla="*/ 564 h 804"/>
                <a:gd name="T2" fmla="*/ 329 w 813"/>
                <a:gd name="T3" fmla="*/ 438 h 804"/>
                <a:gd name="T4" fmla="*/ 646 w 813"/>
                <a:gd name="T5" fmla="*/ 216 h 804"/>
                <a:gd name="T6" fmla="*/ 813 w 813"/>
                <a:gd name="T7" fmla="*/ 0 h 804"/>
                <a:gd name="T8" fmla="*/ 676 w 813"/>
                <a:gd name="T9" fmla="*/ 150 h 804"/>
                <a:gd name="T10" fmla="*/ 144 w 813"/>
                <a:gd name="T11" fmla="*/ 504 h 804"/>
                <a:gd name="T12" fmla="*/ 0 w 813"/>
                <a:gd name="T13" fmla="*/ 732 h 804"/>
                <a:gd name="T14" fmla="*/ 0 w 813"/>
                <a:gd name="T15" fmla="*/ 804 h 804"/>
                <a:gd name="T16" fmla="*/ 161 w 813"/>
                <a:gd name="T17" fmla="*/ 564 h 804"/>
                <a:gd name="T18" fmla="*/ 161 w 813"/>
                <a:gd name="T19" fmla="*/ 564 h 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13" h="804">
                  <a:moveTo>
                    <a:pt x="161" y="564"/>
                  </a:moveTo>
                  <a:lnTo>
                    <a:pt x="329" y="438"/>
                  </a:lnTo>
                  <a:lnTo>
                    <a:pt x="646" y="216"/>
                  </a:lnTo>
                  <a:lnTo>
                    <a:pt x="813" y="0"/>
                  </a:lnTo>
                  <a:lnTo>
                    <a:pt x="676" y="150"/>
                  </a:lnTo>
                  <a:lnTo>
                    <a:pt x="144" y="504"/>
                  </a:lnTo>
                  <a:lnTo>
                    <a:pt x="0" y="732"/>
                  </a:lnTo>
                  <a:lnTo>
                    <a:pt x="0" y="804"/>
                  </a:lnTo>
                  <a:lnTo>
                    <a:pt x="161" y="564"/>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087" name="Freeform 10"/>
            <p:cNvSpPr>
              <a:spLocks/>
            </p:cNvSpPr>
            <p:nvPr/>
          </p:nvSpPr>
          <p:spPr bwMode="hidden">
            <a:xfrm>
              <a:off x="0" y="1545"/>
              <a:ext cx="762" cy="107"/>
            </a:xfrm>
            <a:custGeom>
              <a:avLst/>
              <a:gdLst>
                <a:gd name="T0" fmla="*/ 460 w 759"/>
                <a:gd name="T1" fmla="*/ 66 h 107"/>
                <a:gd name="T2" fmla="*/ 759 w 759"/>
                <a:gd name="T3" fmla="*/ 0 h 107"/>
                <a:gd name="T4" fmla="*/ 496 w 759"/>
                <a:gd name="T5" fmla="*/ 36 h 107"/>
                <a:gd name="T6" fmla="*/ 138 w 759"/>
                <a:gd name="T7" fmla="*/ 48 h 107"/>
                <a:gd name="T8" fmla="*/ 0 w 759"/>
                <a:gd name="T9" fmla="*/ 78 h 107"/>
                <a:gd name="T10" fmla="*/ 0 w 759"/>
                <a:gd name="T11" fmla="*/ 107 h 107"/>
                <a:gd name="T12" fmla="*/ 96 w 759"/>
                <a:gd name="T13" fmla="*/ 89 h 107"/>
                <a:gd name="T14" fmla="*/ 460 w 759"/>
                <a:gd name="T15" fmla="*/ 66 h 107"/>
                <a:gd name="T16" fmla="*/ 460 w 759"/>
                <a:gd name="T17" fmla="*/ 66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9" h="107">
                  <a:moveTo>
                    <a:pt x="460" y="66"/>
                  </a:moveTo>
                  <a:lnTo>
                    <a:pt x="759" y="0"/>
                  </a:lnTo>
                  <a:lnTo>
                    <a:pt x="496" y="36"/>
                  </a:lnTo>
                  <a:lnTo>
                    <a:pt x="138" y="48"/>
                  </a:lnTo>
                  <a:lnTo>
                    <a:pt x="0" y="78"/>
                  </a:lnTo>
                  <a:lnTo>
                    <a:pt x="0" y="107"/>
                  </a:lnTo>
                  <a:lnTo>
                    <a:pt x="96" y="89"/>
                  </a:lnTo>
                  <a:lnTo>
                    <a:pt x="460" y="66"/>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3088" name="Freeform 11"/>
            <p:cNvSpPr>
              <a:spLocks/>
            </p:cNvSpPr>
            <p:nvPr/>
          </p:nvSpPr>
          <p:spPr bwMode="hidden">
            <a:xfrm>
              <a:off x="2314" y="3431"/>
              <a:ext cx="3182" cy="745"/>
            </a:xfrm>
            <a:custGeom>
              <a:avLst/>
              <a:gdLst>
                <a:gd name="T0" fmla="*/ 1387 w 3169"/>
                <a:gd name="T1" fmla="*/ 239 h 743"/>
                <a:gd name="T2" fmla="*/ 1734 w 3169"/>
                <a:gd name="T3" fmla="*/ 233 h 743"/>
                <a:gd name="T4" fmla="*/ 2087 w 3169"/>
                <a:gd name="T5" fmla="*/ 251 h 743"/>
                <a:gd name="T6" fmla="*/ 2505 w 3169"/>
                <a:gd name="T7" fmla="*/ 233 h 743"/>
                <a:gd name="T8" fmla="*/ 3169 w 3169"/>
                <a:gd name="T9" fmla="*/ 204 h 743"/>
                <a:gd name="T10" fmla="*/ 3115 w 3169"/>
                <a:gd name="T11" fmla="*/ 186 h 743"/>
                <a:gd name="T12" fmla="*/ 2422 w 3169"/>
                <a:gd name="T13" fmla="*/ 221 h 743"/>
                <a:gd name="T14" fmla="*/ 2003 w 3169"/>
                <a:gd name="T15" fmla="*/ 221 h 743"/>
                <a:gd name="T16" fmla="*/ 1459 w 3169"/>
                <a:gd name="T17" fmla="*/ 186 h 743"/>
                <a:gd name="T18" fmla="*/ 1543 w 3169"/>
                <a:gd name="T19" fmla="*/ 168 h 743"/>
                <a:gd name="T20" fmla="*/ 2039 w 3169"/>
                <a:gd name="T21" fmla="*/ 0 h 743"/>
                <a:gd name="T22" fmla="*/ 1961 w 3169"/>
                <a:gd name="T23" fmla="*/ 24 h 743"/>
                <a:gd name="T24" fmla="*/ 1836 w 3169"/>
                <a:gd name="T25" fmla="*/ 66 h 743"/>
                <a:gd name="T26" fmla="*/ 1602 w 3169"/>
                <a:gd name="T27" fmla="*/ 138 h 743"/>
                <a:gd name="T28" fmla="*/ 1339 w 3169"/>
                <a:gd name="T29" fmla="*/ 198 h 743"/>
                <a:gd name="T30" fmla="*/ 1268 w 3169"/>
                <a:gd name="T31" fmla="*/ 251 h 743"/>
                <a:gd name="T32" fmla="*/ 765 w 3169"/>
                <a:gd name="T33" fmla="*/ 413 h 743"/>
                <a:gd name="T34" fmla="*/ 335 w 3169"/>
                <a:gd name="T35" fmla="*/ 503 h 743"/>
                <a:gd name="T36" fmla="*/ 0 w 3169"/>
                <a:gd name="T37" fmla="*/ 617 h 743"/>
                <a:gd name="T38" fmla="*/ 299 w 3169"/>
                <a:gd name="T39" fmla="*/ 539 h 743"/>
                <a:gd name="T40" fmla="*/ 735 w 3169"/>
                <a:gd name="T41" fmla="*/ 449 h 743"/>
                <a:gd name="T42" fmla="*/ 1178 w 3169"/>
                <a:gd name="T43" fmla="*/ 311 h 743"/>
                <a:gd name="T44" fmla="*/ 981 w 3169"/>
                <a:gd name="T45" fmla="*/ 491 h 743"/>
                <a:gd name="T46" fmla="*/ 867 w 3169"/>
                <a:gd name="T47" fmla="*/ 743 h 743"/>
                <a:gd name="T48" fmla="*/ 861 w 3169"/>
                <a:gd name="T49" fmla="*/ 743 h 743"/>
                <a:gd name="T50" fmla="*/ 933 w 3169"/>
                <a:gd name="T51" fmla="*/ 743 h 743"/>
                <a:gd name="T52" fmla="*/ 1022 w 3169"/>
                <a:gd name="T53" fmla="*/ 497 h 743"/>
                <a:gd name="T54" fmla="*/ 1297 w 3169"/>
                <a:gd name="T55" fmla="*/ 281 h 743"/>
                <a:gd name="T56" fmla="*/ 1531 w 3169"/>
                <a:gd name="T57" fmla="*/ 449 h 743"/>
                <a:gd name="T58" fmla="*/ 1770 w 3169"/>
                <a:gd name="T59" fmla="*/ 677 h 743"/>
                <a:gd name="T60" fmla="*/ 1854 w 3169"/>
                <a:gd name="T61" fmla="*/ 743 h 743"/>
                <a:gd name="T62" fmla="*/ 1919 w 3169"/>
                <a:gd name="T63" fmla="*/ 743 h 743"/>
                <a:gd name="T64" fmla="*/ 1692 w 3169"/>
                <a:gd name="T65" fmla="*/ 527 h 743"/>
                <a:gd name="T66" fmla="*/ 1387 w 3169"/>
                <a:gd name="T67" fmla="*/ 239 h 743"/>
                <a:gd name="T68" fmla="*/ 1387 w 3169"/>
                <a:gd name="T69" fmla="*/ 239 h 7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169" h="743">
                  <a:moveTo>
                    <a:pt x="1387" y="239"/>
                  </a:moveTo>
                  <a:lnTo>
                    <a:pt x="1734" y="233"/>
                  </a:lnTo>
                  <a:lnTo>
                    <a:pt x="2087" y="251"/>
                  </a:lnTo>
                  <a:lnTo>
                    <a:pt x="2505" y="233"/>
                  </a:lnTo>
                  <a:lnTo>
                    <a:pt x="3169" y="204"/>
                  </a:lnTo>
                  <a:lnTo>
                    <a:pt x="3115" y="186"/>
                  </a:lnTo>
                  <a:lnTo>
                    <a:pt x="2422" y="221"/>
                  </a:lnTo>
                  <a:lnTo>
                    <a:pt x="2003" y="221"/>
                  </a:lnTo>
                  <a:lnTo>
                    <a:pt x="1459" y="186"/>
                  </a:lnTo>
                  <a:lnTo>
                    <a:pt x="1543" y="168"/>
                  </a:lnTo>
                  <a:lnTo>
                    <a:pt x="2039" y="0"/>
                  </a:lnTo>
                  <a:lnTo>
                    <a:pt x="1961" y="24"/>
                  </a:lnTo>
                  <a:lnTo>
                    <a:pt x="1836" y="66"/>
                  </a:lnTo>
                  <a:lnTo>
                    <a:pt x="1602" y="138"/>
                  </a:lnTo>
                  <a:lnTo>
                    <a:pt x="1339" y="198"/>
                  </a:lnTo>
                  <a:lnTo>
                    <a:pt x="1268" y="251"/>
                  </a:lnTo>
                  <a:lnTo>
                    <a:pt x="765" y="413"/>
                  </a:lnTo>
                  <a:lnTo>
                    <a:pt x="335" y="503"/>
                  </a:lnTo>
                  <a:lnTo>
                    <a:pt x="0" y="617"/>
                  </a:lnTo>
                  <a:lnTo>
                    <a:pt x="299" y="539"/>
                  </a:lnTo>
                  <a:lnTo>
                    <a:pt x="735" y="449"/>
                  </a:lnTo>
                  <a:lnTo>
                    <a:pt x="1178" y="311"/>
                  </a:lnTo>
                  <a:lnTo>
                    <a:pt x="981" y="491"/>
                  </a:lnTo>
                  <a:lnTo>
                    <a:pt x="867" y="743"/>
                  </a:lnTo>
                  <a:lnTo>
                    <a:pt x="861" y="743"/>
                  </a:lnTo>
                  <a:lnTo>
                    <a:pt x="933" y="743"/>
                  </a:lnTo>
                  <a:lnTo>
                    <a:pt x="1022" y="497"/>
                  </a:lnTo>
                  <a:lnTo>
                    <a:pt x="1297" y="281"/>
                  </a:lnTo>
                  <a:lnTo>
                    <a:pt x="1531" y="449"/>
                  </a:lnTo>
                  <a:lnTo>
                    <a:pt x="1770" y="677"/>
                  </a:lnTo>
                  <a:lnTo>
                    <a:pt x="1854" y="743"/>
                  </a:lnTo>
                  <a:lnTo>
                    <a:pt x="1919" y="743"/>
                  </a:lnTo>
                  <a:lnTo>
                    <a:pt x="1692" y="527"/>
                  </a:lnTo>
                  <a:lnTo>
                    <a:pt x="1387" y="239"/>
                  </a:lnTo>
                  <a:close/>
                </a:path>
              </a:pathLst>
            </a:custGeom>
            <a:gradFill rotWithShape="0">
              <a:gsLst>
                <a:gs pos="0">
                  <a:schemeClr val="accent2"/>
                </a:gs>
                <a:gs pos="100000">
                  <a:schemeClr val="bg1"/>
                </a:gs>
              </a:gsLst>
              <a:lin ang="2700000" scaled="1"/>
            </a:gradFill>
            <a:ln w="9525">
              <a:noFill/>
              <a:round/>
              <a:headEnd/>
              <a:tailEnd/>
            </a:ln>
          </p:spPr>
          <p:txBody>
            <a:bodyPr/>
            <a:lstStyle/>
            <a:p>
              <a:pPr>
                <a:defRPr/>
              </a:pPr>
              <a:endParaRPr lang="en-US"/>
            </a:p>
          </p:txBody>
        </p:sp>
        <p:sp>
          <p:nvSpPr>
            <p:cNvPr id="3089" name="Rectangle 12"/>
            <p:cNvSpPr>
              <a:spLocks noChangeArrowheads="1"/>
            </p:cNvSpPr>
            <p:nvPr/>
          </p:nvSpPr>
          <p:spPr bwMode="hidden">
            <a:xfrm>
              <a:off x="192" y="127"/>
              <a:ext cx="1" cy="1"/>
            </a:xfrm>
            <a:prstGeom prst="rect">
              <a:avLst/>
            </a:prstGeom>
            <a:solidFill>
              <a:srgbClr val="9A1E8D"/>
            </a:solidFill>
            <a:ln w="9525">
              <a:noFill/>
              <a:miter lim="800000"/>
              <a:headEnd/>
              <a:tailEnd/>
            </a:ln>
          </p:spPr>
          <p:txBody>
            <a:bodyPr/>
            <a:lstStyle/>
            <a:p>
              <a:pPr eaLnBrk="1" hangingPunct="1">
                <a:defRPr/>
              </a:pPr>
              <a:endParaRPr lang="en-US"/>
            </a:p>
          </p:txBody>
        </p:sp>
        <p:sp>
          <p:nvSpPr>
            <p:cNvPr id="3090" name="Rectangle 13"/>
            <p:cNvSpPr>
              <a:spLocks noChangeArrowheads="1"/>
            </p:cNvSpPr>
            <p:nvPr/>
          </p:nvSpPr>
          <p:spPr bwMode="hidden">
            <a:xfrm>
              <a:off x="204" y="131"/>
              <a:ext cx="1" cy="1"/>
            </a:xfrm>
            <a:prstGeom prst="rect">
              <a:avLst/>
            </a:prstGeom>
            <a:solidFill>
              <a:srgbClr val="9A1E8D"/>
            </a:solidFill>
            <a:ln w="9525">
              <a:noFill/>
              <a:miter lim="800000"/>
              <a:headEnd/>
              <a:tailEnd/>
            </a:ln>
          </p:spPr>
          <p:txBody>
            <a:bodyPr/>
            <a:lstStyle/>
            <a:p>
              <a:pPr eaLnBrk="1" hangingPunct="1">
                <a:defRPr/>
              </a:pPr>
              <a:endParaRPr lang="en-US"/>
            </a:p>
          </p:txBody>
        </p:sp>
        <p:sp>
          <p:nvSpPr>
            <p:cNvPr id="119822" name="Freeform 14"/>
            <p:cNvSpPr>
              <a:spLocks/>
            </p:cNvSpPr>
            <p:nvPr/>
          </p:nvSpPr>
          <p:spPr bwMode="hidden">
            <a:xfrm>
              <a:off x="0" y="4032"/>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p>
          </p:txBody>
        </p:sp>
        <p:sp>
          <p:nvSpPr>
            <p:cNvPr id="119823" name="Freeform 15"/>
            <p:cNvSpPr>
              <a:spLocks/>
            </p:cNvSpPr>
            <p:nvPr/>
          </p:nvSpPr>
          <p:spPr bwMode="hidden">
            <a:xfrm>
              <a:off x="0" y="4032"/>
              <a:ext cx="5760" cy="336"/>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1"/>
                </a:gs>
                <a:gs pos="100000">
                  <a:schemeClr val="bg1">
                    <a:gamma/>
                    <a:shade val="46275"/>
                    <a:invGamma/>
                  </a:schemeClr>
                </a:gs>
              </a:gsLst>
              <a:lin ang="5400000" scaled="1"/>
            </a:gradFill>
            <a:ln w="9525">
              <a:noFill/>
              <a:round/>
              <a:headEnd/>
              <a:tailEnd/>
            </a:ln>
          </p:spPr>
          <p:txBody>
            <a:bodyPr/>
            <a:lstStyle/>
            <a:p>
              <a:pPr eaLnBrk="1" hangingPunct="1">
                <a:defRPr/>
              </a:pPr>
              <a:endParaRPr lang="en-US"/>
            </a:p>
          </p:txBody>
        </p:sp>
        <p:sp>
          <p:nvSpPr>
            <p:cNvPr id="119824" name="Freeform 16"/>
            <p:cNvSpPr>
              <a:spLocks/>
            </p:cNvSpPr>
            <p:nvPr/>
          </p:nvSpPr>
          <p:spPr bwMode="hidden">
            <a:xfrm>
              <a:off x="0" y="0"/>
              <a:ext cx="5760" cy="288"/>
            </a:xfrm>
            <a:custGeom>
              <a:avLst/>
              <a:gdLst/>
              <a:ahLst/>
              <a:cxnLst>
                <a:cxn ang="0">
                  <a:pos x="5740" y="288"/>
                </a:cxn>
                <a:cxn ang="0">
                  <a:pos x="0" y="288"/>
                </a:cxn>
                <a:cxn ang="0">
                  <a:pos x="0" y="0"/>
                </a:cxn>
                <a:cxn ang="0">
                  <a:pos x="5740" y="0"/>
                </a:cxn>
                <a:cxn ang="0">
                  <a:pos x="5740" y="288"/>
                </a:cxn>
                <a:cxn ang="0">
                  <a:pos x="5740" y="288"/>
                </a:cxn>
              </a:cxnLst>
              <a:rect l="0" t="0" r="r" b="b"/>
              <a:pathLst>
                <a:path w="5740" h="288">
                  <a:moveTo>
                    <a:pt x="5740" y="288"/>
                  </a:moveTo>
                  <a:lnTo>
                    <a:pt x="0" y="288"/>
                  </a:lnTo>
                  <a:lnTo>
                    <a:pt x="0" y="0"/>
                  </a:lnTo>
                  <a:lnTo>
                    <a:pt x="5740" y="0"/>
                  </a:lnTo>
                  <a:lnTo>
                    <a:pt x="5740" y="288"/>
                  </a:lnTo>
                  <a:lnTo>
                    <a:pt x="5740" y="288"/>
                  </a:lnTo>
                  <a:close/>
                </a:path>
              </a:pathLst>
            </a:custGeom>
            <a:gradFill rotWithShape="0">
              <a:gsLst>
                <a:gs pos="0">
                  <a:schemeClr val="bg2">
                    <a:gamma/>
                    <a:shade val="56078"/>
                    <a:invGamma/>
                  </a:schemeClr>
                </a:gs>
                <a:gs pos="100000">
                  <a:schemeClr val="bg2"/>
                </a:gs>
              </a:gsLst>
              <a:lin ang="5400000" scaled="1"/>
            </a:gradFill>
            <a:ln w="9525">
              <a:noFill/>
              <a:round/>
              <a:headEnd/>
              <a:tailEnd/>
            </a:ln>
          </p:spPr>
          <p:txBody>
            <a:bodyPr/>
            <a:lstStyle/>
            <a:p>
              <a:pPr eaLnBrk="1" hangingPunct="1">
                <a:defRPr/>
              </a:pPr>
              <a:endParaRPr lang="en-US"/>
            </a:p>
          </p:txBody>
        </p:sp>
        <p:sp>
          <p:nvSpPr>
            <p:cNvPr id="3094" name="Freeform 17"/>
            <p:cNvSpPr>
              <a:spLocks/>
            </p:cNvSpPr>
            <p:nvPr/>
          </p:nvSpPr>
          <p:spPr bwMode="hidden">
            <a:xfrm>
              <a:off x="509" y="229"/>
              <a:ext cx="3188" cy="2024"/>
            </a:xfrm>
            <a:custGeom>
              <a:avLst/>
              <a:gdLst>
                <a:gd name="T0" fmla="*/ 871 w 3188"/>
                <a:gd name="T1" fmla="*/ 1423 h 2024"/>
                <a:gd name="T2" fmla="*/ 907 w 3188"/>
                <a:gd name="T3" fmla="*/ 1393 h 2024"/>
                <a:gd name="T4" fmla="*/ 991 w 3188"/>
                <a:gd name="T5" fmla="*/ 1320 h 2024"/>
                <a:gd name="T6" fmla="*/ 1033 w 3188"/>
                <a:gd name="T7" fmla="*/ 1297 h 2024"/>
                <a:gd name="T8" fmla="*/ 1086 w 3188"/>
                <a:gd name="T9" fmla="*/ 1249 h 2024"/>
                <a:gd name="T10" fmla="*/ 1123 w 3188"/>
                <a:gd name="T11" fmla="*/ 1219 h 2024"/>
                <a:gd name="T12" fmla="*/ 1057 w 3188"/>
                <a:gd name="T13" fmla="*/ 1153 h 2024"/>
                <a:gd name="T14" fmla="*/ 877 w 3188"/>
                <a:gd name="T15" fmla="*/ 1021 h 2024"/>
                <a:gd name="T16" fmla="*/ 655 w 3188"/>
                <a:gd name="T17" fmla="*/ 907 h 2024"/>
                <a:gd name="T18" fmla="*/ 655 w 3188"/>
                <a:gd name="T19" fmla="*/ 846 h 2024"/>
                <a:gd name="T20" fmla="*/ 643 w 3188"/>
                <a:gd name="T21" fmla="*/ 708 h 2024"/>
                <a:gd name="T22" fmla="*/ 552 w 3188"/>
                <a:gd name="T23" fmla="*/ 642 h 2024"/>
                <a:gd name="T24" fmla="*/ 510 w 3188"/>
                <a:gd name="T25" fmla="*/ 570 h 2024"/>
                <a:gd name="T26" fmla="*/ 637 w 3188"/>
                <a:gd name="T27" fmla="*/ 564 h 2024"/>
                <a:gd name="T28" fmla="*/ 763 w 3188"/>
                <a:gd name="T29" fmla="*/ 570 h 2024"/>
                <a:gd name="T30" fmla="*/ 1091 w 3188"/>
                <a:gd name="T31" fmla="*/ 850 h 2024"/>
                <a:gd name="T32" fmla="*/ 1009 w 3188"/>
                <a:gd name="T33" fmla="*/ 566 h 2024"/>
                <a:gd name="T34" fmla="*/ 1054 w 3188"/>
                <a:gd name="T35" fmla="*/ 265 h 2024"/>
                <a:gd name="T36" fmla="*/ 1249 w 3188"/>
                <a:gd name="T37" fmla="*/ 0 h 2024"/>
                <a:gd name="T38" fmla="*/ 1466 w 3188"/>
                <a:gd name="T39" fmla="*/ 292 h 2024"/>
                <a:gd name="T40" fmla="*/ 1475 w 3188"/>
                <a:gd name="T41" fmla="*/ 548 h 2024"/>
                <a:gd name="T42" fmla="*/ 1567 w 3188"/>
                <a:gd name="T43" fmla="*/ 630 h 2024"/>
                <a:gd name="T44" fmla="*/ 1795 w 3188"/>
                <a:gd name="T45" fmla="*/ 365 h 2024"/>
                <a:gd name="T46" fmla="*/ 2245 w 3188"/>
                <a:gd name="T47" fmla="*/ 150 h 2024"/>
                <a:gd name="T48" fmla="*/ 2618 w 3188"/>
                <a:gd name="T49" fmla="*/ 180 h 2024"/>
                <a:gd name="T50" fmla="*/ 3050 w 3188"/>
                <a:gd name="T51" fmla="*/ 150 h 2024"/>
                <a:gd name="T52" fmla="*/ 3140 w 3188"/>
                <a:gd name="T53" fmla="*/ 210 h 2024"/>
                <a:gd name="T54" fmla="*/ 2990 w 3188"/>
                <a:gd name="T55" fmla="*/ 210 h 2024"/>
                <a:gd name="T56" fmla="*/ 2834 w 3188"/>
                <a:gd name="T57" fmla="*/ 377 h 2024"/>
                <a:gd name="T58" fmla="*/ 2702 w 3188"/>
                <a:gd name="T59" fmla="*/ 648 h 2024"/>
                <a:gd name="T60" fmla="*/ 2582 w 3188"/>
                <a:gd name="T61" fmla="*/ 828 h 2024"/>
                <a:gd name="T62" fmla="*/ 2234 w 3188"/>
                <a:gd name="T63" fmla="*/ 1009 h 2024"/>
                <a:gd name="T64" fmla="*/ 1963 w 3188"/>
                <a:gd name="T65" fmla="*/ 1075 h 2024"/>
                <a:gd name="T66" fmla="*/ 2257 w 3188"/>
                <a:gd name="T67" fmla="*/ 1111 h 2024"/>
                <a:gd name="T68" fmla="*/ 2600 w 3188"/>
                <a:gd name="T69" fmla="*/ 1207 h 2024"/>
                <a:gd name="T70" fmla="*/ 2894 w 3188"/>
                <a:gd name="T71" fmla="*/ 1441 h 2024"/>
                <a:gd name="T72" fmla="*/ 3122 w 3188"/>
                <a:gd name="T73" fmla="*/ 1555 h 2024"/>
                <a:gd name="T74" fmla="*/ 3032 w 3188"/>
                <a:gd name="T75" fmla="*/ 1585 h 2024"/>
                <a:gd name="T76" fmla="*/ 3008 w 3188"/>
                <a:gd name="T77" fmla="*/ 1591 h 2024"/>
                <a:gd name="T78" fmla="*/ 2960 w 3188"/>
                <a:gd name="T79" fmla="*/ 1597 h 2024"/>
                <a:gd name="T80" fmla="*/ 2882 w 3188"/>
                <a:gd name="T81" fmla="*/ 1609 h 2024"/>
                <a:gd name="T82" fmla="*/ 2846 w 3188"/>
                <a:gd name="T83" fmla="*/ 1609 h 2024"/>
                <a:gd name="T84" fmla="*/ 2774 w 3188"/>
                <a:gd name="T85" fmla="*/ 1615 h 2024"/>
                <a:gd name="T86" fmla="*/ 2726 w 3188"/>
                <a:gd name="T87" fmla="*/ 1621 h 2024"/>
                <a:gd name="T88" fmla="*/ 2708 w 3188"/>
                <a:gd name="T89" fmla="*/ 1621 h 2024"/>
                <a:gd name="T90" fmla="*/ 2594 w 3188"/>
                <a:gd name="T91" fmla="*/ 1657 h 2024"/>
                <a:gd name="T92" fmla="*/ 2533 w 3188"/>
                <a:gd name="T93" fmla="*/ 1663 h 2024"/>
                <a:gd name="T94" fmla="*/ 2444 w 3188"/>
                <a:gd name="T95" fmla="*/ 1675 h 2024"/>
                <a:gd name="T96" fmla="*/ 2378 w 3188"/>
                <a:gd name="T97" fmla="*/ 1687 h 2024"/>
                <a:gd name="T98" fmla="*/ 2360 w 3188"/>
                <a:gd name="T99" fmla="*/ 1705 h 2024"/>
                <a:gd name="T100" fmla="*/ 2305 w 3188"/>
                <a:gd name="T101" fmla="*/ 1687 h 2024"/>
                <a:gd name="T102" fmla="*/ 2263 w 3188"/>
                <a:gd name="T103" fmla="*/ 1663 h 2024"/>
                <a:gd name="T104" fmla="*/ 2017 w 3188"/>
                <a:gd name="T105" fmla="*/ 1585 h 2024"/>
                <a:gd name="T106" fmla="*/ 1711 w 3188"/>
                <a:gd name="T107" fmla="*/ 1453 h 2024"/>
                <a:gd name="T108" fmla="*/ 1880 w 3188"/>
                <a:gd name="T109" fmla="*/ 1844 h 2024"/>
                <a:gd name="T110" fmla="*/ 1771 w 3188"/>
                <a:gd name="T111" fmla="*/ 1922 h 2024"/>
                <a:gd name="T112" fmla="*/ 1531 w 3188"/>
                <a:gd name="T113" fmla="*/ 1753 h 2024"/>
                <a:gd name="T114" fmla="*/ 1411 w 3188"/>
                <a:gd name="T115" fmla="*/ 1477 h 2024"/>
                <a:gd name="T116" fmla="*/ 1219 w 3188"/>
                <a:gd name="T117" fmla="*/ 1291 h 2024"/>
                <a:gd name="T118" fmla="*/ 127 w 3188"/>
                <a:gd name="T119" fmla="*/ 2006 h 2024"/>
                <a:gd name="T120" fmla="*/ 865 w 3188"/>
                <a:gd name="T121" fmla="*/ 1429 h 20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188" h="2024">
                  <a:moveTo>
                    <a:pt x="865" y="1429"/>
                  </a:moveTo>
                  <a:lnTo>
                    <a:pt x="871" y="1423"/>
                  </a:lnTo>
                  <a:lnTo>
                    <a:pt x="889" y="1411"/>
                  </a:lnTo>
                  <a:lnTo>
                    <a:pt x="907" y="1393"/>
                  </a:lnTo>
                  <a:lnTo>
                    <a:pt x="937" y="1369"/>
                  </a:lnTo>
                  <a:lnTo>
                    <a:pt x="991" y="1320"/>
                  </a:lnTo>
                  <a:lnTo>
                    <a:pt x="1015" y="1309"/>
                  </a:lnTo>
                  <a:lnTo>
                    <a:pt x="1033" y="1297"/>
                  </a:lnTo>
                  <a:lnTo>
                    <a:pt x="1057" y="1279"/>
                  </a:lnTo>
                  <a:lnTo>
                    <a:pt x="1086" y="1249"/>
                  </a:lnTo>
                  <a:lnTo>
                    <a:pt x="1111" y="1225"/>
                  </a:lnTo>
                  <a:lnTo>
                    <a:pt x="1123" y="1219"/>
                  </a:lnTo>
                  <a:lnTo>
                    <a:pt x="1123" y="1213"/>
                  </a:lnTo>
                  <a:lnTo>
                    <a:pt x="1057" y="1153"/>
                  </a:lnTo>
                  <a:lnTo>
                    <a:pt x="979" y="1051"/>
                  </a:lnTo>
                  <a:lnTo>
                    <a:pt x="877" y="1021"/>
                  </a:lnTo>
                  <a:lnTo>
                    <a:pt x="685" y="931"/>
                  </a:lnTo>
                  <a:lnTo>
                    <a:pt x="655" y="907"/>
                  </a:lnTo>
                  <a:lnTo>
                    <a:pt x="721" y="876"/>
                  </a:lnTo>
                  <a:lnTo>
                    <a:pt x="655" y="846"/>
                  </a:lnTo>
                  <a:lnTo>
                    <a:pt x="612" y="774"/>
                  </a:lnTo>
                  <a:lnTo>
                    <a:pt x="643" y="708"/>
                  </a:lnTo>
                  <a:lnTo>
                    <a:pt x="600" y="660"/>
                  </a:lnTo>
                  <a:lnTo>
                    <a:pt x="552" y="642"/>
                  </a:lnTo>
                  <a:lnTo>
                    <a:pt x="528" y="594"/>
                  </a:lnTo>
                  <a:lnTo>
                    <a:pt x="510" y="570"/>
                  </a:lnTo>
                  <a:lnTo>
                    <a:pt x="552" y="552"/>
                  </a:lnTo>
                  <a:lnTo>
                    <a:pt x="637" y="564"/>
                  </a:lnTo>
                  <a:lnTo>
                    <a:pt x="721" y="576"/>
                  </a:lnTo>
                  <a:lnTo>
                    <a:pt x="763" y="570"/>
                  </a:lnTo>
                  <a:lnTo>
                    <a:pt x="931" y="696"/>
                  </a:lnTo>
                  <a:lnTo>
                    <a:pt x="1091" y="850"/>
                  </a:lnTo>
                  <a:lnTo>
                    <a:pt x="1073" y="685"/>
                  </a:lnTo>
                  <a:lnTo>
                    <a:pt x="1009" y="566"/>
                  </a:lnTo>
                  <a:lnTo>
                    <a:pt x="945" y="393"/>
                  </a:lnTo>
                  <a:lnTo>
                    <a:pt x="1054" y="265"/>
                  </a:lnTo>
                  <a:lnTo>
                    <a:pt x="1137" y="45"/>
                  </a:lnTo>
                  <a:lnTo>
                    <a:pt x="1249" y="0"/>
                  </a:lnTo>
                  <a:lnTo>
                    <a:pt x="1338" y="137"/>
                  </a:lnTo>
                  <a:lnTo>
                    <a:pt x="1466" y="292"/>
                  </a:lnTo>
                  <a:lnTo>
                    <a:pt x="1502" y="411"/>
                  </a:lnTo>
                  <a:lnTo>
                    <a:pt x="1475" y="548"/>
                  </a:lnTo>
                  <a:lnTo>
                    <a:pt x="1347" y="768"/>
                  </a:lnTo>
                  <a:lnTo>
                    <a:pt x="1567" y="630"/>
                  </a:lnTo>
                  <a:lnTo>
                    <a:pt x="1687" y="462"/>
                  </a:lnTo>
                  <a:lnTo>
                    <a:pt x="1795" y="365"/>
                  </a:lnTo>
                  <a:lnTo>
                    <a:pt x="1940" y="239"/>
                  </a:lnTo>
                  <a:lnTo>
                    <a:pt x="2245" y="150"/>
                  </a:lnTo>
                  <a:lnTo>
                    <a:pt x="2498" y="138"/>
                  </a:lnTo>
                  <a:lnTo>
                    <a:pt x="2618" y="180"/>
                  </a:lnTo>
                  <a:lnTo>
                    <a:pt x="2815" y="138"/>
                  </a:lnTo>
                  <a:lnTo>
                    <a:pt x="3050" y="150"/>
                  </a:lnTo>
                  <a:lnTo>
                    <a:pt x="3176" y="168"/>
                  </a:lnTo>
                  <a:lnTo>
                    <a:pt x="3140" y="210"/>
                  </a:lnTo>
                  <a:lnTo>
                    <a:pt x="3116" y="192"/>
                  </a:lnTo>
                  <a:lnTo>
                    <a:pt x="2990" y="210"/>
                  </a:lnTo>
                  <a:lnTo>
                    <a:pt x="2906" y="263"/>
                  </a:lnTo>
                  <a:lnTo>
                    <a:pt x="2834" y="377"/>
                  </a:lnTo>
                  <a:lnTo>
                    <a:pt x="2768" y="534"/>
                  </a:lnTo>
                  <a:lnTo>
                    <a:pt x="2702" y="648"/>
                  </a:lnTo>
                  <a:lnTo>
                    <a:pt x="2738" y="726"/>
                  </a:lnTo>
                  <a:lnTo>
                    <a:pt x="2582" y="828"/>
                  </a:lnTo>
                  <a:lnTo>
                    <a:pt x="2444" y="913"/>
                  </a:lnTo>
                  <a:lnTo>
                    <a:pt x="2234" y="1009"/>
                  </a:lnTo>
                  <a:lnTo>
                    <a:pt x="2096" y="1063"/>
                  </a:lnTo>
                  <a:lnTo>
                    <a:pt x="1963" y="1075"/>
                  </a:lnTo>
                  <a:lnTo>
                    <a:pt x="2035" y="1117"/>
                  </a:lnTo>
                  <a:lnTo>
                    <a:pt x="2257" y="1111"/>
                  </a:lnTo>
                  <a:lnTo>
                    <a:pt x="2545" y="1135"/>
                  </a:lnTo>
                  <a:lnTo>
                    <a:pt x="2600" y="1207"/>
                  </a:lnTo>
                  <a:lnTo>
                    <a:pt x="2726" y="1303"/>
                  </a:lnTo>
                  <a:lnTo>
                    <a:pt x="2894" y="1441"/>
                  </a:lnTo>
                  <a:lnTo>
                    <a:pt x="2984" y="1471"/>
                  </a:lnTo>
                  <a:lnTo>
                    <a:pt x="3122" y="1555"/>
                  </a:lnTo>
                  <a:lnTo>
                    <a:pt x="3188" y="1543"/>
                  </a:lnTo>
                  <a:lnTo>
                    <a:pt x="3032" y="1585"/>
                  </a:lnTo>
                  <a:lnTo>
                    <a:pt x="3026" y="1585"/>
                  </a:lnTo>
                  <a:lnTo>
                    <a:pt x="3008" y="1591"/>
                  </a:lnTo>
                  <a:lnTo>
                    <a:pt x="2984" y="1591"/>
                  </a:lnTo>
                  <a:lnTo>
                    <a:pt x="2960" y="1597"/>
                  </a:lnTo>
                  <a:lnTo>
                    <a:pt x="2906" y="1603"/>
                  </a:lnTo>
                  <a:lnTo>
                    <a:pt x="2882" y="1609"/>
                  </a:lnTo>
                  <a:lnTo>
                    <a:pt x="2864" y="1609"/>
                  </a:lnTo>
                  <a:lnTo>
                    <a:pt x="2846" y="1609"/>
                  </a:lnTo>
                  <a:lnTo>
                    <a:pt x="2828" y="1609"/>
                  </a:lnTo>
                  <a:lnTo>
                    <a:pt x="2774" y="1615"/>
                  </a:lnTo>
                  <a:lnTo>
                    <a:pt x="2750" y="1615"/>
                  </a:lnTo>
                  <a:lnTo>
                    <a:pt x="2726" y="1621"/>
                  </a:lnTo>
                  <a:lnTo>
                    <a:pt x="2714" y="1621"/>
                  </a:lnTo>
                  <a:lnTo>
                    <a:pt x="2708" y="1621"/>
                  </a:lnTo>
                  <a:lnTo>
                    <a:pt x="2606" y="1657"/>
                  </a:lnTo>
                  <a:lnTo>
                    <a:pt x="2594" y="1657"/>
                  </a:lnTo>
                  <a:lnTo>
                    <a:pt x="2569" y="1657"/>
                  </a:lnTo>
                  <a:lnTo>
                    <a:pt x="2533" y="1663"/>
                  </a:lnTo>
                  <a:lnTo>
                    <a:pt x="2486" y="1669"/>
                  </a:lnTo>
                  <a:lnTo>
                    <a:pt x="2444" y="1675"/>
                  </a:lnTo>
                  <a:lnTo>
                    <a:pt x="2408" y="1681"/>
                  </a:lnTo>
                  <a:lnTo>
                    <a:pt x="2378" y="1687"/>
                  </a:lnTo>
                  <a:lnTo>
                    <a:pt x="2366" y="1699"/>
                  </a:lnTo>
                  <a:lnTo>
                    <a:pt x="2360" y="1705"/>
                  </a:lnTo>
                  <a:lnTo>
                    <a:pt x="2342" y="1705"/>
                  </a:lnTo>
                  <a:lnTo>
                    <a:pt x="2305" y="1687"/>
                  </a:lnTo>
                  <a:lnTo>
                    <a:pt x="2275" y="1669"/>
                  </a:lnTo>
                  <a:lnTo>
                    <a:pt x="2263" y="1663"/>
                  </a:lnTo>
                  <a:lnTo>
                    <a:pt x="2257" y="1657"/>
                  </a:lnTo>
                  <a:lnTo>
                    <a:pt x="2017" y="1585"/>
                  </a:lnTo>
                  <a:lnTo>
                    <a:pt x="1844" y="1489"/>
                  </a:lnTo>
                  <a:lnTo>
                    <a:pt x="1711" y="1453"/>
                  </a:lnTo>
                  <a:lnTo>
                    <a:pt x="1856" y="1693"/>
                  </a:lnTo>
                  <a:lnTo>
                    <a:pt x="1880" y="1844"/>
                  </a:lnTo>
                  <a:lnTo>
                    <a:pt x="1856" y="1994"/>
                  </a:lnTo>
                  <a:lnTo>
                    <a:pt x="1771" y="1922"/>
                  </a:lnTo>
                  <a:lnTo>
                    <a:pt x="1616" y="1795"/>
                  </a:lnTo>
                  <a:lnTo>
                    <a:pt x="1531" y="1753"/>
                  </a:lnTo>
                  <a:lnTo>
                    <a:pt x="1483" y="1633"/>
                  </a:lnTo>
                  <a:lnTo>
                    <a:pt x="1411" y="1477"/>
                  </a:lnTo>
                  <a:lnTo>
                    <a:pt x="1358" y="1381"/>
                  </a:lnTo>
                  <a:lnTo>
                    <a:pt x="1219" y="1291"/>
                  </a:lnTo>
                  <a:lnTo>
                    <a:pt x="1147" y="1279"/>
                  </a:lnTo>
                  <a:lnTo>
                    <a:pt x="127" y="2006"/>
                  </a:lnTo>
                  <a:lnTo>
                    <a:pt x="0" y="2024"/>
                  </a:lnTo>
                  <a:lnTo>
                    <a:pt x="865" y="1429"/>
                  </a:lnTo>
                  <a:close/>
                </a:path>
              </a:pathLst>
            </a:custGeom>
            <a:gradFill rotWithShape="0">
              <a:gsLst>
                <a:gs pos="0">
                  <a:schemeClr val="bg2"/>
                </a:gs>
                <a:gs pos="100000">
                  <a:schemeClr val="bg1"/>
                </a:gs>
              </a:gsLst>
              <a:lin ang="2700000" scaled="1"/>
            </a:gradFill>
            <a:ln w="9525">
              <a:noFill/>
              <a:round/>
              <a:headEnd/>
              <a:tailEnd/>
            </a:ln>
          </p:spPr>
          <p:txBody>
            <a:bodyPr/>
            <a:lstStyle/>
            <a:p>
              <a:pPr>
                <a:defRPr/>
              </a:pPr>
              <a:endParaRPr lang="en-US"/>
            </a:p>
          </p:txBody>
        </p:sp>
        <p:sp>
          <p:nvSpPr>
            <p:cNvPr id="3095" name="Freeform 18"/>
            <p:cNvSpPr>
              <a:spLocks/>
            </p:cNvSpPr>
            <p:nvPr/>
          </p:nvSpPr>
          <p:spPr bwMode="hidden">
            <a:xfrm>
              <a:off x="1344" y="293"/>
              <a:ext cx="2144" cy="1787"/>
            </a:xfrm>
            <a:custGeom>
              <a:avLst/>
              <a:gdLst>
                <a:gd name="T0" fmla="*/ 318 w 2144"/>
                <a:gd name="T1" fmla="*/ 1078 h 1787"/>
                <a:gd name="T2" fmla="*/ 217 w 2144"/>
                <a:gd name="T3" fmla="*/ 928 h 1787"/>
                <a:gd name="T4" fmla="*/ 102 w 2144"/>
                <a:gd name="T5" fmla="*/ 808 h 1787"/>
                <a:gd name="T6" fmla="*/ 36 w 2144"/>
                <a:gd name="T7" fmla="*/ 742 h 1787"/>
                <a:gd name="T8" fmla="*/ 0 w 2144"/>
                <a:gd name="T9" fmla="*/ 700 h 1787"/>
                <a:gd name="T10" fmla="*/ 270 w 2144"/>
                <a:gd name="T11" fmla="*/ 958 h 1787"/>
                <a:gd name="T12" fmla="*/ 294 w 2144"/>
                <a:gd name="T13" fmla="*/ 1006 h 1787"/>
                <a:gd name="T14" fmla="*/ 367 w 2144"/>
                <a:gd name="T15" fmla="*/ 670 h 1787"/>
                <a:gd name="T16" fmla="*/ 379 w 2144"/>
                <a:gd name="T17" fmla="*/ 411 h 1787"/>
                <a:gd name="T18" fmla="*/ 347 w 2144"/>
                <a:gd name="T19" fmla="*/ 118 h 1787"/>
                <a:gd name="T20" fmla="*/ 393 w 2144"/>
                <a:gd name="T21" fmla="*/ 0 h 1787"/>
                <a:gd name="T22" fmla="*/ 397 w 2144"/>
                <a:gd name="T23" fmla="*/ 357 h 1787"/>
                <a:gd name="T24" fmla="*/ 421 w 2144"/>
                <a:gd name="T25" fmla="*/ 609 h 1787"/>
                <a:gd name="T26" fmla="*/ 385 w 2144"/>
                <a:gd name="T27" fmla="*/ 826 h 1787"/>
                <a:gd name="T28" fmla="*/ 385 w 2144"/>
                <a:gd name="T29" fmla="*/ 1036 h 1787"/>
                <a:gd name="T30" fmla="*/ 877 w 2144"/>
                <a:gd name="T31" fmla="*/ 784 h 1787"/>
                <a:gd name="T32" fmla="*/ 1309 w 2144"/>
                <a:gd name="T33" fmla="*/ 555 h 1787"/>
                <a:gd name="T34" fmla="*/ 1802 w 2144"/>
                <a:gd name="T35" fmla="*/ 249 h 1787"/>
                <a:gd name="T36" fmla="*/ 2096 w 2144"/>
                <a:gd name="T37" fmla="*/ 69 h 1787"/>
                <a:gd name="T38" fmla="*/ 1814 w 2144"/>
                <a:gd name="T39" fmla="*/ 279 h 1787"/>
                <a:gd name="T40" fmla="*/ 1453 w 2144"/>
                <a:gd name="T41" fmla="*/ 501 h 1787"/>
                <a:gd name="T42" fmla="*/ 1123 w 2144"/>
                <a:gd name="T43" fmla="*/ 700 h 1787"/>
                <a:gd name="T44" fmla="*/ 739 w 2144"/>
                <a:gd name="T45" fmla="*/ 898 h 1787"/>
                <a:gd name="T46" fmla="*/ 463 w 2144"/>
                <a:gd name="T47" fmla="*/ 1084 h 1787"/>
                <a:gd name="T48" fmla="*/ 817 w 2144"/>
                <a:gd name="T49" fmla="*/ 1193 h 1787"/>
                <a:gd name="T50" fmla="*/ 1285 w 2144"/>
                <a:gd name="T51" fmla="*/ 1187 h 1787"/>
                <a:gd name="T52" fmla="*/ 1916 w 2144"/>
                <a:gd name="T53" fmla="*/ 1396 h 1787"/>
                <a:gd name="T54" fmla="*/ 2144 w 2144"/>
                <a:gd name="T55" fmla="*/ 1420 h 1787"/>
                <a:gd name="T56" fmla="*/ 1814 w 2144"/>
                <a:gd name="T57" fmla="*/ 1408 h 1787"/>
                <a:gd name="T58" fmla="*/ 1435 w 2144"/>
                <a:gd name="T59" fmla="*/ 1288 h 1787"/>
                <a:gd name="T60" fmla="*/ 1219 w 2144"/>
                <a:gd name="T61" fmla="*/ 1229 h 1787"/>
                <a:gd name="T62" fmla="*/ 799 w 2144"/>
                <a:gd name="T63" fmla="*/ 1223 h 1787"/>
                <a:gd name="T64" fmla="*/ 505 w 2144"/>
                <a:gd name="T65" fmla="*/ 1145 h 1787"/>
                <a:gd name="T66" fmla="*/ 733 w 2144"/>
                <a:gd name="T67" fmla="*/ 1378 h 1787"/>
                <a:gd name="T68" fmla="*/ 877 w 2144"/>
                <a:gd name="T69" fmla="*/ 1619 h 1787"/>
                <a:gd name="T70" fmla="*/ 1009 w 2144"/>
                <a:gd name="T71" fmla="*/ 1787 h 1787"/>
                <a:gd name="T72" fmla="*/ 817 w 2144"/>
                <a:gd name="T73" fmla="*/ 1607 h 1787"/>
                <a:gd name="T74" fmla="*/ 673 w 2144"/>
                <a:gd name="T75" fmla="*/ 1372 h 1787"/>
                <a:gd name="T76" fmla="*/ 415 w 2144"/>
                <a:gd name="T77" fmla="*/ 1109 h 1787"/>
                <a:gd name="T78" fmla="*/ 318 w 2144"/>
                <a:gd name="T79" fmla="*/ 1078 h 1787"/>
                <a:gd name="T80" fmla="*/ 318 w 2144"/>
                <a:gd name="T81" fmla="*/ 1078 h 178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44" h="1787">
                  <a:moveTo>
                    <a:pt x="318" y="1078"/>
                  </a:moveTo>
                  <a:lnTo>
                    <a:pt x="217" y="928"/>
                  </a:lnTo>
                  <a:lnTo>
                    <a:pt x="102" y="808"/>
                  </a:lnTo>
                  <a:lnTo>
                    <a:pt x="36" y="742"/>
                  </a:lnTo>
                  <a:lnTo>
                    <a:pt x="0" y="700"/>
                  </a:lnTo>
                  <a:lnTo>
                    <a:pt x="270" y="958"/>
                  </a:lnTo>
                  <a:lnTo>
                    <a:pt x="294" y="1006"/>
                  </a:lnTo>
                  <a:lnTo>
                    <a:pt x="367" y="670"/>
                  </a:lnTo>
                  <a:lnTo>
                    <a:pt x="379" y="411"/>
                  </a:lnTo>
                  <a:lnTo>
                    <a:pt x="347" y="118"/>
                  </a:lnTo>
                  <a:lnTo>
                    <a:pt x="393" y="0"/>
                  </a:lnTo>
                  <a:lnTo>
                    <a:pt x="397" y="357"/>
                  </a:lnTo>
                  <a:lnTo>
                    <a:pt x="421" y="609"/>
                  </a:lnTo>
                  <a:lnTo>
                    <a:pt x="385" y="826"/>
                  </a:lnTo>
                  <a:lnTo>
                    <a:pt x="385" y="1036"/>
                  </a:lnTo>
                  <a:lnTo>
                    <a:pt x="877" y="784"/>
                  </a:lnTo>
                  <a:lnTo>
                    <a:pt x="1309" y="555"/>
                  </a:lnTo>
                  <a:lnTo>
                    <a:pt x="1802" y="249"/>
                  </a:lnTo>
                  <a:lnTo>
                    <a:pt x="2096" y="69"/>
                  </a:lnTo>
                  <a:lnTo>
                    <a:pt x="1814" y="279"/>
                  </a:lnTo>
                  <a:lnTo>
                    <a:pt x="1453" y="501"/>
                  </a:lnTo>
                  <a:lnTo>
                    <a:pt x="1123" y="700"/>
                  </a:lnTo>
                  <a:lnTo>
                    <a:pt x="739" y="898"/>
                  </a:lnTo>
                  <a:lnTo>
                    <a:pt x="463" y="1084"/>
                  </a:lnTo>
                  <a:lnTo>
                    <a:pt x="817" y="1193"/>
                  </a:lnTo>
                  <a:lnTo>
                    <a:pt x="1285" y="1187"/>
                  </a:lnTo>
                  <a:lnTo>
                    <a:pt x="1916" y="1396"/>
                  </a:lnTo>
                  <a:lnTo>
                    <a:pt x="2144" y="1420"/>
                  </a:lnTo>
                  <a:lnTo>
                    <a:pt x="1814" y="1408"/>
                  </a:lnTo>
                  <a:lnTo>
                    <a:pt x="1435" y="1288"/>
                  </a:lnTo>
                  <a:lnTo>
                    <a:pt x="1219" y="1229"/>
                  </a:lnTo>
                  <a:lnTo>
                    <a:pt x="799" y="1223"/>
                  </a:lnTo>
                  <a:lnTo>
                    <a:pt x="505" y="1145"/>
                  </a:lnTo>
                  <a:lnTo>
                    <a:pt x="733" y="1378"/>
                  </a:lnTo>
                  <a:lnTo>
                    <a:pt x="877" y="1619"/>
                  </a:lnTo>
                  <a:lnTo>
                    <a:pt x="1009" y="1787"/>
                  </a:lnTo>
                  <a:lnTo>
                    <a:pt x="817" y="1607"/>
                  </a:lnTo>
                  <a:lnTo>
                    <a:pt x="673" y="1372"/>
                  </a:lnTo>
                  <a:lnTo>
                    <a:pt x="415" y="1109"/>
                  </a:lnTo>
                  <a:lnTo>
                    <a:pt x="318" y="1078"/>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sp>
          <p:nvSpPr>
            <p:cNvPr id="119827" name="Freeform 19"/>
            <p:cNvSpPr>
              <a:spLocks/>
            </p:cNvSpPr>
            <p:nvPr/>
          </p:nvSpPr>
          <p:spPr bwMode="hidden">
            <a:xfrm>
              <a:off x="2932" y="1728"/>
              <a:ext cx="2828" cy="2366"/>
            </a:xfrm>
            <a:custGeom>
              <a:avLst/>
              <a:gdLst/>
              <a:ahLst/>
              <a:cxnLst>
                <a:cxn ang="0">
                  <a:pos x="1814" y="606"/>
                </a:cxn>
                <a:cxn ang="0">
                  <a:pos x="1615" y="252"/>
                </a:cxn>
                <a:cxn ang="0">
                  <a:pos x="1345" y="132"/>
                </a:cxn>
                <a:cxn ang="0">
                  <a:pos x="1381" y="492"/>
                </a:cxn>
                <a:cxn ang="0">
                  <a:pos x="955" y="221"/>
                </a:cxn>
                <a:cxn ang="0">
                  <a:pos x="877" y="161"/>
                </a:cxn>
                <a:cxn ang="0">
                  <a:pos x="841" y="167"/>
                </a:cxn>
                <a:cxn ang="0">
                  <a:pos x="720" y="161"/>
                </a:cxn>
                <a:cxn ang="0">
                  <a:pos x="613" y="144"/>
                </a:cxn>
                <a:cxn ang="0">
                  <a:pos x="492" y="161"/>
                </a:cxn>
                <a:cxn ang="0">
                  <a:pos x="432" y="150"/>
                </a:cxn>
                <a:cxn ang="0">
                  <a:pos x="342" y="138"/>
                </a:cxn>
                <a:cxn ang="0">
                  <a:pos x="246" y="126"/>
                </a:cxn>
                <a:cxn ang="0">
                  <a:pos x="174" y="114"/>
                </a:cxn>
                <a:cxn ang="0">
                  <a:pos x="216" y="240"/>
                </a:cxn>
                <a:cxn ang="0">
                  <a:pos x="607" y="588"/>
                </a:cxn>
                <a:cxn ang="0">
                  <a:pos x="1177" y="817"/>
                </a:cxn>
                <a:cxn ang="0">
                  <a:pos x="972" y="871"/>
                </a:cxn>
                <a:cxn ang="0">
                  <a:pos x="492" y="1111"/>
                </a:cxn>
                <a:cxn ang="0">
                  <a:pos x="276" y="1441"/>
                </a:cxn>
                <a:cxn ang="0">
                  <a:pos x="42" y="1441"/>
                </a:cxn>
                <a:cxn ang="0">
                  <a:pos x="367" y="1585"/>
                </a:cxn>
                <a:cxn ang="0">
                  <a:pos x="949" y="1712"/>
                </a:cxn>
                <a:cxn ang="0">
                  <a:pos x="1519" y="1537"/>
                </a:cxn>
                <a:cxn ang="0">
                  <a:pos x="1735" y="1513"/>
                </a:cxn>
                <a:cxn ang="0">
                  <a:pos x="1723" y="1802"/>
                </a:cxn>
                <a:cxn ang="0">
                  <a:pos x="2042" y="2229"/>
                </a:cxn>
                <a:cxn ang="0">
                  <a:pos x="2191" y="2133"/>
                </a:cxn>
                <a:cxn ang="0">
                  <a:pos x="2270" y="1970"/>
                </a:cxn>
                <a:cxn ang="0">
                  <a:pos x="2233" y="1573"/>
                </a:cxn>
                <a:cxn ang="0">
                  <a:pos x="2294" y="1483"/>
                </a:cxn>
                <a:cxn ang="0">
                  <a:pos x="2588" y="1688"/>
                </a:cxn>
                <a:cxn ang="0">
                  <a:pos x="2695" y="1682"/>
                </a:cxn>
                <a:cxn ang="0">
                  <a:pos x="2588" y="1543"/>
                </a:cxn>
                <a:cxn ang="0">
                  <a:pos x="2510" y="1357"/>
                </a:cxn>
                <a:cxn ang="0">
                  <a:pos x="2354" y="1184"/>
                </a:cxn>
                <a:cxn ang="0">
                  <a:pos x="2102" y="931"/>
                </a:cxn>
                <a:cxn ang="0">
                  <a:pos x="2137" y="907"/>
                </a:cxn>
                <a:cxn ang="0">
                  <a:pos x="2215" y="871"/>
                </a:cxn>
                <a:cxn ang="0">
                  <a:pos x="2324" y="817"/>
                </a:cxn>
                <a:cxn ang="0">
                  <a:pos x="2372" y="787"/>
                </a:cxn>
                <a:cxn ang="0">
                  <a:pos x="2078" y="865"/>
                </a:cxn>
              </a:cxnLst>
              <a:rect l="0" t="0" r="r" b="b"/>
              <a:pathLst>
                <a:path w="2828" h="2366">
                  <a:moveTo>
                    <a:pt x="2006" y="835"/>
                  </a:moveTo>
                  <a:lnTo>
                    <a:pt x="1873" y="715"/>
                  </a:lnTo>
                  <a:lnTo>
                    <a:pt x="1814" y="606"/>
                  </a:lnTo>
                  <a:lnTo>
                    <a:pt x="1747" y="438"/>
                  </a:lnTo>
                  <a:lnTo>
                    <a:pt x="1699" y="312"/>
                  </a:lnTo>
                  <a:lnTo>
                    <a:pt x="1615" y="252"/>
                  </a:lnTo>
                  <a:lnTo>
                    <a:pt x="1453" y="84"/>
                  </a:lnTo>
                  <a:lnTo>
                    <a:pt x="1375" y="0"/>
                  </a:lnTo>
                  <a:lnTo>
                    <a:pt x="1345" y="132"/>
                  </a:lnTo>
                  <a:lnTo>
                    <a:pt x="1369" y="294"/>
                  </a:lnTo>
                  <a:lnTo>
                    <a:pt x="1513" y="558"/>
                  </a:lnTo>
                  <a:lnTo>
                    <a:pt x="1381" y="492"/>
                  </a:lnTo>
                  <a:lnTo>
                    <a:pt x="1201" y="360"/>
                  </a:lnTo>
                  <a:lnTo>
                    <a:pt x="961" y="227"/>
                  </a:lnTo>
                  <a:lnTo>
                    <a:pt x="955" y="221"/>
                  </a:lnTo>
                  <a:lnTo>
                    <a:pt x="949" y="215"/>
                  </a:lnTo>
                  <a:lnTo>
                    <a:pt x="913" y="185"/>
                  </a:lnTo>
                  <a:lnTo>
                    <a:pt x="877" y="161"/>
                  </a:lnTo>
                  <a:lnTo>
                    <a:pt x="859" y="156"/>
                  </a:lnTo>
                  <a:lnTo>
                    <a:pt x="853" y="161"/>
                  </a:lnTo>
                  <a:lnTo>
                    <a:pt x="841" y="167"/>
                  </a:lnTo>
                  <a:lnTo>
                    <a:pt x="810" y="173"/>
                  </a:lnTo>
                  <a:lnTo>
                    <a:pt x="768" y="167"/>
                  </a:lnTo>
                  <a:lnTo>
                    <a:pt x="720" y="161"/>
                  </a:lnTo>
                  <a:lnTo>
                    <a:pt x="678" y="156"/>
                  </a:lnTo>
                  <a:lnTo>
                    <a:pt x="637" y="150"/>
                  </a:lnTo>
                  <a:lnTo>
                    <a:pt x="613" y="144"/>
                  </a:lnTo>
                  <a:lnTo>
                    <a:pt x="601" y="144"/>
                  </a:lnTo>
                  <a:lnTo>
                    <a:pt x="498" y="161"/>
                  </a:lnTo>
                  <a:lnTo>
                    <a:pt x="492" y="161"/>
                  </a:lnTo>
                  <a:lnTo>
                    <a:pt x="480" y="156"/>
                  </a:lnTo>
                  <a:lnTo>
                    <a:pt x="456" y="156"/>
                  </a:lnTo>
                  <a:lnTo>
                    <a:pt x="432" y="150"/>
                  </a:lnTo>
                  <a:lnTo>
                    <a:pt x="379" y="144"/>
                  </a:lnTo>
                  <a:lnTo>
                    <a:pt x="361" y="138"/>
                  </a:lnTo>
                  <a:lnTo>
                    <a:pt x="342" y="138"/>
                  </a:lnTo>
                  <a:lnTo>
                    <a:pt x="324" y="138"/>
                  </a:lnTo>
                  <a:lnTo>
                    <a:pt x="300" y="132"/>
                  </a:lnTo>
                  <a:lnTo>
                    <a:pt x="246" y="126"/>
                  </a:lnTo>
                  <a:lnTo>
                    <a:pt x="216" y="120"/>
                  </a:lnTo>
                  <a:lnTo>
                    <a:pt x="192" y="120"/>
                  </a:lnTo>
                  <a:lnTo>
                    <a:pt x="174" y="114"/>
                  </a:lnTo>
                  <a:lnTo>
                    <a:pt x="168" y="114"/>
                  </a:lnTo>
                  <a:lnTo>
                    <a:pt x="6" y="120"/>
                  </a:lnTo>
                  <a:lnTo>
                    <a:pt x="216" y="240"/>
                  </a:lnTo>
                  <a:lnTo>
                    <a:pt x="306" y="294"/>
                  </a:lnTo>
                  <a:lnTo>
                    <a:pt x="480" y="462"/>
                  </a:lnTo>
                  <a:lnTo>
                    <a:pt x="607" y="588"/>
                  </a:lnTo>
                  <a:lnTo>
                    <a:pt x="655" y="672"/>
                  </a:lnTo>
                  <a:lnTo>
                    <a:pt x="949" y="769"/>
                  </a:lnTo>
                  <a:lnTo>
                    <a:pt x="1177" y="817"/>
                  </a:lnTo>
                  <a:lnTo>
                    <a:pt x="1249" y="871"/>
                  </a:lnTo>
                  <a:lnTo>
                    <a:pt x="1117" y="853"/>
                  </a:lnTo>
                  <a:lnTo>
                    <a:pt x="972" y="871"/>
                  </a:lnTo>
                  <a:lnTo>
                    <a:pt x="756" y="919"/>
                  </a:lnTo>
                  <a:lnTo>
                    <a:pt x="619" y="961"/>
                  </a:lnTo>
                  <a:lnTo>
                    <a:pt x="492" y="1111"/>
                  </a:lnTo>
                  <a:lnTo>
                    <a:pt x="420" y="1214"/>
                  </a:lnTo>
                  <a:lnTo>
                    <a:pt x="348" y="1345"/>
                  </a:lnTo>
                  <a:lnTo>
                    <a:pt x="276" y="1441"/>
                  </a:lnTo>
                  <a:lnTo>
                    <a:pt x="192" y="1471"/>
                  </a:lnTo>
                  <a:lnTo>
                    <a:pt x="66" y="1465"/>
                  </a:lnTo>
                  <a:lnTo>
                    <a:pt x="42" y="1441"/>
                  </a:lnTo>
                  <a:lnTo>
                    <a:pt x="0" y="1471"/>
                  </a:lnTo>
                  <a:lnTo>
                    <a:pt x="126" y="1519"/>
                  </a:lnTo>
                  <a:lnTo>
                    <a:pt x="367" y="1585"/>
                  </a:lnTo>
                  <a:lnTo>
                    <a:pt x="570" y="1591"/>
                  </a:lnTo>
                  <a:lnTo>
                    <a:pt x="690" y="1664"/>
                  </a:lnTo>
                  <a:lnTo>
                    <a:pt x="949" y="1712"/>
                  </a:lnTo>
                  <a:lnTo>
                    <a:pt x="1260" y="1694"/>
                  </a:lnTo>
                  <a:lnTo>
                    <a:pt x="1411" y="1603"/>
                  </a:lnTo>
                  <a:lnTo>
                    <a:pt x="1519" y="1537"/>
                  </a:lnTo>
                  <a:lnTo>
                    <a:pt x="1645" y="1399"/>
                  </a:lnTo>
                  <a:lnTo>
                    <a:pt x="1699" y="1387"/>
                  </a:lnTo>
                  <a:lnTo>
                    <a:pt x="1735" y="1513"/>
                  </a:lnTo>
                  <a:lnTo>
                    <a:pt x="1729" y="1567"/>
                  </a:lnTo>
                  <a:lnTo>
                    <a:pt x="1723" y="1670"/>
                  </a:lnTo>
                  <a:lnTo>
                    <a:pt x="1723" y="1802"/>
                  </a:lnTo>
                  <a:lnTo>
                    <a:pt x="1831" y="1964"/>
                  </a:lnTo>
                  <a:lnTo>
                    <a:pt x="1957" y="2090"/>
                  </a:lnTo>
                  <a:lnTo>
                    <a:pt x="2042" y="2229"/>
                  </a:lnTo>
                  <a:lnTo>
                    <a:pt x="2155" y="2366"/>
                  </a:lnTo>
                  <a:lnTo>
                    <a:pt x="2161" y="2295"/>
                  </a:lnTo>
                  <a:lnTo>
                    <a:pt x="2191" y="2133"/>
                  </a:lnTo>
                  <a:lnTo>
                    <a:pt x="2215" y="2048"/>
                  </a:lnTo>
                  <a:lnTo>
                    <a:pt x="2258" y="2042"/>
                  </a:lnTo>
                  <a:lnTo>
                    <a:pt x="2270" y="1970"/>
                  </a:lnTo>
                  <a:lnTo>
                    <a:pt x="2342" y="1868"/>
                  </a:lnTo>
                  <a:lnTo>
                    <a:pt x="2324" y="1748"/>
                  </a:lnTo>
                  <a:lnTo>
                    <a:pt x="2233" y="1573"/>
                  </a:lnTo>
                  <a:lnTo>
                    <a:pt x="2209" y="1453"/>
                  </a:lnTo>
                  <a:lnTo>
                    <a:pt x="2209" y="1345"/>
                  </a:lnTo>
                  <a:lnTo>
                    <a:pt x="2294" y="1483"/>
                  </a:lnTo>
                  <a:lnTo>
                    <a:pt x="2461" y="1651"/>
                  </a:lnTo>
                  <a:lnTo>
                    <a:pt x="2504" y="1651"/>
                  </a:lnTo>
                  <a:lnTo>
                    <a:pt x="2588" y="1688"/>
                  </a:lnTo>
                  <a:lnTo>
                    <a:pt x="2678" y="1718"/>
                  </a:lnTo>
                  <a:lnTo>
                    <a:pt x="2720" y="1712"/>
                  </a:lnTo>
                  <a:lnTo>
                    <a:pt x="2695" y="1682"/>
                  </a:lnTo>
                  <a:lnTo>
                    <a:pt x="2678" y="1627"/>
                  </a:lnTo>
                  <a:lnTo>
                    <a:pt x="2630" y="1597"/>
                  </a:lnTo>
                  <a:lnTo>
                    <a:pt x="2588" y="1543"/>
                  </a:lnTo>
                  <a:lnTo>
                    <a:pt x="2618" y="1483"/>
                  </a:lnTo>
                  <a:lnTo>
                    <a:pt x="2576" y="1399"/>
                  </a:lnTo>
                  <a:lnTo>
                    <a:pt x="2510" y="1357"/>
                  </a:lnTo>
                  <a:lnTo>
                    <a:pt x="2576" y="1351"/>
                  </a:lnTo>
                  <a:lnTo>
                    <a:pt x="2552" y="1315"/>
                  </a:lnTo>
                  <a:lnTo>
                    <a:pt x="2354" y="1184"/>
                  </a:lnTo>
                  <a:lnTo>
                    <a:pt x="2252" y="1123"/>
                  </a:lnTo>
                  <a:lnTo>
                    <a:pt x="2173" y="1009"/>
                  </a:lnTo>
                  <a:lnTo>
                    <a:pt x="2102" y="931"/>
                  </a:lnTo>
                  <a:lnTo>
                    <a:pt x="2108" y="931"/>
                  </a:lnTo>
                  <a:lnTo>
                    <a:pt x="2114" y="925"/>
                  </a:lnTo>
                  <a:lnTo>
                    <a:pt x="2137" y="907"/>
                  </a:lnTo>
                  <a:lnTo>
                    <a:pt x="2167" y="883"/>
                  </a:lnTo>
                  <a:lnTo>
                    <a:pt x="2197" y="877"/>
                  </a:lnTo>
                  <a:lnTo>
                    <a:pt x="2215" y="871"/>
                  </a:lnTo>
                  <a:lnTo>
                    <a:pt x="2240" y="859"/>
                  </a:lnTo>
                  <a:lnTo>
                    <a:pt x="2300" y="829"/>
                  </a:lnTo>
                  <a:lnTo>
                    <a:pt x="2324" y="817"/>
                  </a:lnTo>
                  <a:lnTo>
                    <a:pt x="2348" y="799"/>
                  </a:lnTo>
                  <a:lnTo>
                    <a:pt x="2366" y="793"/>
                  </a:lnTo>
                  <a:lnTo>
                    <a:pt x="2372" y="787"/>
                  </a:lnTo>
                  <a:lnTo>
                    <a:pt x="2828" y="588"/>
                  </a:lnTo>
                  <a:lnTo>
                    <a:pt x="2828" y="528"/>
                  </a:lnTo>
                  <a:lnTo>
                    <a:pt x="2078" y="865"/>
                  </a:lnTo>
                  <a:lnTo>
                    <a:pt x="2006" y="835"/>
                  </a:lnTo>
                  <a:lnTo>
                    <a:pt x="2006" y="835"/>
                  </a:lnTo>
                  <a:close/>
                </a:path>
              </a:pathLst>
            </a:custGeom>
            <a:gradFill rotWithShape="0">
              <a:gsLst>
                <a:gs pos="0">
                  <a:schemeClr val="bg2"/>
                </a:gs>
                <a:gs pos="50000">
                  <a:schemeClr val="bg1"/>
                </a:gs>
                <a:gs pos="100000">
                  <a:schemeClr val="bg2"/>
                </a:gs>
              </a:gsLst>
              <a:lin ang="2700000" scaled="1"/>
            </a:gradFill>
            <a:ln w="9525">
              <a:noFill/>
              <a:round/>
              <a:headEnd/>
              <a:tailEnd/>
            </a:ln>
          </p:spPr>
          <p:txBody>
            <a:bodyPr/>
            <a:lstStyle/>
            <a:p>
              <a:pPr eaLnBrk="1" hangingPunct="1">
                <a:defRPr/>
              </a:pPr>
              <a:endParaRPr lang="en-US"/>
            </a:p>
          </p:txBody>
        </p:sp>
        <p:sp>
          <p:nvSpPr>
            <p:cNvPr id="3097" name="Freeform 20"/>
            <p:cNvSpPr>
              <a:spLocks/>
            </p:cNvSpPr>
            <p:nvPr/>
          </p:nvSpPr>
          <p:spPr bwMode="hidden">
            <a:xfrm>
              <a:off x="3160" y="1860"/>
              <a:ext cx="2162" cy="1934"/>
            </a:xfrm>
            <a:custGeom>
              <a:avLst/>
              <a:gdLst>
                <a:gd name="T0" fmla="*/ 1842 w 2153"/>
                <a:gd name="T1" fmla="*/ 851 h 1930"/>
                <a:gd name="T2" fmla="*/ 1937 w 2153"/>
                <a:gd name="T3" fmla="*/ 1019 h 1930"/>
                <a:gd name="T4" fmla="*/ 2051 w 2153"/>
                <a:gd name="T5" fmla="*/ 1168 h 1930"/>
                <a:gd name="T6" fmla="*/ 2117 w 2153"/>
                <a:gd name="T7" fmla="*/ 1246 h 1930"/>
                <a:gd name="T8" fmla="*/ 2153 w 2153"/>
                <a:gd name="T9" fmla="*/ 1294 h 1930"/>
                <a:gd name="T10" fmla="*/ 1889 w 2153"/>
                <a:gd name="T11" fmla="*/ 977 h 1930"/>
                <a:gd name="T12" fmla="*/ 1860 w 2153"/>
                <a:gd name="T13" fmla="*/ 929 h 1930"/>
                <a:gd name="T14" fmla="*/ 1782 w 2153"/>
                <a:gd name="T15" fmla="*/ 1240 h 1930"/>
                <a:gd name="T16" fmla="*/ 1770 w 2153"/>
                <a:gd name="T17" fmla="*/ 1486 h 1930"/>
                <a:gd name="T18" fmla="*/ 1818 w 2153"/>
                <a:gd name="T19" fmla="*/ 1906 h 1930"/>
                <a:gd name="T20" fmla="*/ 1788 w 2153"/>
                <a:gd name="T21" fmla="*/ 1930 h 1930"/>
                <a:gd name="T22" fmla="*/ 1746 w 2153"/>
                <a:gd name="T23" fmla="*/ 1534 h 1930"/>
                <a:gd name="T24" fmla="*/ 1728 w 2153"/>
                <a:gd name="T25" fmla="*/ 1288 h 1930"/>
                <a:gd name="T26" fmla="*/ 1764 w 2153"/>
                <a:gd name="T27" fmla="*/ 1085 h 1930"/>
                <a:gd name="T28" fmla="*/ 1770 w 2153"/>
                <a:gd name="T29" fmla="*/ 875 h 1930"/>
                <a:gd name="T30" fmla="*/ 1268 w 2153"/>
                <a:gd name="T31" fmla="*/ 1007 h 1930"/>
                <a:gd name="T32" fmla="*/ 825 w 2153"/>
                <a:gd name="T33" fmla="*/ 1132 h 1930"/>
                <a:gd name="T34" fmla="*/ 323 w 2153"/>
                <a:gd name="T35" fmla="*/ 1312 h 1930"/>
                <a:gd name="T36" fmla="*/ 18 w 2153"/>
                <a:gd name="T37" fmla="*/ 1420 h 1930"/>
                <a:gd name="T38" fmla="*/ 311 w 2153"/>
                <a:gd name="T39" fmla="*/ 1282 h 1930"/>
                <a:gd name="T40" fmla="*/ 682 w 2153"/>
                <a:gd name="T41" fmla="*/ 1144 h 1930"/>
                <a:gd name="T42" fmla="*/ 1022 w 2153"/>
                <a:gd name="T43" fmla="*/ 1037 h 1930"/>
                <a:gd name="T44" fmla="*/ 1411 w 2153"/>
                <a:gd name="T45" fmla="*/ 929 h 1930"/>
                <a:gd name="T46" fmla="*/ 1692 w 2153"/>
                <a:gd name="T47" fmla="*/ 815 h 1930"/>
                <a:gd name="T48" fmla="*/ 1333 w 2153"/>
                <a:gd name="T49" fmla="*/ 623 h 1930"/>
                <a:gd name="T50" fmla="*/ 861 w 2153"/>
                <a:gd name="T51" fmla="*/ 515 h 1930"/>
                <a:gd name="T52" fmla="*/ 227 w 2153"/>
                <a:gd name="T53" fmla="*/ 161 h 1930"/>
                <a:gd name="T54" fmla="*/ 0 w 2153"/>
                <a:gd name="T55" fmla="*/ 83 h 1930"/>
                <a:gd name="T56" fmla="*/ 329 w 2153"/>
                <a:gd name="T57" fmla="*/ 179 h 1930"/>
                <a:gd name="T58" fmla="*/ 712 w 2153"/>
                <a:gd name="T59" fmla="*/ 383 h 1930"/>
                <a:gd name="T60" fmla="*/ 933 w 2153"/>
                <a:gd name="T61" fmla="*/ 491 h 1930"/>
                <a:gd name="T62" fmla="*/ 1351 w 2153"/>
                <a:gd name="T63" fmla="*/ 593 h 1930"/>
                <a:gd name="T64" fmla="*/ 1650 w 2153"/>
                <a:gd name="T65" fmla="*/ 743 h 1930"/>
                <a:gd name="T66" fmla="*/ 1423 w 2153"/>
                <a:gd name="T67" fmla="*/ 461 h 1930"/>
                <a:gd name="T68" fmla="*/ 1286 w 2153"/>
                <a:gd name="T69" fmla="*/ 191 h 1930"/>
                <a:gd name="T70" fmla="*/ 1154 w 2153"/>
                <a:gd name="T71" fmla="*/ 0 h 1930"/>
                <a:gd name="T72" fmla="*/ 1339 w 2153"/>
                <a:gd name="T73" fmla="*/ 215 h 1930"/>
                <a:gd name="T74" fmla="*/ 1489 w 2153"/>
                <a:gd name="T75" fmla="*/ 485 h 1930"/>
                <a:gd name="T76" fmla="*/ 1746 w 2153"/>
                <a:gd name="T77" fmla="*/ 803 h 1930"/>
                <a:gd name="T78" fmla="*/ 1842 w 2153"/>
                <a:gd name="T79" fmla="*/ 851 h 1930"/>
                <a:gd name="T80" fmla="*/ 1842 w 2153"/>
                <a:gd name="T81" fmla="*/ 851 h 1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53" h="1930">
                  <a:moveTo>
                    <a:pt x="1842" y="851"/>
                  </a:moveTo>
                  <a:lnTo>
                    <a:pt x="1937" y="1019"/>
                  </a:lnTo>
                  <a:lnTo>
                    <a:pt x="2051" y="1168"/>
                  </a:lnTo>
                  <a:lnTo>
                    <a:pt x="2117" y="1246"/>
                  </a:lnTo>
                  <a:lnTo>
                    <a:pt x="2153" y="1294"/>
                  </a:lnTo>
                  <a:lnTo>
                    <a:pt x="1889" y="977"/>
                  </a:lnTo>
                  <a:lnTo>
                    <a:pt x="1860" y="929"/>
                  </a:lnTo>
                  <a:lnTo>
                    <a:pt x="1782" y="1240"/>
                  </a:lnTo>
                  <a:lnTo>
                    <a:pt x="1770" y="1486"/>
                  </a:lnTo>
                  <a:lnTo>
                    <a:pt x="1818" y="1906"/>
                  </a:lnTo>
                  <a:lnTo>
                    <a:pt x="1788" y="1930"/>
                  </a:lnTo>
                  <a:lnTo>
                    <a:pt x="1746" y="1534"/>
                  </a:lnTo>
                  <a:lnTo>
                    <a:pt x="1728" y="1288"/>
                  </a:lnTo>
                  <a:lnTo>
                    <a:pt x="1764" y="1085"/>
                  </a:lnTo>
                  <a:lnTo>
                    <a:pt x="1770" y="875"/>
                  </a:lnTo>
                  <a:lnTo>
                    <a:pt x="1268" y="1007"/>
                  </a:lnTo>
                  <a:lnTo>
                    <a:pt x="825" y="1132"/>
                  </a:lnTo>
                  <a:lnTo>
                    <a:pt x="323" y="1312"/>
                  </a:lnTo>
                  <a:lnTo>
                    <a:pt x="18" y="1420"/>
                  </a:lnTo>
                  <a:lnTo>
                    <a:pt x="311" y="1282"/>
                  </a:lnTo>
                  <a:lnTo>
                    <a:pt x="682" y="1144"/>
                  </a:lnTo>
                  <a:lnTo>
                    <a:pt x="1022" y="1037"/>
                  </a:lnTo>
                  <a:lnTo>
                    <a:pt x="1411" y="929"/>
                  </a:lnTo>
                  <a:lnTo>
                    <a:pt x="1692" y="815"/>
                  </a:lnTo>
                  <a:lnTo>
                    <a:pt x="1333" y="623"/>
                  </a:lnTo>
                  <a:lnTo>
                    <a:pt x="861" y="515"/>
                  </a:lnTo>
                  <a:lnTo>
                    <a:pt x="227" y="161"/>
                  </a:lnTo>
                  <a:lnTo>
                    <a:pt x="0" y="83"/>
                  </a:lnTo>
                  <a:lnTo>
                    <a:pt x="329" y="179"/>
                  </a:lnTo>
                  <a:lnTo>
                    <a:pt x="712" y="383"/>
                  </a:lnTo>
                  <a:lnTo>
                    <a:pt x="933" y="491"/>
                  </a:lnTo>
                  <a:lnTo>
                    <a:pt x="1351" y="593"/>
                  </a:lnTo>
                  <a:lnTo>
                    <a:pt x="1650" y="743"/>
                  </a:lnTo>
                  <a:lnTo>
                    <a:pt x="1423" y="461"/>
                  </a:lnTo>
                  <a:lnTo>
                    <a:pt x="1286" y="191"/>
                  </a:lnTo>
                  <a:lnTo>
                    <a:pt x="1154" y="0"/>
                  </a:lnTo>
                  <a:lnTo>
                    <a:pt x="1339" y="215"/>
                  </a:lnTo>
                  <a:lnTo>
                    <a:pt x="1489" y="485"/>
                  </a:lnTo>
                  <a:lnTo>
                    <a:pt x="1746" y="803"/>
                  </a:lnTo>
                  <a:lnTo>
                    <a:pt x="1842" y="851"/>
                  </a:lnTo>
                  <a:close/>
                </a:path>
              </a:pathLst>
            </a:custGeom>
            <a:gradFill rotWithShape="0">
              <a:gsLst>
                <a:gs pos="0">
                  <a:schemeClr val="accent2"/>
                </a:gs>
                <a:gs pos="100000">
                  <a:schemeClr val="bg1"/>
                </a:gs>
              </a:gsLst>
              <a:lin ang="5400000" scaled="1"/>
            </a:gradFill>
            <a:ln w="9525">
              <a:noFill/>
              <a:round/>
              <a:headEnd/>
              <a:tailEnd/>
            </a:ln>
          </p:spPr>
          <p:txBody>
            <a:bodyPr/>
            <a:lstStyle/>
            <a:p>
              <a:pPr>
                <a:defRPr/>
              </a:pPr>
              <a:endParaRPr lang="en-US"/>
            </a:p>
          </p:txBody>
        </p:sp>
      </p:grpSp>
      <p:sp>
        <p:nvSpPr>
          <p:cNvPr id="119829" name="Rectangle 21"/>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9830" name="Rectangle 22"/>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9831" name="Rectangle 23"/>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ffectLst>
                  <a:outerShdw blurRad="38100" dist="38100" dir="2700000" algn="tl">
                    <a:srgbClr val="000000"/>
                  </a:outerShdw>
                </a:effectLst>
                <a:latin typeface="+mn-lt"/>
              </a:defRPr>
            </a:lvl1pPr>
          </a:lstStyle>
          <a:p>
            <a:pPr>
              <a:defRPr/>
            </a:pPr>
            <a:endParaRPr lang="en-US"/>
          </a:p>
        </p:txBody>
      </p:sp>
      <p:sp>
        <p:nvSpPr>
          <p:cNvPr id="119832" name="Rectangle 24"/>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ffectLst>
                  <a:outerShdw blurRad="38100" dist="38100" dir="2700000" algn="tl">
                    <a:srgbClr val="000000"/>
                  </a:outerShdw>
                </a:effectLst>
                <a:latin typeface="+mn-lt"/>
              </a:defRPr>
            </a:lvl1pPr>
          </a:lstStyle>
          <a:p>
            <a:pPr>
              <a:defRPr/>
            </a:pPr>
            <a:endParaRPr lang="en-US"/>
          </a:p>
        </p:txBody>
      </p:sp>
      <p:sp>
        <p:nvSpPr>
          <p:cNvPr id="119833" name="Rectangle 25"/>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effectLst>
                  <a:outerShdw blurRad="38100" dist="38100" dir="2700000" algn="tl">
                    <a:srgbClr val="000000"/>
                  </a:outerShdw>
                </a:effectLst>
                <a:latin typeface="Times New Roman" pitchFamily="18" charset="0"/>
              </a:defRPr>
            </a:lvl1pPr>
          </a:lstStyle>
          <a:p>
            <a:pPr>
              <a:defRPr/>
            </a:pPr>
            <a:fld id="{B108E33C-CF66-417E-B162-93F0E56C45E4}"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8" r:id="rId1"/>
    <p:sldLayoutId id="2147484185" r:id="rId2"/>
    <p:sldLayoutId id="2147484186" r:id="rId3"/>
    <p:sldLayoutId id="2147484187" r:id="rId4"/>
    <p:sldLayoutId id="2147484188" r:id="rId5"/>
    <p:sldLayoutId id="2147484189" r:id="rId6"/>
    <p:sldLayoutId id="2147484190" r:id="rId7"/>
    <p:sldLayoutId id="2147484191" r:id="rId8"/>
    <p:sldLayoutId id="2147484192" r:id="rId9"/>
    <p:sldLayoutId id="2147484193" r:id="rId10"/>
    <p:sldLayoutId id="2147484194" r:id="rId1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Times New Roman" pitchFamily="18"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6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5067300" y="1789114"/>
            <a:ext cx="7120467" cy="5056187"/>
            <a:chOff x="2394" y="1127"/>
            <a:chExt cx="3364" cy="3185"/>
          </a:xfrm>
        </p:grpSpPr>
        <p:sp>
          <p:nvSpPr>
            <p:cNvPr id="122883"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884"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122885"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886"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887"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888"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889"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890"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891"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892"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893"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894"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eaLnBrk="1" hangingPunct="1">
                <a:defRPr/>
              </a:pPr>
              <a:endParaRPr lang="en-US"/>
            </a:p>
          </p:txBody>
        </p:sp>
        <p:sp>
          <p:nvSpPr>
            <p:cNvPr id="122895"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122896"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897"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898"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899"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00"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01"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02"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03"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sp>
          <p:nvSpPr>
            <p:cNvPr id="122904"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05"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06"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07"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eaLnBrk="1" hangingPunct="1">
                <a:defRPr/>
              </a:pPr>
              <a:endParaRPr lang="en-US"/>
            </a:p>
          </p:txBody>
        </p:sp>
        <p:sp>
          <p:nvSpPr>
            <p:cNvPr id="122908"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122909"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eaLnBrk="1" hangingPunct="1">
                <a:defRPr/>
              </a:pPr>
              <a:endParaRPr lang="en-US"/>
            </a:p>
          </p:txBody>
        </p:sp>
        <p:sp>
          <p:nvSpPr>
            <p:cNvPr id="122910"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11"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eaLnBrk="1" hangingPunct="1">
                <a:defRPr/>
              </a:pPr>
              <a:endParaRPr lang="en-US"/>
            </a:p>
          </p:txBody>
        </p:sp>
        <p:sp>
          <p:nvSpPr>
            <p:cNvPr id="122912"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eaLnBrk="1" hangingPunct="1">
                <a:defRPr/>
              </a:pPr>
              <a:endParaRPr lang="en-US"/>
            </a:p>
          </p:txBody>
        </p:sp>
        <p:sp>
          <p:nvSpPr>
            <p:cNvPr id="122913"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eaLnBrk="1" hangingPunct="1">
                <a:defRPr/>
              </a:pPr>
              <a:endParaRPr lang="en-US"/>
            </a:p>
          </p:txBody>
        </p:sp>
        <p:sp>
          <p:nvSpPr>
            <p:cNvPr id="122914"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eaLnBrk="1" hangingPunct="1">
                <a:defRPr/>
              </a:pPr>
              <a:endParaRPr lang="en-US"/>
            </a:p>
          </p:txBody>
        </p:sp>
        <p:sp>
          <p:nvSpPr>
            <p:cNvPr id="122915"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eaLnBrk="1" hangingPunct="1">
                <a:defRPr/>
              </a:pPr>
              <a:endParaRPr lang="en-US"/>
            </a:p>
          </p:txBody>
        </p:sp>
        <p:sp>
          <p:nvSpPr>
            <p:cNvPr id="122916"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eaLnBrk="1" hangingPunct="1">
                <a:defRPr/>
              </a:pPr>
              <a:endParaRPr lang="en-US"/>
            </a:p>
          </p:txBody>
        </p:sp>
      </p:grpSp>
      <p:sp>
        <p:nvSpPr>
          <p:cNvPr id="122917" name="Rectangle 37"/>
          <p:cNvSpPr>
            <a:spLocks noGrp="1" noChangeArrowheads="1"/>
          </p:cNvSpPr>
          <p:nvPr>
            <p:ph type="title"/>
          </p:nvPr>
        </p:nvSpPr>
        <p:spPr bwMode="auto">
          <a:xfrm>
            <a:off x="609600" y="277813"/>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2918" name="Rectangle 38"/>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19" name="Rectangle 39"/>
          <p:cNvSpPr>
            <a:spLocks noGrp="1" noChangeArrowheads="1"/>
          </p:cNvSpPr>
          <p:nvPr>
            <p:ph type="dt" sz="half" idx="2"/>
          </p:nvPr>
        </p:nvSpPr>
        <p:spPr bwMode="auto">
          <a:xfrm>
            <a:off x="609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mn-lt"/>
              </a:defRPr>
            </a:lvl1pPr>
          </a:lstStyle>
          <a:p>
            <a:pPr>
              <a:defRPr/>
            </a:pPr>
            <a:endParaRPr lang="en-US"/>
          </a:p>
        </p:txBody>
      </p:sp>
      <p:sp>
        <p:nvSpPr>
          <p:cNvPr id="122920" name="Rectangle 40"/>
          <p:cNvSpPr>
            <a:spLocks noGrp="1" noChangeArrowheads="1"/>
          </p:cNvSpPr>
          <p:nvPr>
            <p:ph type="ftr" sz="quarter" idx="3"/>
          </p:nvPr>
        </p:nvSpPr>
        <p:spPr bwMode="auto">
          <a:xfrm>
            <a:off x="4165600" y="6278563"/>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mn-lt"/>
              </a:defRPr>
            </a:lvl1pPr>
          </a:lstStyle>
          <a:p>
            <a:pPr>
              <a:defRPr/>
            </a:pPr>
            <a:endParaRPr lang="en-US"/>
          </a:p>
        </p:txBody>
      </p:sp>
      <p:sp>
        <p:nvSpPr>
          <p:cNvPr id="122921" name="Rectangle 41"/>
          <p:cNvSpPr>
            <a:spLocks noGrp="1" noChangeArrowheads="1"/>
          </p:cNvSpPr>
          <p:nvPr>
            <p:ph type="sldNum" sz="quarter" idx="4"/>
          </p:nvPr>
        </p:nvSpPr>
        <p:spPr bwMode="auto">
          <a:xfrm>
            <a:off x="8737600" y="6278563"/>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ahoma" pitchFamily="34" charset="0"/>
              </a:defRPr>
            </a:lvl1pPr>
          </a:lstStyle>
          <a:p>
            <a:pPr>
              <a:defRPr/>
            </a:pPr>
            <a:fld id="{66197113-1689-4037-BCD4-BF65506F9E5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39"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5122" name="Group 2"/>
          <p:cNvGrpSpPr>
            <a:grpSpLocks/>
          </p:cNvGrpSpPr>
          <p:nvPr/>
        </p:nvGrpSpPr>
        <p:grpSpPr bwMode="auto">
          <a:xfrm>
            <a:off x="0" y="0"/>
            <a:ext cx="12192000" cy="6858000"/>
            <a:chOff x="0" y="0"/>
            <a:chExt cx="5760" cy="4320"/>
          </a:xfrm>
        </p:grpSpPr>
        <p:sp>
          <p:nvSpPr>
            <p:cNvPr id="5145" name="Freeform 3"/>
            <p:cNvSpPr>
              <a:spLocks/>
            </p:cNvSpPr>
            <p:nvPr/>
          </p:nvSpPr>
          <p:spPr bwMode="hidden">
            <a:xfrm>
              <a:off x="0" y="3072"/>
              <a:ext cx="5760" cy="1248"/>
            </a:xfrm>
            <a:custGeom>
              <a:avLst/>
              <a:gdLst>
                <a:gd name="T0" fmla="*/ 6027 w 6027"/>
                <a:gd name="T1" fmla="*/ 2296 h 2296"/>
                <a:gd name="T2" fmla="*/ 0 w 6027"/>
                <a:gd name="T3" fmla="*/ 2296 h 2296"/>
                <a:gd name="T4" fmla="*/ 0 w 6027"/>
                <a:gd name="T5" fmla="*/ 0 h 2296"/>
                <a:gd name="T6" fmla="*/ 6027 w 6027"/>
                <a:gd name="T7" fmla="*/ 0 h 2296"/>
                <a:gd name="T8" fmla="*/ 6027 w 6027"/>
                <a:gd name="T9" fmla="*/ 2296 h 2296"/>
                <a:gd name="T10" fmla="*/ 6027 w 6027"/>
                <a:gd name="T11" fmla="*/ 2296 h 22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27" h="2296">
                  <a:moveTo>
                    <a:pt x="6027" y="2296"/>
                  </a:moveTo>
                  <a:lnTo>
                    <a:pt x="0" y="2296"/>
                  </a:lnTo>
                  <a:lnTo>
                    <a:pt x="0" y="0"/>
                  </a:lnTo>
                  <a:lnTo>
                    <a:pt x="6027" y="0"/>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a:p>
          </p:txBody>
        </p:sp>
        <p:sp>
          <p:nvSpPr>
            <p:cNvPr id="12595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eaLnBrk="1" hangingPunct="1">
                <a:defRPr/>
              </a:pPr>
              <a:endParaRPr lang="en-US"/>
            </a:p>
          </p:txBody>
        </p:sp>
      </p:grpSp>
      <p:sp>
        <p:nvSpPr>
          <p:cNvPr id="5123" name="Freeform 5"/>
          <p:cNvSpPr>
            <a:spLocks/>
          </p:cNvSpPr>
          <p:nvPr/>
        </p:nvSpPr>
        <p:spPr bwMode="hidden">
          <a:xfrm>
            <a:off x="8331200" y="6262688"/>
            <a:ext cx="3860800" cy="609600"/>
          </a:xfrm>
          <a:custGeom>
            <a:avLst/>
            <a:gdLst>
              <a:gd name="T0" fmla="*/ 5748 w 5748"/>
              <a:gd name="T1" fmla="*/ 246 h 246"/>
              <a:gd name="T2" fmla="*/ 0 w 5748"/>
              <a:gd name="T3" fmla="*/ 246 h 246"/>
              <a:gd name="T4" fmla="*/ 0 w 5748"/>
              <a:gd name="T5" fmla="*/ 0 h 246"/>
              <a:gd name="T6" fmla="*/ 5748 w 5748"/>
              <a:gd name="T7" fmla="*/ 0 h 246"/>
              <a:gd name="T8" fmla="*/ 5748 w 5748"/>
              <a:gd name="T9" fmla="*/ 246 h 246"/>
              <a:gd name="T10" fmla="*/ 5748 w 5748"/>
              <a:gd name="T11" fmla="*/ 246 h 24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8" h="246">
                <a:moveTo>
                  <a:pt x="5748" y="246"/>
                </a:moveTo>
                <a:lnTo>
                  <a:pt x="0" y="246"/>
                </a:lnTo>
                <a:lnTo>
                  <a:pt x="0" y="0"/>
                </a:lnTo>
                <a:lnTo>
                  <a:pt x="5748" y="0"/>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a:p>
        </p:txBody>
      </p:sp>
      <p:grpSp>
        <p:nvGrpSpPr>
          <p:cNvPr id="5124" name="Group 6"/>
          <p:cNvGrpSpPr>
            <a:grpSpLocks/>
          </p:cNvGrpSpPr>
          <p:nvPr/>
        </p:nvGrpSpPr>
        <p:grpSpPr bwMode="auto">
          <a:xfrm>
            <a:off x="0" y="6019800"/>
            <a:ext cx="10464800" cy="857250"/>
            <a:chOff x="0" y="3792"/>
            <a:chExt cx="4944" cy="540"/>
          </a:xfrm>
        </p:grpSpPr>
        <p:sp>
          <p:nvSpPr>
            <p:cNvPr id="12595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eaLnBrk="1" hangingPunct="1">
                <a:defRPr/>
              </a:pPr>
              <a:endParaRPr lang="en-US"/>
            </a:p>
          </p:txBody>
        </p:sp>
        <p:grpSp>
          <p:nvGrpSpPr>
            <p:cNvPr id="5138" name="Group 8"/>
            <p:cNvGrpSpPr>
              <a:grpSpLocks/>
            </p:cNvGrpSpPr>
            <p:nvPr userDrawn="1"/>
          </p:nvGrpSpPr>
          <p:grpSpPr bwMode="auto">
            <a:xfrm>
              <a:off x="2486" y="3792"/>
              <a:ext cx="2458" cy="540"/>
              <a:chOff x="2486" y="3792"/>
              <a:chExt cx="2458" cy="540"/>
            </a:xfrm>
          </p:grpSpPr>
          <p:sp>
            <p:nvSpPr>
              <p:cNvPr id="5140" name="Freeform 9"/>
              <p:cNvSpPr>
                <a:spLocks/>
              </p:cNvSpPr>
              <p:nvPr userDrawn="1"/>
            </p:nvSpPr>
            <p:spPr bwMode="ltGray">
              <a:xfrm>
                <a:off x="3948" y="3799"/>
                <a:ext cx="996" cy="533"/>
              </a:xfrm>
              <a:custGeom>
                <a:avLst/>
                <a:gdLst>
                  <a:gd name="T0" fmla="*/ 636 w 996"/>
                  <a:gd name="T1" fmla="*/ 373 h 533"/>
                  <a:gd name="T2" fmla="*/ 495 w 996"/>
                  <a:gd name="T3" fmla="*/ 370 h 533"/>
                  <a:gd name="T4" fmla="*/ 280 w 996"/>
                  <a:gd name="T5" fmla="*/ 249 h 533"/>
                  <a:gd name="T6" fmla="*/ 127 w 996"/>
                  <a:gd name="T7" fmla="*/ 66 h 533"/>
                  <a:gd name="T8" fmla="*/ 0 w 996"/>
                  <a:gd name="T9" fmla="*/ 0 h 533"/>
                  <a:gd name="T10" fmla="*/ 22 w 996"/>
                  <a:gd name="T11" fmla="*/ 26 h 533"/>
                  <a:gd name="T12" fmla="*/ 0 w 996"/>
                  <a:gd name="T13" fmla="*/ 65 h 533"/>
                  <a:gd name="T14" fmla="*/ 30 w 996"/>
                  <a:gd name="T15" fmla="*/ 119 h 533"/>
                  <a:gd name="T16" fmla="*/ 75 w 996"/>
                  <a:gd name="T17" fmla="*/ 243 h 533"/>
                  <a:gd name="T18" fmla="*/ 45 w 996"/>
                  <a:gd name="T19" fmla="*/ 422 h 533"/>
                  <a:gd name="T20" fmla="*/ 200 w 996"/>
                  <a:gd name="T21" fmla="*/ 329 h 533"/>
                  <a:gd name="T22" fmla="*/ 612 w 996"/>
                  <a:gd name="T23" fmla="*/ 533 h 533"/>
                  <a:gd name="T24" fmla="*/ 996 w 996"/>
                  <a:gd name="T25" fmla="*/ 529 h 533"/>
                  <a:gd name="T26" fmla="*/ 828 w 996"/>
                  <a:gd name="T27" fmla="*/ 473 h 533"/>
                  <a:gd name="T28" fmla="*/ 636 w 996"/>
                  <a:gd name="T29" fmla="*/ 373 h 5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a:p>
            </p:txBody>
          </p:sp>
          <p:sp>
            <p:nvSpPr>
              <p:cNvPr id="5141" name="Freeform 10"/>
              <p:cNvSpPr>
                <a:spLocks/>
              </p:cNvSpPr>
              <p:nvPr userDrawn="1"/>
            </p:nvSpPr>
            <p:spPr bwMode="ltGray">
              <a:xfrm>
                <a:off x="2677" y="3792"/>
                <a:ext cx="186" cy="395"/>
              </a:xfrm>
              <a:custGeom>
                <a:avLst/>
                <a:gdLst>
                  <a:gd name="T0" fmla="*/ 36 w 186"/>
                  <a:gd name="T1" fmla="*/ 0 h 353"/>
                  <a:gd name="T2" fmla="*/ 54 w 186"/>
                  <a:gd name="T3" fmla="*/ 18 h 353"/>
                  <a:gd name="T4" fmla="*/ 24 w 186"/>
                  <a:gd name="T5" fmla="*/ 30 h 353"/>
                  <a:gd name="T6" fmla="*/ 18 w 186"/>
                  <a:gd name="T7" fmla="*/ 66 h 353"/>
                  <a:gd name="T8" fmla="*/ 42 w 186"/>
                  <a:gd name="T9" fmla="*/ 114 h 353"/>
                  <a:gd name="T10" fmla="*/ 48 w 186"/>
                  <a:gd name="T11" fmla="*/ 162 h 353"/>
                  <a:gd name="T12" fmla="*/ 0 w 186"/>
                  <a:gd name="T13" fmla="*/ 353 h 353"/>
                  <a:gd name="T14" fmla="*/ 54 w 186"/>
                  <a:gd name="T15" fmla="*/ 233 h 353"/>
                  <a:gd name="T16" fmla="*/ 84 w 186"/>
                  <a:gd name="T17" fmla="*/ 216 h 353"/>
                  <a:gd name="T18" fmla="*/ 126 w 186"/>
                  <a:gd name="T19" fmla="*/ 126 h 353"/>
                  <a:gd name="T20" fmla="*/ 144 w 186"/>
                  <a:gd name="T21" fmla="*/ 120 h 353"/>
                  <a:gd name="T22" fmla="*/ 144 w 186"/>
                  <a:gd name="T23" fmla="*/ 90 h 353"/>
                  <a:gd name="T24" fmla="*/ 186 w 186"/>
                  <a:gd name="T25" fmla="*/ 66 h 353"/>
                  <a:gd name="T26" fmla="*/ 162 w 186"/>
                  <a:gd name="T27" fmla="*/ 60 h 353"/>
                  <a:gd name="T28" fmla="*/ 36 w 186"/>
                  <a:gd name="T29" fmla="*/ 0 h 353"/>
                  <a:gd name="T30" fmla="*/ 36 w 186"/>
                  <a:gd name="T31" fmla="*/ 0 h 3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close/>
                  </a:path>
                </a:pathLst>
              </a:custGeom>
              <a:solidFill>
                <a:schemeClr val="bg2"/>
              </a:solidFill>
              <a:ln w="9525">
                <a:noFill/>
                <a:round/>
                <a:headEnd/>
                <a:tailEnd/>
              </a:ln>
            </p:spPr>
            <p:txBody>
              <a:bodyPr/>
              <a:lstStyle/>
              <a:p>
                <a:pPr>
                  <a:defRPr/>
                </a:pPr>
                <a:endParaRPr lang="en-US"/>
              </a:p>
            </p:txBody>
          </p:sp>
          <p:sp>
            <p:nvSpPr>
              <p:cNvPr id="5142" name="Freeform 11"/>
              <p:cNvSpPr>
                <a:spLocks/>
              </p:cNvSpPr>
              <p:nvPr userDrawn="1"/>
            </p:nvSpPr>
            <p:spPr bwMode="ltGray">
              <a:xfrm>
                <a:off x="3030" y="3893"/>
                <a:ext cx="378" cy="271"/>
              </a:xfrm>
              <a:custGeom>
                <a:avLst/>
                <a:gdLst>
                  <a:gd name="T0" fmla="*/ 18 w 378"/>
                  <a:gd name="T1" fmla="*/ 0 h 271"/>
                  <a:gd name="T2" fmla="*/ 12 w 378"/>
                  <a:gd name="T3" fmla="*/ 13 h 271"/>
                  <a:gd name="T4" fmla="*/ 0 w 378"/>
                  <a:gd name="T5" fmla="*/ 40 h 271"/>
                  <a:gd name="T6" fmla="*/ 60 w 378"/>
                  <a:gd name="T7" fmla="*/ 121 h 271"/>
                  <a:gd name="T8" fmla="*/ 310 w 378"/>
                  <a:gd name="T9" fmla="*/ 271 h 271"/>
                  <a:gd name="T10" fmla="*/ 290 w 378"/>
                  <a:gd name="T11" fmla="*/ 139 h 271"/>
                  <a:gd name="T12" fmla="*/ 378 w 378"/>
                  <a:gd name="T13" fmla="*/ 76 h 271"/>
                  <a:gd name="T14" fmla="*/ 251 w 378"/>
                  <a:gd name="T15" fmla="*/ 94 h 271"/>
                  <a:gd name="T16" fmla="*/ 90 w 378"/>
                  <a:gd name="T17" fmla="*/ 54 h 271"/>
                  <a:gd name="T18" fmla="*/ 18 w 378"/>
                  <a:gd name="T19" fmla="*/ 0 h 271"/>
                  <a:gd name="T20" fmla="*/ 18 w 378"/>
                  <a:gd name="T21" fmla="*/ 0 h 2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close/>
                  </a:path>
                </a:pathLst>
              </a:custGeom>
              <a:solidFill>
                <a:schemeClr val="bg2"/>
              </a:solidFill>
              <a:ln w="9525">
                <a:noFill/>
                <a:round/>
                <a:headEnd/>
                <a:tailEnd/>
              </a:ln>
            </p:spPr>
            <p:txBody>
              <a:bodyPr/>
              <a:lstStyle/>
              <a:p>
                <a:pPr>
                  <a:defRPr/>
                </a:pPr>
                <a:endParaRPr lang="en-US"/>
              </a:p>
            </p:txBody>
          </p:sp>
          <p:sp>
            <p:nvSpPr>
              <p:cNvPr id="5143" name="Freeform 12"/>
              <p:cNvSpPr>
                <a:spLocks/>
              </p:cNvSpPr>
              <p:nvPr userDrawn="1"/>
            </p:nvSpPr>
            <p:spPr bwMode="ltGray">
              <a:xfrm>
                <a:off x="3628" y="3866"/>
                <a:ext cx="155" cy="74"/>
              </a:xfrm>
              <a:custGeom>
                <a:avLst/>
                <a:gdLst>
                  <a:gd name="T0" fmla="*/ 114 w 155"/>
                  <a:gd name="T1" fmla="*/ 0 h 66"/>
                  <a:gd name="T2" fmla="*/ 0 w 155"/>
                  <a:gd name="T3" fmla="*/ 0 h 66"/>
                  <a:gd name="T4" fmla="*/ 0 w 155"/>
                  <a:gd name="T5" fmla="*/ 0 h 66"/>
                  <a:gd name="T6" fmla="*/ 6 w 155"/>
                  <a:gd name="T7" fmla="*/ 6 h 66"/>
                  <a:gd name="T8" fmla="*/ 6 w 155"/>
                  <a:gd name="T9" fmla="*/ 18 h 66"/>
                  <a:gd name="T10" fmla="*/ 0 w 155"/>
                  <a:gd name="T11" fmla="*/ 24 h 66"/>
                  <a:gd name="T12" fmla="*/ 78 w 155"/>
                  <a:gd name="T13" fmla="*/ 60 h 66"/>
                  <a:gd name="T14" fmla="*/ 96 w 155"/>
                  <a:gd name="T15" fmla="*/ 42 h 66"/>
                  <a:gd name="T16" fmla="*/ 155 w 155"/>
                  <a:gd name="T17" fmla="*/ 66 h 66"/>
                  <a:gd name="T18" fmla="*/ 126 w 155"/>
                  <a:gd name="T19" fmla="*/ 24 h 66"/>
                  <a:gd name="T20" fmla="*/ 149 w 155"/>
                  <a:gd name="T21" fmla="*/ 0 h 66"/>
                  <a:gd name="T22" fmla="*/ 114 w 155"/>
                  <a:gd name="T23" fmla="*/ 0 h 66"/>
                  <a:gd name="T24" fmla="*/ 114 w 155"/>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5" h="66">
                    <a:moveTo>
                      <a:pt x="114" y="0"/>
                    </a:moveTo>
                    <a:lnTo>
                      <a:pt x="0" y="0"/>
                    </a:lnTo>
                    <a:lnTo>
                      <a:pt x="6" y="6"/>
                    </a:lnTo>
                    <a:lnTo>
                      <a:pt x="6" y="18"/>
                    </a:lnTo>
                    <a:lnTo>
                      <a:pt x="0" y="24"/>
                    </a:lnTo>
                    <a:lnTo>
                      <a:pt x="78" y="60"/>
                    </a:lnTo>
                    <a:lnTo>
                      <a:pt x="96" y="42"/>
                    </a:lnTo>
                    <a:lnTo>
                      <a:pt x="155" y="66"/>
                    </a:lnTo>
                    <a:lnTo>
                      <a:pt x="126" y="24"/>
                    </a:lnTo>
                    <a:lnTo>
                      <a:pt x="149" y="0"/>
                    </a:lnTo>
                    <a:lnTo>
                      <a:pt x="114" y="0"/>
                    </a:lnTo>
                    <a:close/>
                  </a:path>
                </a:pathLst>
              </a:custGeom>
              <a:solidFill>
                <a:schemeClr val="bg2"/>
              </a:solidFill>
              <a:ln w="9525">
                <a:noFill/>
                <a:round/>
                <a:headEnd/>
                <a:tailEnd/>
              </a:ln>
            </p:spPr>
            <p:txBody>
              <a:bodyPr/>
              <a:lstStyle/>
              <a:p>
                <a:pPr>
                  <a:defRPr/>
                </a:pPr>
                <a:endParaRPr lang="en-US"/>
              </a:p>
            </p:txBody>
          </p:sp>
          <p:sp>
            <p:nvSpPr>
              <p:cNvPr id="5144" name="Freeform 13"/>
              <p:cNvSpPr>
                <a:spLocks/>
              </p:cNvSpPr>
              <p:nvPr userDrawn="1"/>
            </p:nvSpPr>
            <p:spPr bwMode="ltGray">
              <a:xfrm>
                <a:off x="2486" y="3859"/>
                <a:ext cx="42" cy="81"/>
              </a:xfrm>
              <a:custGeom>
                <a:avLst/>
                <a:gdLst>
                  <a:gd name="T0" fmla="*/ 6 w 42"/>
                  <a:gd name="T1" fmla="*/ 36 h 72"/>
                  <a:gd name="T2" fmla="*/ 0 w 42"/>
                  <a:gd name="T3" fmla="*/ 18 h 72"/>
                  <a:gd name="T4" fmla="*/ 12 w 42"/>
                  <a:gd name="T5" fmla="*/ 6 h 72"/>
                  <a:gd name="T6" fmla="*/ 0 w 42"/>
                  <a:gd name="T7" fmla="*/ 6 h 72"/>
                  <a:gd name="T8" fmla="*/ 12 w 42"/>
                  <a:gd name="T9" fmla="*/ 6 h 72"/>
                  <a:gd name="T10" fmla="*/ 24 w 42"/>
                  <a:gd name="T11" fmla="*/ 6 h 72"/>
                  <a:gd name="T12" fmla="*/ 36 w 42"/>
                  <a:gd name="T13" fmla="*/ 6 h 72"/>
                  <a:gd name="T14" fmla="*/ 42 w 42"/>
                  <a:gd name="T15" fmla="*/ 0 h 72"/>
                  <a:gd name="T16" fmla="*/ 30 w 42"/>
                  <a:gd name="T17" fmla="*/ 18 h 72"/>
                  <a:gd name="T18" fmla="*/ 42 w 42"/>
                  <a:gd name="T19" fmla="*/ 48 h 72"/>
                  <a:gd name="T20" fmla="*/ 12 w 42"/>
                  <a:gd name="T21" fmla="*/ 72 h 72"/>
                  <a:gd name="T22" fmla="*/ 6 w 42"/>
                  <a:gd name="T23" fmla="*/ 36 h 72"/>
                  <a:gd name="T24" fmla="*/ 6 w 42"/>
                  <a:gd name="T25" fmla="*/ 36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close/>
                  </a:path>
                </a:pathLst>
              </a:custGeom>
              <a:solidFill>
                <a:schemeClr val="bg2"/>
              </a:solidFill>
              <a:ln w="9525">
                <a:noFill/>
                <a:round/>
                <a:headEnd/>
                <a:tailEnd/>
              </a:ln>
            </p:spPr>
            <p:txBody>
              <a:bodyPr/>
              <a:lstStyle/>
              <a:p>
                <a:pPr>
                  <a:defRPr/>
                </a:pPr>
                <a:endParaRPr lang="en-US"/>
              </a:p>
            </p:txBody>
          </p:sp>
        </p:grpSp>
        <p:sp>
          <p:nvSpPr>
            <p:cNvPr id="125966"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eaLnBrk="1" hangingPunct="1">
                <a:defRPr/>
              </a:pPr>
              <a:endParaRPr lang="en-US"/>
            </a:p>
          </p:txBody>
        </p:sp>
      </p:grpSp>
      <p:grpSp>
        <p:nvGrpSpPr>
          <p:cNvPr id="5125" name="Group 15"/>
          <p:cNvGrpSpPr>
            <a:grpSpLocks/>
          </p:cNvGrpSpPr>
          <p:nvPr/>
        </p:nvGrpSpPr>
        <p:grpSpPr bwMode="auto">
          <a:xfrm>
            <a:off x="836085" y="6021388"/>
            <a:ext cx="7579783" cy="849312"/>
            <a:chOff x="395" y="3793"/>
            <a:chExt cx="3581" cy="535"/>
          </a:xfrm>
        </p:grpSpPr>
        <p:sp>
          <p:nvSpPr>
            <p:cNvPr id="5131" name="Freeform 16"/>
            <p:cNvSpPr>
              <a:spLocks/>
            </p:cNvSpPr>
            <p:nvPr/>
          </p:nvSpPr>
          <p:spPr bwMode="auto">
            <a:xfrm>
              <a:off x="1196" y="3793"/>
              <a:ext cx="365" cy="291"/>
            </a:xfrm>
            <a:custGeom>
              <a:avLst/>
              <a:gdLst>
                <a:gd name="T0" fmla="*/ 24 w 365"/>
                <a:gd name="T1" fmla="*/ 24 h 287"/>
                <a:gd name="T2" fmla="*/ 0 w 365"/>
                <a:gd name="T3" fmla="*/ 60 h 287"/>
                <a:gd name="T4" fmla="*/ 66 w 365"/>
                <a:gd name="T5" fmla="*/ 108 h 287"/>
                <a:gd name="T6" fmla="*/ 143 w 365"/>
                <a:gd name="T7" fmla="*/ 180 h 287"/>
                <a:gd name="T8" fmla="*/ 191 w 365"/>
                <a:gd name="T9" fmla="*/ 168 h 287"/>
                <a:gd name="T10" fmla="*/ 341 w 365"/>
                <a:gd name="T11" fmla="*/ 287 h 287"/>
                <a:gd name="T12" fmla="*/ 305 w 365"/>
                <a:gd name="T13" fmla="*/ 174 h 287"/>
                <a:gd name="T14" fmla="*/ 365 w 365"/>
                <a:gd name="T15" fmla="*/ 132 h 287"/>
                <a:gd name="T16" fmla="*/ 359 w 365"/>
                <a:gd name="T17" fmla="*/ 126 h 287"/>
                <a:gd name="T18" fmla="*/ 335 w 365"/>
                <a:gd name="T19" fmla="*/ 114 h 287"/>
                <a:gd name="T20" fmla="*/ 299 w 365"/>
                <a:gd name="T21" fmla="*/ 90 h 287"/>
                <a:gd name="T22" fmla="*/ 257 w 365"/>
                <a:gd name="T23" fmla="*/ 72 h 287"/>
                <a:gd name="T24" fmla="*/ 215 w 365"/>
                <a:gd name="T25" fmla="*/ 54 h 287"/>
                <a:gd name="T26" fmla="*/ 173 w 365"/>
                <a:gd name="T27" fmla="*/ 36 h 287"/>
                <a:gd name="T28" fmla="*/ 143 w 365"/>
                <a:gd name="T29" fmla="*/ 24 h 287"/>
                <a:gd name="T30" fmla="*/ 131 w 365"/>
                <a:gd name="T31" fmla="*/ 18 h 287"/>
                <a:gd name="T32" fmla="*/ 107 w 365"/>
                <a:gd name="T33" fmla="*/ 18 h 287"/>
                <a:gd name="T34" fmla="*/ 95 w 365"/>
                <a:gd name="T35" fmla="*/ 18 h 287"/>
                <a:gd name="T36" fmla="*/ 72 w 365"/>
                <a:gd name="T37" fmla="*/ 12 h 287"/>
                <a:gd name="T38" fmla="*/ 66 w 365"/>
                <a:gd name="T39" fmla="*/ 12 h 287"/>
                <a:gd name="T40" fmla="*/ 54 w 365"/>
                <a:gd name="T41" fmla="*/ 6 h 287"/>
                <a:gd name="T42" fmla="*/ 42 w 365"/>
                <a:gd name="T43" fmla="*/ 0 h 287"/>
                <a:gd name="T44" fmla="*/ 30 w 365"/>
                <a:gd name="T45" fmla="*/ 0 h 287"/>
                <a:gd name="T46" fmla="*/ 24 w 365"/>
                <a:gd name="T47" fmla="*/ 24 h 287"/>
                <a:gd name="T48" fmla="*/ 24 w 365"/>
                <a:gd name="T49" fmla="*/ 24 h 2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close/>
                </a:path>
              </a:pathLst>
            </a:custGeom>
            <a:solidFill>
              <a:schemeClr val="bg2"/>
            </a:solidFill>
            <a:ln w="9525">
              <a:noFill/>
              <a:round/>
              <a:headEnd/>
              <a:tailEnd/>
            </a:ln>
          </p:spPr>
          <p:txBody>
            <a:bodyPr/>
            <a:lstStyle/>
            <a:p>
              <a:pPr>
                <a:defRPr/>
              </a:pPr>
              <a:endParaRPr lang="en-US"/>
            </a:p>
          </p:txBody>
        </p:sp>
        <p:sp>
          <p:nvSpPr>
            <p:cNvPr id="5132" name="Freeform 17"/>
            <p:cNvSpPr>
              <a:spLocks/>
            </p:cNvSpPr>
            <p:nvPr/>
          </p:nvSpPr>
          <p:spPr bwMode="auto">
            <a:xfrm>
              <a:off x="1943" y="3829"/>
              <a:ext cx="2033" cy="499"/>
            </a:xfrm>
            <a:custGeom>
              <a:avLst/>
              <a:gdLst>
                <a:gd name="T0" fmla="*/ 186 w 2033"/>
                <a:gd name="T1" fmla="*/ 18 h 499"/>
                <a:gd name="T2" fmla="*/ 138 w 2033"/>
                <a:gd name="T3" fmla="*/ 6 h 499"/>
                <a:gd name="T4" fmla="*/ 96 w 2033"/>
                <a:gd name="T5" fmla="*/ 0 h 499"/>
                <a:gd name="T6" fmla="*/ 36 w 2033"/>
                <a:gd name="T7" fmla="*/ 0 h 499"/>
                <a:gd name="T8" fmla="*/ 12 w 2033"/>
                <a:gd name="T9" fmla="*/ 25 h 499"/>
                <a:gd name="T10" fmla="*/ 0 w 2033"/>
                <a:gd name="T11" fmla="*/ 128 h 499"/>
                <a:gd name="T12" fmla="*/ 60 w 2033"/>
                <a:gd name="T13" fmla="*/ 104 h 499"/>
                <a:gd name="T14" fmla="*/ 90 w 2033"/>
                <a:gd name="T15" fmla="*/ 134 h 499"/>
                <a:gd name="T16" fmla="*/ 150 w 2033"/>
                <a:gd name="T17" fmla="*/ 153 h 499"/>
                <a:gd name="T18" fmla="*/ 209 w 2033"/>
                <a:gd name="T19" fmla="*/ 273 h 499"/>
                <a:gd name="T20" fmla="*/ 401 w 2033"/>
                <a:gd name="T21" fmla="*/ 359 h 499"/>
                <a:gd name="T22" fmla="*/ 777 w 2033"/>
                <a:gd name="T23" fmla="*/ 359 h 499"/>
                <a:gd name="T24" fmla="*/ 2033 w 2033"/>
                <a:gd name="T25" fmla="*/ 499 h 499"/>
                <a:gd name="T26" fmla="*/ 2033 w 2033"/>
                <a:gd name="T27" fmla="*/ 499 h 499"/>
                <a:gd name="T28" fmla="*/ 1991 w 2033"/>
                <a:gd name="T29" fmla="*/ 493 h 499"/>
                <a:gd name="T30" fmla="*/ 676 w 2033"/>
                <a:gd name="T31" fmla="*/ 243 h 499"/>
                <a:gd name="T32" fmla="*/ 514 w 2033"/>
                <a:gd name="T33" fmla="*/ 159 h 499"/>
                <a:gd name="T34" fmla="*/ 425 w 2033"/>
                <a:gd name="T35" fmla="*/ 110 h 499"/>
                <a:gd name="T36" fmla="*/ 365 w 2033"/>
                <a:gd name="T37" fmla="*/ 92 h 499"/>
                <a:gd name="T38" fmla="*/ 281 w 2033"/>
                <a:gd name="T39" fmla="*/ 61 h 499"/>
                <a:gd name="T40" fmla="*/ 186 w 2033"/>
                <a:gd name="T41" fmla="*/ 18 h 499"/>
                <a:gd name="T42" fmla="*/ 186 w 2033"/>
                <a:gd name="T43" fmla="*/ 18 h 49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close/>
                </a:path>
              </a:pathLst>
            </a:custGeom>
            <a:solidFill>
              <a:schemeClr val="bg2"/>
            </a:solidFill>
            <a:ln w="9525">
              <a:noFill/>
              <a:round/>
              <a:headEnd/>
              <a:tailEnd/>
            </a:ln>
          </p:spPr>
          <p:txBody>
            <a:bodyPr/>
            <a:lstStyle/>
            <a:p>
              <a:pPr>
                <a:defRPr/>
              </a:pPr>
              <a:endParaRPr lang="en-US"/>
            </a:p>
          </p:txBody>
        </p:sp>
        <p:sp>
          <p:nvSpPr>
            <p:cNvPr id="5133" name="Freeform 18"/>
            <p:cNvSpPr>
              <a:spLocks/>
            </p:cNvSpPr>
            <p:nvPr/>
          </p:nvSpPr>
          <p:spPr bwMode="auto">
            <a:xfrm>
              <a:off x="1830" y="3823"/>
              <a:ext cx="71" cy="61"/>
            </a:xfrm>
            <a:custGeom>
              <a:avLst/>
              <a:gdLst>
                <a:gd name="T0" fmla="*/ 0 w 71"/>
                <a:gd name="T1" fmla="*/ 18 h 60"/>
                <a:gd name="T2" fmla="*/ 6 w 71"/>
                <a:gd name="T3" fmla="*/ 18 h 60"/>
                <a:gd name="T4" fmla="*/ 12 w 71"/>
                <a:gd name="T5" fmla="*/ 12 h 60"/>
                <a:gd name="T6" fmla="*/ 6 w 71"/>
                <a:gd name="T7" fmla="*/ 6 h 60"/>
                <a:gd name="T8" fmla="*/ 0 w 71"/>
                <a:gd name="T9" fmla="*/ 0 h 60"/>
                <a:gd name="T10" fmla="*/ 29 w 71"/>
                <a:gd name="T11" fmla="*/ 18 h 60"/>
                <a:gd name="T12" fmla="*/ 53 w 71"/>
                <a:gd name="T13" fmla="*/ 18 h 60"/>
                <a:gd name="T14" fmla="*/ 59 w 71"/>
                <a:gd name="T15" fmla="*/ 30 h 60"/>
                <a:gd name="T16" fmla="*/ 65 w 71"/>
                <a:gd name="T17" fmla="*/ 42 h 60"/>
                <a:gd name="T18" fmla="*/ 71 w 71"/>
                <a:gd name="T19" fmla="*/ 54 h 60"/>
                <a:gd name="T20" fmla="*/ 71 w 71"/>
                <a:gd name="T21" fmla="*/ 60 h 60"/>
                <a:gd name="T22" fmla="*/ 59 w 71"/>
                <a:gd name="T23" fmla="*/ 54 h 60"/>
                <a:gd name="T24" fmla="*/ 47 w 71"/>
                <a:gd name="T25" fmla="*/ 42 h 60"/>
                <a:gd name="T26" fmla="*/ 23 w 71"/>
                <a:gd name="T27" fmla="*/ 30 h 60"/>
                <a:gd name="T28" fmla="*/ 23 w 71"/>
                <a:gd name="T29" fmla="*/ 36 h 60"/>
                <a:gd name="T30" fmla="*/ 18 w 71"/>
                <a:gd name="T31" fmla="*/ 42 h 60"/>
                <a:gd name="T32" fmla="*/ 12 w 71"/>
                <a:gd name="T33" fmla="*/ 48 h 60"/>
                <a:gd name="T34" fmla="*/ 6 w 71"/>
                <a:gd name="T35" fmla="*/ 48 h 60"/>
                <a:gd name="T36" fmla="*/ 6 w 71"/>
                <a:gd name="T37" fmla="*/ 48 h 60"/>
                <a:gd name="T38" fmla="*/ 6 w 71"/>
                <a:gd name="T39" fmla="*/ 36 h 60"/>
                <a:gd name="T40" fmla="*/ 0 w 71"/>
                <a:gd name="T41" fmla="*/ 18 h 60"/>
                <a:gd name="T42" fmla="*/ 0 w 71"/>
                <a:gd name="T43" fmla="*/ 18 h 6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36"/>
                  </a:lnTo>
                  <a:lnTo>
                    <a:pt x="0" y="18"/>
                  </a:lnTo>
                  <a:close/>
                </a:path>
              </a:pathLst>
            </a:custGeom>
            <a:solidFill>
              <a:schemeClr val="bg2"/>
            </a:solidFill>
            <a:ln w="9525">
              <a:noFill/>
              <a:round/>
              <a:headEnd/>
              <a:tailEnd/>
            </a:ln>
          </p:spPr>
          <p:txBody>
            <a:bodyPr/>
            <a:lstStyle/>
            <a:p>
              <a:pPr>
                <a:defRPr/>
              </a:pPr>
              <a:endParaRPr lang="en-US"/>
            </a:p>
          </p:txBody>
        </p:sp>
        <p:sp>
          <p:nvSpPr>
            <p:cNvPr id="5134" name="Freeform 19"/>
            <p:cNvSpPr>
              <a:spLocks/>
            </p:cNvSpPr>
            <p:nvPr/>
          </p:nvSpPr>
          <p:spPr bwMode="auto">
            <a:xfrm>
              <a:off x="855" y="3842"/>
              <a:ext cx="161" cy="164"/>
            </a:xfrm>
            <a:custGeom>
              <a:avLst/>
              <a:gdLst>
                <a:gd name="T0" fmla="*/ 30 w 161"/>
                <a:gd name="T1" fmla="*/ 0 h 162"/>
                <a:gd name="T2" fmla="*/ 48 w 161"/>
                <a:gd name="T3" fmla="*/ 6 h 162"/>
                <a:gd name="T4" fmla="*/ 72 w 161"/>
                <a:gd name="T5" fmla="*/ 6 h 162"/>
                <a:gd name="T6" fmla="*/ 114 w 161"/>
                <a:gd name="T7" fmla="*/ 12 h 162"/>
                <a:gd name="T8" fmla="*/ 96 w 161"/>
                <a:gd name="T9" fmla="*/ 54 h 162"/>
                <a:gd name="T10" fmla="*/ 96 w 161"/>
                <a:gd name="T11" fmla="*/ 60 h 162"/>
                <a:gd name="T12" fmla="*/ 102 w 161"/>
                <a:gd name="T13" fmla="*/ 72 h 162"/>
                <a:gd name="T14" fmla="*/ 108 w 161"/>
                <a:gd name="T15" fmla="*/ 84 h 162"/>
                <a:gd name="T16" fmla="*/ 120 w 161"/>
                <a:gd name="T17" fmla="*/ 96 h 162"/>
                <a:gd name="T18" fmla="*/ 143 w 161"/>
                <a:gd name="T19" fmla="*/ 114 h 162"/>
                <a:gd name="T20" fmla="*/ 155 w 161"/>
                <a:gd name="T21" fmla="*/ 138 h 162"/>
                <a:gd name="T22" fmla="*/ 161 w 161"/>
                <a:gd name="T23" fmla="*/ 156 h 162"/>
                <a:gd name="T24" fmla="*/ 161 w 161"/>
                <a:gd name="T25" fmla="*/ 162 h 162"/>
                <a:gd name="T26" fmla="*/ 96 w 161"/>
                <a:gd name="T27" fmla="*/ 102 h 162"/>
                <a:gd name="T28" fmla="*/ 30 w 161"/>
                <a:gd name="T29" fmla="*/ 54 h 162"/>
                <a:gd name="T30" fmla="*/ 0 w 161"/>
                <a:gd name="T31" fmla="*/ 0 h 162"/>
                <a:gd name="T32" fmla="*/ 30 w 161"/>
                <a:gd name="T33" fmla="*/ 0 h 162"/>
                <a:gd name="T34" fmla="*/ 30 w 161"/>
                <a:gd name="T35" fmla="*/ 0 h 1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close/>
                </a:path>
              </a:pathLst>
            </a:custGeom>
            <a:solidFill>
              <a:schemeClr val="bg2"/>
            </a:solidFill>
            <a:ln w="9525">
              <a:noFill/>
              <a:round/>
              <a:headEnd/>
              <a:tailEnd/>
            </a:ln>
          </p:spPr>
          <p:txBody>
            <a:bodyPr/>
            <a:lstStyle/>
            <a:p>
              <a:pPr>
                <a:defRPr/>
              </a:pPr>
              <a:endParaRPr lang="en-US"/>
            </a:p>
          </p:txBody>
        </p:sp>
        <p:sp>
          <p:nvSpPr>
            <p:cNvPr id="5135" name="Freeform 20"/>
            <p:cNvSpPr>
              <a:spLocks/>
            </p:cNvSpPr>
            <p:nvPr/>
          </p:nvSpPr>
          <p:spPr bwMode="auto">
            <a:xfrm>
              <a:off x="706" y="3854"/>
              <a:ext cx="59" cy="61"/>
            </a:xfrm>
            <a:custGeom>
              <a:avLst/>
              <a:gdLst>
                <a:gd name="T0" fmla="*/ 59 w 59"/>
                <a:gd name="T1" fmla="*/ 6 h 60"/>
                <a:gd name="T2" fmla="*/ 41 w 59"/>
                <a:gd name="T3" fmla="*/ 30 h 60"/>
                <a:gd name="T4" fmla="*/ 41 w 59"/>
                <a:gd name="T5" fmla="*/ 36 h 60"/>
                <a:gd name="T6" fmla="*/ 47 w 59"/>
                <a:gd name="T7" fmla="*/ 42 h 60"/>
                <a:gd name="T8" fmla="*/ 53 w 59"/>
                <a:gd name="T9" fmla="*/ 54 h 60"/>
                <a:gd name="T10" fmla="*/ 53 w 59"/>
                <a:gd name="T11" fmla="*/ 60 h 60"/>
                <a:gd name="T12" fmla="*/ 47 w 59"/>
                <a:gd name="T13" fmla="*/ 54 h 60"/>
                <a:gd name="T14" fmla="*/ 35 w 59"/>
                <a:gd name="T15" fmla="*/ 48 h 60"/>
                <a:gd name="T16" fmla="*/ 23 w 59"/>
                <a:gd name="T17" fmla="*/ 36 h 60"/>
                <a:gd name="T18" fmla="*/ 17 w 59"/>
                <a:gd name="T19" fmla="*/ 30 h 60"/>
                <a:gd name="T20" fmla="*/ 0 w 59"/>
                <a:gd name="T21" fmla="*/ 0 h 60"/>
                <a:gd name="T22" fmla="*/ 59 w 59"/>
                <a:gd name="T23" fmla="*/ 6 h 60"/>
                <a:gd name="T24" fmla="*/ 59 w 59"/>
                <a:gd name="T25" fmla="*/ 6 h 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close/>
                </a:path>
              </a:pathLst>
            </a:custGeom>
            <a:solidFill>
              <a:schemeClr val="bg2"/>
            </a:solidFill>
            <a:ln w="9525">
              <a:noFill/>
              <a:round/>
              <a:headEnd/>
              <a:tailEnd/>
            </a:ln>
          </p:spPr>
          <p:txBody>
            <a:bodyPr/>
            <a:lstStyle/>
            <a:p>
              <a:pPr>
                <a:defRPr/>
              </a:pPr>
              <a:endParaRPr lang="en-US"/>
            </a:p>
          </p:txBody>
        </p:sp>
        <p:sp>
          <p:nvSpPr>
            <p:cNvPr id="5136" name="Freeform 21"/>
            <p:cNvSpPr>
              <a:spLocks/>
            </p:cNvSpPr>
            <p:nvPr/>
          </p:nvSpPr>
          <p:spPr bwMode="auto">
            <a:xfrm>
              <a:off x="395" y="3811"/>
              <a:ext cx="245" cy="207"/>
            </a:xfrm>
            <a:custGeom>
              <a:avLst/>
              <a:gdLst>
                <a:gd name="T0" fmla="*/ 233 w 245"/>
                <a:gd name="T1" fmla="*/ 36 h 204"/>
                <a:gd name="T2" fmla="*/ 245 w 245"/>
                <a:gd name="T3" fmla="*/ 42 h 204"/>
                <a:gd name="T4" fmla="*/ 209 w 245"/>
                <a:gd name="T5" fmla="*/ 84 h 204"/>
                <a:gd name="T6" fmla="*/ 143 w 245"/>
                <a:gd name="T7" fmla="*/ 132 h 204"/>
                <a:gd name="T8" fmla="*/ 167 w 245"/>
                <a:gd name="T9" fmla="*/ 156 h 204"/>
                <a:gd name="T10" fmla="*/ 179 w 245"/>
                <a:gd name="T11" fmla="*/ 204 h 204"/>
                <a:gd name="T12" fmla="*/ 77 w 245"/>
                <a:gd name="T13" fmla="*/ 132 h 204"/>
                <a:gd name="T14" fmla="*/ 47 w 245"/>
                <a:gd name="T15" fmla="*/ 84 h 204"/>
                <a:gd name="T16" fmla="*/ 89 w 245"/>
                <a:gd name="T17" fmla="*/ 66 h 204"/>
                <a:gd name="T18" fmla="*/ 59 w 245"/>
                <a:gd name="T19" fmla="*/ 36 h 204"/>
                <a:gd name="T20" fmla="*/ 0 w 245"/>
                <a:gd name="T21" fmla="*/ 12 h 204"/>
                <a:gd name="T22" fmla="*/ 0 w 245"/>
                <a:gd name="T23" fmla="*/ 0 h 204"/>
                <a:gd name="T24" fmla="*/ 6 w 245"/>
                <a:gd name="T25" fmla="*/ 0 h 204"/>
                <a:gd name="T26" fmla="*/ 12 w 245"/>
                <a:gd name="T27" fmla="*/ 0 h 204"/>
                <a:gd name="T28" fmla="*/ 47 w 245"/>
                <a:gd name="T29" fmla="*/ 6 h 204"/>
                <a:gd name="T30" fmla="*/ 77 w 245"/>
                <a:gd name="T31" fmla="*/ 6 h 204"/>
                <a:gd name="T32" fmla="*/ 83 w 245"/>
                <a:gd name="T33" fmla="*/ 6 h 204"/>
                <a:gd name="T34" fmla="*/ 89 w 245"/>
                <a:gd name="T35" fmla="*/ 6 h 204"/>
                <a:gd name="T36" fmla="*/ 101 w 245"/>
                <a:gd name="T37" fmla="*/ 12 h 204"/>
                <a:gd name="T38" fmla="*/ 125 w 245"/>
                <a:gd name="T39" fmla="*/ 12 h 204"/>
                <a:gd name="T40" fmla="*/ 143 w 245"/>
                <a:gd name="T41" fmla="*/ 18 h 204"/>
                <a:gd name="T42" fmla="*/ 149 w 245"/>
                <a:gd name="T43" fmla="*/ 18 h 204"/>
                <a:gd name="T44" fmla="*/ 149 w 245"/>
                <a:gd name="T45" fmla="*/ 18 h 204"/>
                <a:gd name="T46" fmla="*/ 203 w 245"/>
                <a:gd name="T47" fmla="*/ 24 h 204"/>
                <a:gd name="T48" fmla="*/ 233 w 245"/>
                <a:gd name="T49" fmla="*/ 36 h 204"/>
                <a:gd name="T50" fmla="*/ 233 w 245"/>
                <a:gd name="T51" fmla="*/ 36 h 20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6"/>
                  </a:lnTo>
                  <a:close/>
                </a:path>
              </a:pathLst>
            </a:custGeom>
            <a:solidFill>
              <a:schemeClr val="bg2"/>
            </a:solidFill>
            <a:ln w="9525">
              <a:noFill/>
              <a:round/>
              <a:headEnd/>
              <a:tailEnd/>
            </a:ln>
          </p:spPr>
          <p:txBody>
            <a:bodyPr/>
            <a:lstStyle/>
            <a:p>
              <a:pPr>
                <a:defRPr/>
              </a:pPr>
              <a:endParaRPr lang="en-US"/>
            </a:p>
          </p:txBody>
        </p:sp>
      </p:grpSp>
      <p:sp>
        <p:nvSpPr>
          <p:cNvPr id="125974"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7"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5976"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25977"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charset="0"/>
              </a:defRPr>
            </a:lvl1pPr>
          </a:lstStyle>
          <a:p>
            <a:pPr>
              <a:defRPr/>
            </a:pPr>
            <a:endParaRPr lang="en-US"/>
          </a:p>
        </p:txBody>
      </p:sp>
      <p:sp>
        <p:nvSpPr>
          <p:cNvPr id="125978"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A123772D-FFCD-414E-BA36-039D18629CF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40" r:id="rId1"/>
    <p:sldLayoutId id="2147484205" r:id="rId2"/>
    <p:sldLayoutId id="2147484206" r:id="rId3"/>
    <p:sldLayoutId id="2147484207" r:id="rId4"/>
    <p:sldLayoutId id="2147484208" r:id="rId5"/>
    <p:sldLayoutId id="2147484209" r:id="rId6"/>
    <p:sldLayoutId id="2147484210" r:id="rId7"/>
    <p:sldLayoutId id="2147484211" r:id="rId8"/>
    <p:sldLayoutId id="2147484212" r:id="rId9"/>
    <p:sldLayoutId id="2147484213" r:id="rId10"/>
    <p:sldLayoutId id="2147484214"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29027"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9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29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129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174DD64E-1C55-4B83-881B-4F076ECDD94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5" r:id="rId1"/>
    <p:sldLayoutId id="2147484216" r:id="rId2"/>
    <p:sldLayoutId id="2147484217" r:id="rId3"/>
    <p:sldLayoutId id="2147484218" r:id="rId4"/>
    <p:sldLayoutId id="2147484219" r:id="rId5"/>
    <p:sldLayoutId id="2147484220" r:id="rId6"/>
    <p:sldLayoutId id="2147484221" r:id="rId7"/>
    <p:sldLayoutId id="2147484222" r:id="rId8"/>
    <p:sldLayoutId id="2147484223" r:id="rId9"/>
    <p:sldLayoutId id="2147484224" r:id="rId10"/>
    <p:sldLayoutId id="214748422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1" y="0"/>
            <a:ext cx="12213167" cy="6858000"/>
            <a:chOff x="0" y="0"/>
            <a:chExt cx="5770" cy="4320"/>
          </a:xfrm>
        </p:grpSpPr>
        <p:sp>
          <p:nvSpPr>
            <p:cNvPr id="167939" name="Rectangle 3"/>
            <p:cNvSpPr>
              <a:spLocks noChangeArrowheads="1"/>
            </p:cNvSpPr>
            <p:nvPr userDrawn="1"/>
          </p:nvSpPr>
          <p:spPr bwMode="hidden">
            <a:xfrm>
              <a:off x="5232" y="1"/>
              <a:ext cx="528" cy="4319"/>
            </a:xfrm>
            <a:prstGeom prst="rect">
              <a:avLst/>
            </a:prstGeom>
            <a:gradFill rotWithShape="0">
              <a:gsLst>
                <a:gs pos="0">
                  <a:schemeClr val="accent2"/>
                </a:gs>
                <a:gs pos="100000">
                  <a:schemeClr val="accent2">
                    <a:gamma/>
                    <a:tint val="94118"/>
                    <a:invGamma/>
                  </a:schemeClr>
                </a:gs>
              </a:gsLst>
              <a:lin ang="0" scaled="1"/>
            </a:gradFill>
            <a:ln w="9525">
              <a:noFill/>
              <a:miter lim="800000"/>
              <a:headEnd/>
              <a:tailEnd/>
            </a:ln>
            <a:effectLst/>
          </p:spPr>
          <p:txBody>
            <a:bodyPr wrap="none" anchor="ctr"/>
            <a:lstStyle/>
            <a:p>
              <a:pPr eaLnBrk="1" hangingPunct="1">
                <a:defRPr/>
              </a:pPr>
              <a:endParaRPr lang="en-US"/>
            </a:p>
          </p:txBody>
        </p:sp>
        <p:sp>
          <p:nvSpPr>
            <p:cNvPr id="7177" name="Rectangle 4"/>
            <p:cNvSpPr>
              <a:spLocks noChangeArrowheads="1"/>
            </p:cNvSpPr>
            <p:nvPr userDrawn="1"/>
          </p:nvSpPr>
          <p:spPr bwMode="hidden">
            <a:xfrm>
              <a:off x="1056" y="0"/>
              <a:ext cx="19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7178" name="Rectangle 5"/>
            <p:cNvSpPr>
              <a:spLocks noChangeArrowheads="1"/>
            </p:cNvSpPr>
            <p:nvPr userDrawn="1"/>
          </p:nvSpPr>
          <p:spPr bwMode="hidden">
            <a:xfrm>
              <a:off x="1728" y="0"/>
              <a:ext cx="432"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7179" name="Rectangle 6"/>
            <p:cNvSpPr>
              <a:spLocks noChangeArrowheads="1"/>
            </p:cNvSpPr>
            <p:nvPr userDrawn="1"/>
          </p:nvSpPr>
          <p:spPr bwMode="hidden">
            <a:xfrm>
              <a:off x="2256" y="0"/>
              <a:ext cx="240" cy="4320"/>
            </a:xfrm>
            <a:prstGeom prst="rect">
              <a:avLst/>
            </a:prstGeom>
            <a:solidFill>
              <a:schemeClr val="bg1"/>
            </a:solidFill>
            <a:ln w="9525">
              <a:noFill/>
              <a:miter lim="800000"/>
              <a:headEnd/>
              <a:tailEnd/>
            </a:ln>
          </p:spPr>
          <p:txBody>
            <a:bodyPr wrap="none" anchor="ctr"/>
            <a:lstStyle/>
            <a:p>
              <a:pPr eaLnBrk="1" hangingPunct="1">
                <a:defRPr/>
              </a:pPr>
              <a:endParaRPr lang="en-US"/>
            </a:p>
          </p:txBody>
        </p:sp>
        <p:sp>
          <p:nvSpPr>
            <p:cNvPr id="7180" name="Rectangle 7"/>
            <p:cNvSpPr>
              <a:spLocks noChangeArrowheads="1"/>
            </p:cNvSpPr>
            <p:nvPr userDrawn="1"/>
          </p:nvSpPr>
          <p:spPr bwMode="hidden">
            <a:xfrm>
              <a:off x="1344" y="0"/>
              <a:ext cx="384"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7181" name="Rectangle 8"/>
            <p:cNvSpPr>
              <a:spLocks noChangeArrowheads="1"/>
            </p:cNvSpPr>
            <p:nvPr userDrawn="1"/>
          </p:nvSpPr>
          <p:spPr bwMode="hidden">
            <a:xfrm>
              <a:off x="480" y="0"/>
              <a:ext cx="576"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167945" name="Rectangle 9"/>
            <p:cNvSpPr>
              <a:spLocks noChangeArrowheads="1"/>
            </p:cNvSpPr>
            <p:nvPr userDrawn="1"/>
          </p:nvSpPr>
          <p:spPr bwMode="hidden">
            <a:xfrm>
              <a:off x="288" y="0"/>
              <a:ext cx="192" cy="4320"/>
            </a:xfrm>
            <a:prstGeom prst="rect">
              <a:avLst/>
            </a:prstGeom>
            <a:gradFill rotWithShape="0">
              <a:gsLst>
                <a:gs pos="0">
                  <a:schemeClr val="bg2"/>
                </a:gs>
                <a:gs pos="50000">
                  <a:schemeClr val="bg2">
                    <a:gamma/>
                    <a:shade val="84706"/>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167946" name="Rectangle 10"/>
            <p:cNvSpPr>
              <a:spLocks noChangeArrowheads="1"/>
            </p:cNvSpPr>
            <p:nvPr userDrawn="1"/>
          </p:nvSpPr>
          <p:spPr bwMode="hidden">
            <a:xfrm>
              <a:off x="0" y="0"/>
              <a:ext cx="288" cy="4320"/>
            </a:xfrm>
            <a:prstGeom prst="rect">
              <a:avLst/>
            </a:prstGeom>
            <a:gradFill rotWithShape="0">
              <a:gsLst>
                <a:gs pos="0">
                  <a:schemeClr val="bg2">
                    <a:gamma/>
                    <a:shade val="78824"/>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7184" name="Rectangle 11"/>
            <p:cNvSpPr>
              <a:spLocks noChangeArrowheads="1"/>
            </p:cNvSpPr>
            <p:nvPr userDrawn="1"/>
          </p:nvSpPr>
          <p:spPr bwMode="hidden">
            <a:xfrm>
              <a:off x="2160" y="0"/>
              <a:ext cx="240"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7185" name="Rectangle 12"/>
            <p:cNvSpPr>
              <a:spLocks noChangeArrowheads="1"/>
            </p:cNvSpPr>
            <p:nvPr userDrawn="1"/>
          </p:nvSpPr>
          <p:spPr bwMode="hidden">
            <a:xfrm>
              <a:off x="2784"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7186" name="Rectangle 13"/>
            <p:cNvSpPr>
              <a:spLocks noChangeArrowheads="1"/>
            </p:cNvSpPr>
            <p:nvPr userDrawn="1"/>
          </p:nvSpPr>
          <p:spPr bwMode="hidden">
            <a:xfrm>
              <a:off x="1248" y="0"/>
              <a:ext cx="144" cy="4320"/>
            </a:xfrm>
            <a:prstGeom prst="rect">
              <a:avLst/>
            </a:prstGeom>
            <a:solidFill>
              <a:schemeClr val="bg2"/>
            </a:solidFill>
            <a:ln w="9525">
              <a:noFill/>
              <a:miter lim="800000"/>
              <a:headEnd/>
              <a:tailEnd/>
            </a:ln>
          </p:spPr>
          <p:txBody>
            <a:bodyPr wrap="none" anchor="ctr"/>
            <a:lstStyle/>
            <a:p>
              <a:pPr eaLnBrk="1" hangingPunct="1">
                <a:defRPr/>
              </a:pPr>
              <a:endParaRPr lang="en-US"/>
            </a:p>
          </p:txBody>
        </p:sp>
        <p:sp>
          <p:nvSpPr>
            <p:cNvPr id="7187" name="Rectangle 14"/>
            <p:cNvSpPr>
              <a:spLocks noChangeArrowheads="1"/>
            </p:cNvSpPr>
            <p:nvPr userDrawn="1"/>
          </p:nvSpPr>
          <p:spPr bwMode="hidden">
            <a:xfrm>
              <a:off x="3300" y="0"/>
              <a:ext cx="252" cy="4320"/>
            </a:xfrm>
            <a:prstGeom prst="rect">
              <a:avLst/>
            </a:prstGeom>
            <a:solidFill>
              <a:schemeClr val="bg2"/>
            </a:solidFill>
            <a:ln w="9525">
              <a:noFill/>
              <a:miter lim="800000"/>
              <a:headEnd/>
              <a:tailEnd/>
            </a:ln>
          </p:spPr>
          <p:txBody>
            <a:bodyPr wrap="none" anchor="ctr"/>
            <a:lstStyle/>
            <a:p>
              <a:pPr eaLnBrk="1" hangingPunct="1">
                <a:defRPr/>
              </a:pPr>
              <a:endParaRPr lang="en-US"/>
            </a:p>
          </p:txBody>
        </p:sp>
        <p:sp>
          <p:nvSpPr>
            <p:cNvPr id="167951" name="Rectangle 15"/>
            <p:cNvSpPr>
              <a:spLocks noChangeArrowheads="1"/>
            </p:cNvSpPr>
            <p:nvPr userDrawn="1"/>
          </p:nvSpPr>
          <p:spPr bwMode="hidden">
            <a:xfrm>
              <a:off x="4656" y="0"/>
              <a:ext cx="144"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7189" name="Rectangle 16"/>
            <p:cNvSpPr>
              <a:spLocks noChangeArrowheads="1"/>
            </p:cNvSpPr>
            <p:nvPr userDrawn="1"/>
          </p:nvSpPr>
          <p:spPr bwMode="hidden">
            <a:xfrm>
              <a:off x="4608" y="0"/>
              <a:ext cx="672" cy="4320"/>
            </a:xfrm>
            <a:prstGeom prst="rect">
              <a:avLst/>
            </a:prstGeom>
            <a:gradFill rotWithShape="0">
              <a:gsLst>
                <a:gs pos="0">
                  <a:schemeClr val="bg2"/>
                </a:gs>
                <a:gs pos="100000">
                  <a:schemeClr val="accent2"/>
                </a:gs>
              </a:gsLst>
              <a:lin ang="0" scaled="1"/>
            </a:gradFill>
            <a:ln w="9525">
              <a:noFill/>
              <a:miter lim="800000"/>
              <a:headEnd/>
              <a:tailEnd/>
            </a:ln>
          </p:spPr>
          <p:txBody>
            <a:bodyPr wrap="none" anchor="ctr"/>
            <a:lstStyle/>
            <a:p>
              <a:pPr eaLnBrk="1" hangingPunct="1">
                <a:defRPr/>
              </a:pPr>
              <a:endParaRPr lang="en-US"/>
            </a:p>
          </p:txBody>
        </p:sp>
        <p:sp>
          <p:nvSpPr>
            <p:cNvPr id="167953" name="Rectangle 17"/>
            <p:cNvSpPr>
              <a:spLocks noChangeArrowheads="1"/>
            </p:cNvSpPr>
            <p:nvPr userDrawn="1"/>
          </p:nvSpPr>
          <p:spPr bwMode="hidden">
            <a:xfrm>
              <a:off x="3504" y="0"/>
              <a:ext cx="624" cy="4320"/>
            </a:xfrm>
            <a:prstGeom prst="rect">
              <a:avLst/>
            </a:prstGeom>
            <a:gradFill rotWithShape="0">
              <a:gsLst>
                <a:gs pos="0">
                  <a:schemeClr val="bg2"/>
                </a:gs>
                <a:gs pos="50000">
                  <a:schemeClr val="bg1"/>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7191" name="Rectangle 18"/>
            <p:cNvSpPr>
              <a:spLocks noChangeArrowheads="1"/>
            </p:cNvSpPr>
            <p:nvPr userDrawn="1"/>
          </p:nvSpPr>
          <p:spPr bwMode="hidden">
            <a:xfrm>
              <a:off x="3840" y="0"/>
              <a:ext cx="528"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167955" name="Rectangle 19"/>
            <p:cNvSpPr>
              <a:spLocks noChangeArrowheads="1"/>
            </p:cNvSpPr>
            <p:nvPr userDrawn="1"/>
          </p:nvSpPr>
          <p:spPr bwMode="hidden">
            <a:xfrm>
              <a:off x="4368" y="0"/>
              <a:ext cx="240" cy="4320"/>
            </a:xfrm>
            <a:prstGeom prst="rect">
              <a:avLst/>
            </a:prstGeom>
            <a:gradFill rotWithShape="0">
              <a:gsLst>
                <a:gs pos="0">
                  <a:schemeClr val="bg2"/>
                </a:gs>
                <a:gs pos="50000">
                  <a:schemeClr val="bg2">
                    <a:gamma/>
                    <a:shade val="96863"/>
                    <a:invGamma/>
                  </a:schemeClr>
                </a:gs>
                <a:gs pos="100000">
                  <a:schemeClr val="bg2"/>
                </a:gs>
              </a:gsLst>
              <a:lin ang="0" scaled="1"/>
            </a:gradFill>
            <a:ln w="9525">
              <a:noFill/>
              <a:miter lim="800000"/>
              <a:headEnd/>
              <a:tailEnd/>
            </a:ln>
            <a:effectLst/>
          </p:spPr>
          <p:txBody>
            <a:bodyPr wrap="none" anchor="ctr"/>
            <a:lstStyle/>
            <a:p>
              <a:pPr eaLnBrk="1" hangingPunct="1">
                <a:defRPr/>
              </a:pPr>
              <a:endParaRPr lang="en-US"/>
            </a:p>
          </p:txBody>
        </p:sp>
        <p:sp>
          <p:nvSpPr>
            <p:cNvPr id="7193" name="Rectangle 20"/>
            <p:cNvSpPr>
              <a:spLocks noChangeArrowheads="1"/>
            </p:cNvSpPr>
            <p:nvPr userDrawn="1"/>
          </p:nvSpPr>
          <p:spPr bwMode="hidden">
            <a:xfrm>
              <a:off x="2680" y="0"/>
              <a:ext cx="152" cy="4320"/>
            </a:xfrm>
            <a:prstGeom prst="rect">
              <a:avLst/>
            </a:prstGeom>
            <a:gradFill rotWithShape="0">
              <a:gsLst>
                <a:gs pos="0">
                  <a:schemeClr val="bg2"/>
                </a:gs>
                <a:gs pos="100000">
                  <a:schemeClr val="bg1"/>
                </a:gs>
              </a:gsLst>
              <a:lin ang="0" scaled="1"/>
            </a:gradFill>
            <a:ln w="9525">
              <a:noFill/>
              <a:miter lim="800000"/>
              <a:headEnd/>
              <a:tailEnd/>
            </a:ln>
          </p:spPr>
          <p:txBody>
            <a:bodyPr wrap="none" anchor="ctr"/>
            <a:lstStyle/>
            <a:p>
              <a:pPr eaLnBrk="1" hangingPunct="1">
                <a:defRPr/>
              </a:pPr>
              <a:endParaRPr lang="en-US"/>
            </a:p>
          </p:txBody>
        </p:sp>
        <p:sp>
          <p:nvSpPr>
            <p:cNvPr id="7194" name="Rectangle 21"/>
            <p:cNvSpPr>
              <a:spLocks noChangeArrowheads="1"/>
            </p:cNvSpPr>
            <p:nvPr userDrawn="1"/>
          </p:nvSpPr>
          <p:spPr bwMode="hidden">
            <a:xfrm>
              <a:off x="2366" y="0"/>
              <a:ext cx="336" cy="4320"/>
            </a:xfrm>
            <a:prstGeom prst="rect">
              <a:avLst/>
            </a:prstGeom>
            <a:gradFill rotWithShape="0">
              <a:gsLst>
                <a:gs pos="0">
                  <a:schemeClr val="bg1"/>
                </a:gs>
                <a:gs pos="100000">
                  <a:schemeClr val="bg2"/>
                </a:gs>
              </a:gsLst>
              <a:lin ang="0" scaled="1"/>
            </a:gradFill>
            <a:ln w="9525">
              <a:noFill/>
              <a:miter lim="800000"/>
              <a:headEnd/>
              <a:tailEnd/>
            </a:ln>
          </p:spPr>
          <p:txBody>
            <a:bodyPr wrap="none" anchor="ctr"/>
            <a:lstStyle/>
            <a:p>
              <a:pPr eaLnBrk="1" hangingPunct="1">
                <a:defRPr/>
              </a:pPr>
              <a:endParaRPr lang="en-US"/>
            </a:p>
          </p:txBody>
        </p:sp>
        <p:sp>
          <p:nvSpPr>
            <p:cNvPr id="7195" name="Freeform 22"/>
            <p:cNvSpPr>
              <a:spLocks/>
            </p:cNvSpPr>
            <p:nvPr userDrawn="1"/>
          </p:nvSpPr>
          <p:spPr bwMode="hidden">
            <a:xfrm>
              <a:off x="1" y="3875"/>
              <a:ext cx="5760" cy="445"/>
            </a:xfrm>
            <a:custGeom>
              <a:avLst/>
              <a:gdLst>
                <a:gd name="T0" fmla="*/ 5700 w 5760"/>
                <a:gd name="T1" fmla="*/ 86 h 445"/>
                <a:gd name="T2" fmla="*/ 5508 w 5760"/>
                <a:gd name="T3" fmla="*/ 86 h 445"/>
                <a:gd name="T4" fmla="*/ 5454 w 5760"/>
                <a:gd name="T5" fmla="*/ 76 h 445"/>
                <a:gd name="T6" fmla="*/ 5448 w 5760"/>
                <a:gd name="T7" fmla="*/ 65 h 445"/>
                <a:gd name="T8" fmla="*/ 5442 w 5760"/>
                <a:gd name="T9" fmla="*/ 44 h 445"/>
                <a:gd name="T10" fmla="*/ 5414 w 5760"/>
                <a:gd name="T11" fmla="*/ 18 h 445"/>
                <a:gd name="T12" fmla="*/ 5332 w 5760"/>
                <a:gd name="T13" fmla="*/ 7 h 445"/>
                <a:gd name="T14" fmla="*/ 5051 w 5760"/>
                <a:gd name="T15" fmla="*/ 22 h 445"/>
                <a:gd name="T16" fmla="*/ 4986 w 5760"/>
                <a:gd name="T17" fmla="*/ 55 h 445"/>
                <a:gd name="T18" fmla="*/ 4854 w 5760"/>
                <a:gd name="T19" fmla="*/ 102 h 445"/>
                <a:gd name="T20" fmla="*/ 4740 w 5760"/>
                <a:gd name="T21" fmla="*/ 112 h 445"/>
                <a:gd name="T22" fmla="*/ 4662 w 5760"/>
                <a:gd name="T23" fmla="*/ 91 h 445"/>
                <a:gd name="T24" fmla="*/ 4598 w 5760"/>
                <a:gd name="T25" fmla="*/ 25 h 445"/>
                <a:gd name="T26" fmla="*/ 4514 w 5760"/>
                <a:gd name="T27" fmla="*/ 9 h 445"/>
                <a:gd name="T28" fmla="*/ 4410 w 5760"/>
                <a:gd name="T29" fmla="*/ 39 h 445"/>
                <a:gd name="T30" fmla="*/ 4236 w 5760"/>
                <a:gd name="T31" fmla="*/ 81 h 445"/>
                <a:gd name="T32" fmla="*/ 4020 w 5760"/>
                <a:gd name="T33" fmla="*/ 102 h 445"/>
                <a:gd name="T34" fmla="*/ 3810 w 5760"/>
                <a:gd name="T35" fmla="*/ 102 h 445"/>
                <a:gd name="T36" fmla="*/ 3654 w 5760"/>
                <a:gd name="T37" fmla="*/ 76 h 445"/>
                <a:gd name="T38" fmla="*/ 3594 w 5760"/>
                <a:gd name="T39" fmla="*/ 50 h 445"/>
                <a:gd name="T40" fmla="*/ 3528 w 5760"/>
                <a:gd name="T41" fmla="*/ 44 h 445"/>
                <a:gd name="T42" fmla="*/ 3480 w 5760"/>
                <a:gd name="T43" fmla="*/ 55 h 445"/>
                <a:gd name="T44" fmla="*/ 3420 w 5760"/>
                <a:gd name="T45" fmla="*/ 76 h 445"/>
                <a:gd name="T46" fmla="*/ 3048 w 5760"/>
                <a:gd name="T47" fmla="*/ 112 h 445"/>
                <a:gd name="T48" fmla="*/ 2844 w 5760"/>
                <a:gd name="T49" fmla="*/ 128 h 445"/>
                <a:gd name="T50" fmla="*/ 2742 w 5760"/>
                <a:gd name="T51" fmla="*/ 117 h 445"/>
                <a:gd name="T52" fmla="*/ 2710 w 5760"/>
                <a:gd name="T53" fmla="*/ 56 h 445"/>
                <a:gd name="T54" fmla="*/ 2658 w 5760"/>
                <a:gd name="T55" fmla="*/ 50 h 445"/>
                <a:gd name="T56" fmla="*/ 2558 w 5760"/>
                <a:gd name="T57" fmla="*/ 95 h 445"/>
                <a:gd name="T58" fmla="*/ 2444 w 5760"/>
                <a:gd name="T59" fmla="*/ 109 h 445"/>
                <a:gd name="T60" fmla="*/ 2322 w 5760"/>
                <a:gd name="T61" fmla="*/ 91 h 445"/>
                <a:gd name="T62" fmla="*/ 2274 w 5760"/>
                <a:gd name="T63" fmla="*/ 70 h 445"/>
                <a:gd name="T64" fmla="*/ 2185 w 5760"/>
                <a:gd name="T65" fmla="*/ 3 h 445"/>
                <a:gd name="T66" fmla="*/ 2048 w 5760"/>
                <a:gd name="T67" fmla="*/ 64 h 445"/>
                <a:gd name="T68" fmla="*/ 1794 w 5760"/>
                <a:gd name="T69" fmla="*/ 102 h 445"/>
                <a:gd name="T70" fmla="*/ 1560 w 5760"/>
                <a:gd name="T71" fmla="*/ 91 h 445"/>
                <a:gd name="T72" fmla="*/ 1482 w 5760"/>
                <a:gd name="T73" fmla="*/ 76 h 445"/>
                <a:gd name="T74" fmla="*/ 1428 w 5760"/>
                <a:gd name="T75" fmla="*/ 50 h 445"/>
                <a:gd name="T76" fmla="*/ 1374 w 5760"/>
                <a:gd name="T77" fmla="*/ 44 h 445"/>
                <a:gd name="T78" fmla="*/ 1308 w 5760"/>
                <a:gd name="T79" fmla="*/ 55 h 445"/>
                <a:gd name="T80" fmla="*/ 1140 w 5760"/>
                <a:gd name="T81" fmla="*/ 107 h 445"/>
                <a:gd name="T82" fmla="*/ 948 w 5760"/>
                <a:gd name="T83" fmla="*/ 143 h 445"/>
                <a:gd name="T84" fmla="*/ 708 w 5760"/>
                <a:gd name="T85" fmla="*/ 138 h 445"/>
                <a:gd name="T86" fmla="*/ 534 w 5760"/>
                <a:gd name="T87" fmla="*/ 96 h 445"/>
                <a:gd name="T88" fmla="*/ 444 w 5760"/>
                <a:gd name="T89" fmla="*/ 55 h 445"/>
                <a:gd name="T90" fmla="*/ 396 w 5760"/>
                <a:gd name="T91" fmla="*/ 34 h 445"/>
                <a:gd name="T92" fmla="*/ 378 w 5760"/>
                <a:gd name="T93" fmla="*/ 39 h 445"/>
                <a:gd name="T94" fmla="*/ 342 w 5760"/>
                <a:gd name="T95" fmla="*/ 70 h 445"/>
                <a:gd name="T96" fmla="*/ 288 w 5760"/>
                <a:gd name="T97" fmla="*/ 96 h 445"/>
                <a:gd name="T98" fmla="*/ 192 w 5760"/>
                <a:gd name="T99" fmla="*/ 112 h 445"/>
                <a:gd name="T100" fmla="*/ 90 w 5760"/>
                <a:gd name="T101" fmla="*/ 112 h 445"/>
                <a:gd name="T102" fmla="*/ 0 w 5760"/>
                <a:gd name="T103" fmla="*/ 96 h 445"/>
                <a:gd name="T104" fmla="*/ 5760 w 5760"/>
                <a:gd name="T105" fmla="*/ 445 h 4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760" h="445">
                  <a:moveTo>
                    <a:pt x="5760" y="445"/>
                  </a:moveTo>
                  <a:lnTo>
                    <a:pt x="5760" y="76"/>
                  </a:lnTo>
                  <a:lnTo>
                    <a:pt x="5730" y="81"/>
                  </a:lnTo>
                  <a:lnTo>
                    <a:pt x="5700" y="86"/>
                  </a:lnTo>
                  <a:lnTo>
                    <a:pt x="5646" y="91"/>
                  </a:lnTo>
                  <a:lnTo>
                    <a:pt x="5592" y="91"/>
                  </a:lnTo>
                  <a:lnTo>
                    <a:pt x="5544" y="91"/>
                  </a:lnTo>
                  <a:lnTo>
                    <a:pt x="5508" y="86"/>
                  </a:lnTo>
                  <a:lnTo>
                    <a:pt x="5490" y="86"/>
                  </a:lnTo>
                  <a:lnTo>
                    <a:pt x="5478" y="81"/>
                  </a:lnTo>
                  <a:lnTo>
                    <a:pt x="5466" y="76"/>
                  </a:lnTo>
                  <a:lnTo>
                    <a:pt x="5454" y="76"/>
                  </a:lnTo>
                  <a:lnTo>
                    <a:pt x="5454" y="70"/>
                  </a:lnTo>
                  <a:lnTo>
                    <a:pt x="5448" y="70"/>
                  </a:lnTo>
                  <a:lnTo>
                    <a:pt x="5448" y="65"/>
                  </a:lnTo>
                  <a:lnTo>
                    <a:pt x="5448" y="60"/>
                  </a:lnTo>
                  <a:lnTo>
                    <a:pt x="5448" y="55"/>
                  </a:lnTo>
                  <a:lnTo>
                    <a:pt x="5442" y="50"/>
                  </a:lnTo>
                  <a:lnTo>
                    <a:pt x="5442" y="44"/>
                  </a:lnTo>
                  <a:lnTo>
                    <a:pt x="5436" y="39"/>
                  </a:lnTo>
                  <a:lnTo>
                    <a:pt x="5424" y="34"/>
                  </a:lnTo>
                  <a:lnTo>
                    <a:pt x="5418" y="29"/>
                  </a:lnTo>
                  <a:lnTo>
                    <a:pt x="5414" y="18"/>
                  </a:lnTo>
                  <a:lnTo>
                    <a:pt x="5401" y="16"/>
                  </a:lnTo>
                  <a:lnTo>
                    <a:pt x="5386" y="10"/>
                  </a:lnTo>
                  <a:lnTo>
                    <a:pt x="5368" y="7"/>
                  </a:lnTo>
                  <a:lnTo>
                    <a:pt x="5332" y="7"/>
                  </a:lnTo>
                  <a:lnTo>
                    <a:pt x="5246" y="10"/>
                  </a:lnTo>
                  <a:lnTo>
                    <a:pt x="5144" y="7"/>
                  </a:lnTo>
                  <a:lnTo>
                    <a:pt x="5090" y="16"/>
                  </a:lnTo>
                  <a:lnTo>
                    <a:pt x="5051" y="22"/>
                  </a:lnTo>
                  <a:lnTo>
                    <a:pt x="5036" y="30"/>
                  </a:lnTo>
                  <a:lnTo>
                    <a:pt x="5022" y="39"/>
                  </a:lnTo>
                  <a:lnTo>
                    <a:pt x="5010" y="44"/>
                  </a:lnTo>
                  <a:lnTo>
                    <a:pt x="4986" y="55"/>
                  </a:lnTo>
                  <a:lnTo>
                    <a:pt x="4950" y="70"/>
                  </a:lnTo>
                  <a:lnTo>
                    <a:pt x="4920" y="86"/>
                  </a:lnTo>
                  <a:lnTo>
                    <a:pt x="4884" y="96"/>
                  </a:lnTo>
                  <a:lnTo>
                    <a:pt x="4854" y="102"/>
                  </a:lnTo>
                  <a:lnTo>
                    <a:pt x="4824" y="107"/>
                  </a:lnTo>
                  <a:lnTo>
                    <a:pt x="4794" y="112"/>
                  </a:lnTo>
                  <a:lnTo>
                    <a:pt x="4764" y="112"/>
                  </a:lnTo>
                  <a:lnTo>
                    <a:pt x="4740" y="112"/>
                  </a:lnTo>
                  <a:lnTo>
                    <a:pt x="4716" y="107"/>
                  </a:lnTo>
                  <a:lnTo>
                    <a:pt x="4698" y="102"/>
                  </a:lnTo>
                  <a:lnTo>
                    <a:pt x="4674" y="96"/>
                  </a:lnTo>
                  <a:lnTo>
                    <a:pt x="4662" y="91"/>
                  </a:lnTo>
                  <a:lnTo>
                    <a:pt x="4644" y="86"/>
                  </a:lnTo>
                  <a:lnTo>
                    <a:pt x="4631" y="66"/>
                  </a:lnTo>
                  <a:lnTo>
                    <a:pt x="4617" y="42"/>
                  </a:lnTo>
                  <a:lnTo>
                    <a:pt x="4598" y="25"/>
                  </a:lnTo>
                  <a:lnTo>
                    <a:pt x="4584" y="13"/>
                  </a:lnTo>
                  <a:lnTo>
                    <a:pt x="4565" y="4"/>
                  </a:lnTo>
                  <a:lnTo>
                    <a:pt x="4535" y="3"/>
                  </a:lnTo>
                  <a:lnTo>
                    <a:pt x="4514" y="9"/>
                  </a:lnTo>
                  <a:lnTo>
                    <a:pt x="4494" y="18"/>
                  </a:lnTo>
                  <a:lnTo>
                    <a:pt x="4471" y="23"/>
                  </a:lnTo>
                  <a:lnTo>
                    <a:pt x="4440" y="29"/>
                  </a:lnTo>
                  <a:lnTo>
                    <a:pt x="4410" y="39"/>
                  </a:lnTo>
                  <a:lnTo>
                    <a:pt x="4374" y="50"/>
                  </a:lnTo>
                  <a:lnTo>
                    <a:pt x="4332" y="60"/>
                  </a:lnTo>
                  <a:lnTo>
                    <a:pt x="4284" y="76"/>
                  </a:lnTo>
                  <a:lnTo>
                    <a:pt x="4236" y="81"/>
                  </a:lnTo>
                  <a:lnTo>
                    <a:pt x="4183" y="91"/>
                  </a:lnTo>
                  <a:lnTo>
                    <a:pt x="4128" y="96"/>
                  </a:lnTo>
                  <a:lnTo>
                    <a:pt x="4074" y="102"/>
                  </a:lnTo>
                  <a:lnTo>
                    <a:pt x="4020" y="102"/>
                  </a:lnTo>
                  <a:lnTo>
                    <a:pt x="3966" y="102"/>
                  </a:lnTo>
                  <a:lnTo>
                    <a:pt x="3912" y="102"/>
                  </a:lnTo>
                  <a:lnTo>
                    <a:pt x="3858" y="102"/>
                  </a:lnTo>
                  <a:lnTo>
                    <a:pt x="3810" y="102"/>
                  </a:lnTo>
                  <a:lnTo>
                    <a:pt x="3762" y="96"/>
                  </a:lnTo>
                  <a:lnTo>
                    <a:pt x="3726" y="91"/>
                  </a:lnTo>
                  <a:lnTo>
                    <a:pt x="3684" y="81"/>
                  </a:lnTo>
                  <a:lnTo>
                    <a:pt x="3654" y="76"/>
                  </a:lnTo>
                  <a:lnTo>
                    <a:pt x="3642" y="70"/>
                  </a:lnTo>
                  <a:lnTo>
                    <a:pt x="3630" y="65"/>
                  </a:lnTo>
                  <a:lnTo>
                    <a:pt x="3612" y="60"/>
                  </a:lnTo>
                  <a:lnTo>
                    <a:pt x="3594" y="50"/>
                  </a:lnTo>
                  <a:lnTo>
                    <a:pt x="3576" y="50"/>
                  </a:lnTo>
                  <a:lnTo>
                    <a:pt x="3558" y="44"/>
                  </a:lnTo>
                  <a:lnTo>
                    <a:pt x="3540" y="44"/>
                  </a:lnTo>
                  <a:lnTo>
                    <a:pt x="3528" y="44"/>
                  </a:lnTo>
                  <a:lnTo>
                    <a:pt x="3516" y="50"/>
                  </a:lnTo>
                  <a:lnTo>
                    <a:pt x="3504" y="50"/>
                  </a:lnTo>
                  <a:lnTo>
                    <a:pt x="3492" y="55"/>
                  </a:lnTo>
                  <a:lnTo>
                    <a:pt x="3480" y="55"/>
                  </a:lnTo>
                  <a:lnTo>
                    <a:pt x="3468" y="65"/>
                  </a:lnTo>
                  <a:lnTo>
                    <a:pt x="3456" y="70"/>
                  </a:lnTo>
                  <a:lnTo>
                    <a:pt x="3450" y="70"/>
                  </a:lnTo>
                  <a:lnTo>
                    <a:pt x="3420" y="76"/>
                  </a:lnTo>
                  <a:lnTo>
                    <a:pt x="3330" y="81"/>
                  </a:lnTo>
                  <a:lnTo>
                    <a:pt x="3204" y="91"/>
                  </a:lnTo>
                  <a:lnTo>
                    <a:pt x="3126" y="102"/>
                  </a:lnTo>
                  <a:lnTo>
                    <a:pt x="3048" y="112"/>
                  </a:lnTo>
                  <a:lnTo>
                    <a:pt x="2970" y="123"/>
                  </a:lnTo>
                  <a:lnTo>
                    <a:pt x="2904" y="128"/>
                  </a:lnTo>
                  <a:lnTo>
                    <a:pt x="2868" y="128"/>
                  </a:lnTo>
                  <a:lnTo>
                    <a:pt x="2844" y="128"/>
                  </a:lnTo>
                  <a:lnTo>
                    <a:pt x="2814" y="128"/>
                  </a:lnTo>
                  <a:lnTo>
                    <a:pt x="2790" y="128"/>
                  </a:lnTo>
                  <a:lnTo>
                    <a:pt x="2766" y="123"/>
                  </a:lnTo>
                  <a:lnTo>
                    <a:pt x="2742" y="117"/>
                  </a:lnTo>
                  <a:lnTo>
                    <a:pt x="2724" y="112"/>
                  </a:lnTo>
                  <a:lnTo>
                    <a:pt x="2706" y="107"/>
                  </a:lnTo>
                  <a:lnTo>
                    <a:pt x="2704" y="83"/>
                  </a:lnTo>
                  <a:lnTo>
                    <a:pt x="2710" y="56"/>
                  </a:lnTo>
                  <a:lnTo>
                    <a:pt x="2710" y="36"/>
                  </a:lnTo>
                  <a:lnTo>
                    <a:pt x="2696" y="25"/>
                  </a:lnTo>
                  <a:lnTo>
                    <a:pt x="2672" y="36"/>
                  </a:lnTo>
                  <a:lnTo>
                    <a:pt x="2658" y="50"/>
                  </a:lnTo>
                  <a:lnTo>
                    <a:pt x="2638" y="60"/>
                  </a:lnTo>
                  <a:lnTo>
                    <a:pt x="2614" y="76"/>
                  </a:lnTo>
                  <a:lnTo>
                    <a:pt x="2590" y="84"/>
                  </a:lnTo>
                  <a:lnTo>
                    <a:pt x="2558" y="95"/>
                  </a:lnTo>
                  <a:lnTo>
                    <a:pt x="2536" y="98"/>
                  </a:lnTo>
                  <a:lnTo>
                    <a:pt x="2508" y="102"/>
                  </a:lnTo>
                  <a:lnTo>
                    <a:pt x="2478" y="105"/>
                  </a:lnTo>
                  <a:lnTo>
                    <a:pt x="2444" y="109"/>
                  </a:lnTo>
                  <a:lnTo>
                    <a:pt x="2410" y="110"/>
                  </a:lnTo>
                  <a:lnTo>
                    <a:pt x="2374" y="107"/>
                  </a:lnTo>
                  <a:lnTo>
                    <a:pt x="2348" y="103"/>
                  </a:lnTo>
                  <a:lnTo>
                    <a:pt x="2322" y="91"/>
                  </a:lnTo>
                  <a:lnTo>
                    <a:pt x="2304" y="86"/>
                  </a:lnTo>
                  <a:lnTo>
                    <a:pt x="2292" y="81"/>
                  </a:lnTo>
                  <a:lnTo>
                    <a:pt x="2286" y="76"/>
                  </a:lnTo>
                  <a:lnTo>
                    <a:pt x="2274" y="70"/>
                  </a:lnTo>
                  <a:lnTo>
                    <a:pt x="2268" y="65"/>
                  </a:lnTo>
                  <a:lnTo>
                    <a:pt x="2246" y="18"/>
                  </a:lnTo>
                  <a:lnTo>
                    <a:pt x="2224" y="0"/>
                  </a:lnTo>
                  <a:lnTo>
                    <a:pt x="2185" y="3"/>
                  </a:lnTo>
                  <a:lnTo>
                    <a:pt x="2156" y="16"/>
                  </a:lnTo>
                  <a:lnTo>
                    <a:pt x="2126" y="22"/>
                  </a:lnTo>
                  <a:lnTo>
                    <a:pt x="2081" y="49"/>
                  </a:lnTo>
                  <a:lnTo>
                    <a:pt x="2048" y="64"/>
                  </a:lnTo>
                  <a:lnTo>
                    <a:pt x="2018" y="76"/>
                  </a:lnTo>
                  <a:lnTo>
                    <a:pt x="1986" y="96"/>
                  </a:lnTo>
                  <a:lnTo>
                    <a:pt x="1896" y="102"/>
                  </a:lnTo>
                  <a:lnTo>
                    <a:pt x="1794" y="102"/>
                  </a:lnTo>
                  <a:lnTo>
                    <a:pt x="1692" y="102"/>
                  </a:lnTo>
                  <a:lnTo>
                    <a:pt x="1644" y="102"/>
                  </a:lnTo>
                  <a:lnTo>
                    <a:pt x="1602" y="96"/>
                  </a:lnTo>
                  <a:lnTo>
                    <a:pt x="1560" y="91"/>
                  </a:lnTo>
                  <a:lnTo>
                    <a:pt x="1524" y="86"/>
                  </a:lnTo>
                  <a:lnTo>
                    <a:pt x="1506" y="86"/>
                  </a:lnTo>
                  <a:lnTo>
                    <a:pt x="1494" y="81"/>
                  </a:lnTo>
                  <a:lnTo>
                    <a:pt x="1482" y="76"/>
                  </a:lnTo>
                  <a:lnTo>
                    <a:pt x="1476" y="70"/>
                  </a:lnTo>
                  <a:lnTo>
                    <a:pt x="1458" y="65"/>
                  </a:lnTo>
                  <a:lnTo>
                    <a:pt x="1440" y="55"/>
                  </a:lnTo>
                  <a:lnTo>
                    <a:pt x="1428" y="50"/>
                  </a:lnTo>
                  <a:lnTo>
                    <a:pt x="1410" y="50"/>
                  </a:lnTo>
                  <a:lnTo>
                    <a:pt x="1398" y="44"/>
                  </a:lnTo>
                  <a:lnTo>
                    <a:pt x="1386" y="44"/>
                  </a:lnTo>
                  <a:lnTo>
                    <a:pt x="1374" y="44"/>
                  </a:lnTo>
                  <a:lnTo>
                    <a:pt x="1356" y="44"/>
                  </a:lnTo>
                  <a:lnTo>
                    <a:pt x="1344" y="44"/>
                  </a:lnTo>
                  <a:lnTo>
                    <a:pt x="1332" y="50"/>
                  </a:lnTo>
                  <a:lnTo>
                    <a:pt x="1308" y="55"/>
                  </a:lnTo>
                  <a:lnTo>
                    <a:pt x="1260" y="70"/>
                  </a:lnTo>
                  <a:lnTo>
                    <a:pt x="1218" y="86"/>
                  </a:lnTo>
                  <a:lnTo>
                    <a:pt x="1176" y="96"/>
                  </a:lnTo>
                  <a:lnTo>
                    <a:pt x="1140" y="107"/>
                  </a:lnTo>
                  <a:lnTo>
                    <a:pt x="1098" y="117"/>
                  </a:lnTo>
                  <a:lnTo>
                    <a:pt x="1062" y="128"/>
                  </a:lnTo>
                  <a:lnTo>
                    <a:pt x="1020" y="133"/>
                  </a:lnTo>
                  <a:lnTo>
                    <a:pt x="948" y="143"/>
                  </a:lnTo>
                  <a:lnTo>
                    <a:pt x="882" y="149"/>
                  </a:lnTo>
                  <a:lnTo>
                    <a:pt x="822" y="149"/>
                  </a:lnTo>
                  <a:lnTo>
                    <a:pt x="762" y="143"/>
                  </a:lnTo>
                  <a:lnTo>
                    <a:pt x="708" y="138"/>
                  </a:lnTo>
                  <a:lnTo>
                    <a:pt x="654" y="128"/>
                  </a:lnTo>
                  <a:lnTo>
                    <a:pt x="612" y="117"/>
                  </a:lnTo>
                  <a:lnTo>
                    <a:pt x="570" y="107"/>
                  </a:lnTo>
                  <a:lnTo>
                    <a:pt x="534" y="96"/>
                  </a:lnTo>
                  <a:lnTo>
                    <a:pt x="504" y="86"/>
                  </a:lnTo>
                  <a:lnTo>
                    <a:pt x="480" y="76"/>
                  </a:lnTo>
                  <a:lnTo>
                    <a:pt x="462" y="65"/>
                  </a:lnTo>
                  <a:lnTo>
                    <a:pt x="444" y="55"/>
                  </a:lnTo>
                  <a:lnTo>
                    <a:pt x="426" y="44"/>
                  </a:lnTo>
                  <a:lnTo>
                    <a:pt x="408" y="34"/>
                  </a:lnTo>
                  <a:lnTo>
                    <a:pt x="402" y="34"/>
                  </a:lnTo>
                  <a:lnTo>
                    <a:pt x="396" y="34"/>
                  </a:lnTo>
                  <a:lnTo>
                    <a:pt x="390" y="34"/>
                  </a:lnTo>
                  <a:lnTo>
                    <a:pt x="384" y="34"/>
                  </a:lnTo>
                  <a:lnTo>
                    <a:pt x="378" y="39"/>
                  </a:lnTo>
                  <a:lnTo>
                    <a:pt x="372" y="44"/>
                  </a:lnTo>
                  <a:lnTo>
                    <a:pt x="360" y="55"/>
                  </a:lnTo>
                  <a:lnTo>
                    <a:pt x="348" y="65"/>
                  </a:lnTo>
                  <a:lnTo>
                    <a:pt x="342" y="70"/>
                  </a:lnTo>
                  <a:lnTo>
                    <a:pt x="336" y="76"/>
                  </a:lnTo>
                  <a:lnTo>
                    <a:pt x="324" y="86"/>
                  </a:lnTo>
                  <a:lnTo>
                    <a:pt x="306" y="91"/>
                  </a:lnTo>
                  <a:lnTo>
                    <a:pt x="288" y="96"/>
                  </a:lnTo>
                  <a:lnTo>
                    <a:pt x="264" y="102"/>
                  </a:lnTo>
                  <a:lnTo>
                    <a:pt x="240" y="107"/>
                  </a:lnTo>
                  <a:lnTo>
                    <a:pt x="216" y="112"/>
                  </a:lnTo>
                  <a:lnTo>
                    <a:pt x="192" y="112"/>
                  </a:lnTo>
                  <a:lnTo>
                    <a:pt x="168" y="117"/>
                  </a:lnTo>
                  <a:lnTo>
                    <a:pt x="145" y="117"/>
                  </a:lnTo>
                  <a:lnTo>
                    <a:pt x="120" y="117"/>
                  </a:lnTo>
                  <a:lnTo>
                    <a:pt x="90" y="112"/>
                  </a:lnTo>
                  <a:lnTo>
                    <a:pt x="66" y="112"/>
                  </a:lnTo>
                  <a:lnTo>
                    <a:pt x="42" y="107"/>
                  </a:lnTo>
                  <a:lnTo>
                    <a:pt x="24" y="102"/>
                  </a:lnTo>
                  <a:lnTo>
                    <a:pt x="0" y="96"/>
                  </a:lnTo>
                  <a:lnTo>
                    <a:pt x="0" y="445"/>
                  </a:lnTo>
                  <a:lnTo>
                    <a:pt x="5760" y="445"/>
                  </a:lnTo>
                </a:path>
              </a:pathLst>
            </a:custGeom>
            <a:solidFill>
              <a:schemeClr val="accent2">
                <a:alpha val="50195"/>
              </a:schemeClr>
            </a:solidFill>
            <a:ln w="9525">
              <a:noFill/>
              <a:prstDash val="solid"/>
              <a:round/>
              <a:headEnd/>
              <a:tailEnd/>
            </a:ln>
          </p:spPr>
          <p:txBody>
            <a:bodyPr/>
            <a:lstStyle/>
            <a:p>
              <a:pPr>
                <a:defRPr/>
              </a:pPr>
              <a:endParaRPr lang="en-US"/>
            </a:p>
          </p:txBody>
        </p:sp>
        <p:sp>
          <p:nvSpPr>
            <p:cNvPr id="167959" name="Freeform 23"/>
            <p:cNvSpPr>
              <a:spLocks/>
            </p:cNvSpPr>
            <p:nvPr userDrawn="1"/>
          </p:nvSpPr>
          <p:spPr bwMode="hidden">
            <a:xfrm>
              <a:off x="0" y="3867"/>
              <a:ext cx="5770" cy="174"/>
            </a:xfrm>
            <a:custGeom>
              <a:avLst/>
              <a:gdLst/>
              <a:ahLst/>
              <a:cxnLst>
                <a:cxn ang="0">
                  <a:pos x="4993" y="66"/>
                </a:cxn>
                <a:cxn ang="0">
                  <a:pos x="4771" y="132"/>
                </a:cxn>
                <a:cxn ang="0">
                  <a:pos x="4640" y="96"/>
                </a:cxn>
                <a:cxn ang="0">
                  <a:pos x="4598" y="36"/>
                </a:cxn>
                <a:cxn ang="0">
                  <a:pos x="4478" y="30"/>
                </a:cxn>
                <a:cxn ang="0">
                  <a:pos x="4186" y="108"/>
                </a:cxn>
                <a:cxn ang="0">
                  <a:pos x="3815" y="120"/>
                </a:cxn>
                <a:cxn ang="0">
                  <a:pos x="3617" y="72"/>
                </a:cxn>
                <a:cxn ang="0">
                  <a:pos x="3510" y="60"/>
                </a:cxn>
                <a:cxn ang="0">
                  <a:pos x="3336" y="96"/>
                </a:cxn>
                <a:cxn ang="0">
                  <a:pos x="2846" y="150"/>
                </a:cxn>
                <a:cxn ang="0">
                  <a:pos x="2703" y="96"/>
                </a:cxn>
                <a:cxn ang="0">
                  <a:pos x="2619" y="90"/>
                </a:cxn>
                <a:cxn ang="0">
                  <a:pos x="2416" y="132"/>
                </a:cxn>
                <a:cxn ang="0">
                  <a:pos x="2278" y="84"/>
                </a:cxn>
                <a:cxn ang="0">
                  <a:pos x="2151" y="36"/>
                </a:cxn>
                <a:cxn ang="0">
                  <a:pos x="1947" y="120"/>
                </a:cxn>
                <a:cxn ang="0">
                  <a:pos x="1525" y="102"/>
                </a:cxn>
                <a:cxn ang="0">
                  <a:pos x="1429" y="60"/>
                </a:cxn>
                <a:cxn ang="0">
                  <a:pos x="1333" y="60"/>
                </a:cxn>
                <a:cxn ang="0">
                  <a:pos x="1058" y="150"/>
                </a:cxn>
                <a:cxn ang="0">
                  <a:pos x="652" y="150"/>
                </a:cxn>
                <a:cxn ang="0">
                  <a:pos x="442" y="66"/>
                </a:cxn>
                <a:cxn ang="0">
                  <a:pos x="377" y="48"/>
                </a:cxn>
                <a:cxn ang="0">
                  <a:pos x="305" y="108"/>
                </a:cxn>
                <a:cxn ang="0">
                  <a:pos x="144" y="138"/>
                </a:cxn>
                <a:cxn ang="0">
                  <a:pos x="0" y="96"/>
                </a:cxn>
                <a:cxn ang="0">
                  <a:pos x="167" y="120"/>
                </a:cxn>
                <a:cxn ang="0">
                  <a:pos x="323" y="84"/>
                </a:cxn>
                <a:cxn ang="0">
                  <a:pos x="383" y="24"/>
                </a:cxn>
                <a:cxn ang="0">
                  <a:pos x="460" y="60"/>
                </a:cxn>
                <a:cxn ang="0">
                  <a:pos x="706" y="144"/>
                </a:cxn>
                <a:cxn ang="0">
                  <a:pos x="1100" y="120"/>
                </a:cxn>
                <a:cxn ang="0">
                  <a:pos x="1345" y="36"/>
                </a:cxn>
                <a:cxn ang="0">
                  <a:pos x="1441" y="48"/>
                </a:cxn>
                <a:cxn ang="0">
                  <a:pos x="1561" y="90"/>
                </a:cxn>
                <a:cxn ang="0">
                  <a:pos x="1971" y="96"/>
                </a:cxn>
                <a:cxn ang="0">
                  <a:pos x="2235" y="3"/>
                </a:cxn>
                <a:cxn ang="0">
                  <a:pos x="2350" y="102"/>
                </a:cxn>
                <a:cxn ang="0">
                  <a:pos x="2559" y="96"/>
                </a:cxn>
                <a:cxn ang="0">
                  <a:pos x="2715" y="24"/>
                </a:cxn>
                <a:cxn ang="0">
                  <a:pos x="2792" y="132"/>
                </a:cxn>
                <a:cxn ang="0">
                  <a:pos x="3127" y="102"/>
                </a:cxn>
                <a:cxn ang="0">
                  <a:pos x="3486" y="48"/>
                </a:cxn>
                <a:cxn ang="0">
                  <a:pos x="3582" y="42"/>
                </a:cxn>
                <a:cxn ang="0">
                  <a:pos x="3731" y="90"/>
                </a:cxn>
                <a:cxn ang="0">
                  <a:pos x="4078" y="102"/>
                </a:cxn>
                <a:cxn ang="0">
                  <a:pos x="4419" y="30"/>
                </a:cxn>
                <a:cxn ang="0">
                  <a:pos x="4574" y="6"/>
                </a:cxn>
                <a:cxn ang="0">
                  <a:pos x="4628" y="60"/>
                </a:cxn>
                <a:cxn ang="0">
                  <a:pos x="4724" y="108"/>
                </a:cxn>
                <a:cxn ang="0">
                  <a:pos x="4927" y="84"/>
                </a:cxn>
                <a:cxn ang="0">
                  <a:pos x="5118" y="14"/>
                </a:cxn>
                <a:cxn ang="0">
                  <a:pos x="5280" y="9"/>
                </a:cxn>
                <a:cxn ang="0">
                  <a:pos x="5453" y="36"/>
                </a:cxn>
                <a:cxn ang="0">
                  <a:pos x="5465" y="72"/>
                </a:cxn>
                <a:cxn ang="0">
                  <a:pos x="5656" y="90"/>
                </a:cxn>
                <a:cxn ang="0">
                  <a:pos x="5710" y="102"/>
                </a:cxn>
                <a:cxn ang="0">
                  <a:pos x="5477" y="90"/>
                </a:cxn>
                <a:cxn ang="0">
                  <a:pos x="5453" y="60"/>
                </a:cxn>
                <a:cxn ang="0">
                  <a:pos x="5393" y="30"/>
                </a:cxn>
                <a:cxn ang="0">
                  <a:pos x="5219" y="24"/>
                </a:cxn>
              </a:cxnLst>
              <a:rect l="0" t="0" r="r" b="b"/>
              <a:pathLst>
                <a:path w="5770" h="174">
                  <a:moveTo>
                    <a:pt x="5151" y="24"/>
                  </a:moveTo>
                  <a:lnTo>
                    <a:pt x="5127" y="26"/>
                  </a:lnTo>
                  <a:lnTo>
                    <a:pt x="5082" y="30"/>
                  </a:lnTo>
                  <a:lnTo>
                    <a:pt x="5049" y="38"/>
                  </a:lnTo>
                  <a:lnTo>
                    <a:pt x="5029" y="48"/>
                  </a:lnTo>
                  <a:lnTo>
                    <a:pt x="5017" y="54"/>
                  </a:lnTo>
                  <a:lnTo>
                    <a:pt x="4993" y="66"/>
                  </a:lnTo>
                  <a:lnTo>
                    <a:pt x="4957" y="84"/>
                  </a:lnTo>
                  <a:lnTo>
                    <a:pt x="4927" y="102"/>
                  </a:lnTo>
                  <a:lnTo>
                    <a:pt x="4891" y="114"/>
                  </a:lnTo>
                  <a:lnTo>
                    <a:pt x="4861" y="120"/>
                  </a:lnTo>
                  <a:lnTo>
                    <a:pt x="4831" y="126"/>
                  </a:lnTo>
                  <a:lnTo>
                    <a:pt x="4801" y="132"/>
                  </a:lnTo>
                  <a:lnTo>
                    <a:pt x="4771" y="132"/>
                  </a:lnTo>
                  <a:lnTo>
                    <a:pt x="4748" y="132"/>
                  </a:lnTo>
                  <a:lnTo>
                    <a:pt x="4724" y="126"/>
                  </a:lnTo>
                  <a:lnTo>
                    <a:pt x="4706" y="120"/>
                  </a:lnTo>
                  <a:lnTo>
                    <a:pt x="4682" y="114"/>
                  </a:lnTo>
                  <a:lnTo>
                    <a:pt x="4670" y="108"/>
                  </a:lnTo>
                  <a:lnTo>
                    <a:pt x="4652" y="102"/>
                  </a:lnTo>
                  <a:lnTo>
                    <a:pt x="4640" y="96"/>
                  </a:lnTo>
                  <a:lnTo>
                    <a:pt x="4634" y="84"/>
                  </a:lnTo>
                  <a:lnTo>
                    <a:pt x="4628" y="78"/>
                  </a:lnTo>
                  <a:lnTo>
                    <a:pt x="4622" y="66"/>
                  </a:lnTo>
                  <a:lnTo>
                    <a:pt x="4616" y="54"/>
                  </a:lnTo>
                  <a:lnTo>
                    <a:pt x="4610" y="48"/>
                  </a:lnTo>
                  <a:lnTo>
                    <a:pt x="4604" y="42"/>
                  </a:lnTo>
                  <a:lnTo>
                    <a:pt x="4598" y="36"/>
                  </a:lnTo>
                  <a:lnTo>
                    <a:pt x="4586" y="30"/>
                  </a:lnTo>
                  <a:lnTo>
                    <a:pt x="4574" y="24"/>
                  </a:lnTo>
                  <a:lnTo>
                    <a:pt x="4562" y="18"/>
                  </a:lnTo>
                  <a:lnTo>
                    <a:pt x="4544" y="18"/>
                  </a:lnTo>
                  <a:lnTo>
                    <a:pt x="4526" y="18"/>
                  </a:lnTo>
                  <a:lnTo>
                    <a:pt x="4502" y="24"/>
                  </a:lnTo>
                  <a:lnTo>
                    <a:pt x="4478" y="30"/>
                  </a:lnTo>
                  <a:lnTo>
                    <a:pt x="4449" y="36"/>
                  </a:lnTo>
                  <a:lnTo>
                    <a:pt x="4419" y="48"/>
                  </a:lnTo>
                  <a:lnTo>
                    <a:pt x="4383" y="60"/>
                  </a:lnTo>
                  <a:lnTo>
                    <a:pt x="4341" y="72"/>
                  </a:lnTo>
                  <a:lnTo>
                    <a:pt x="4287" y="90"/>
                  </a:lnTo>
                  <a:lnTo>
                    <a:pt x="4239" y="96"/>
                  </a:lnTo>
                  <a:lnTo>
                    <a:pt x="4186" y="108"/>
                  </a:lnTo>
                  <a:lnTo>
                    <a:pt x="4132" y="114"/>
                  </a:lnTo>
                  <a:lnTo>
                    <a:pt x="4078" y="120"/>
                  </a:lnTo>
                  <a:lnTo>
                    <a:pt x="4024" y="120"/>
                  </a:lnTo>
                  <a:lnTo>
                    <a:pt x="3970" y="120"/>
                  </a:lnTo>
                  <a:lnTo>
                    <a:pt x="3916" y="120"/>
                  </a:lnTo>
                  <a:lnTo>
                    <a:pt x="3863" y="120"/>
                  </a:lnTo>
                  <a:lnTo>
                    <a:pt x="3815" y="120"/>
                  </a:lnTo>
                  <a:lnTo>
                    <a:pt x="3767" y="114"/>
                  </a:lnTo>
                  <a:lnTo>
                    <a:pt x="3731" y="108"/>
                  </a:lnTo>
                  <a:lnTo>
                    <a:pt x="3689" y="96"/>
                  </a:lnTo>
                  <a:lnTo>
                    <a:pt x="3659" y="90"/>
                  </a:lnTo>
                  <a:lnTo>
                    <a:pt x="3647" y="84"/>
                  </a:lnTo>
                  <a:lnTo>
                    <a:pt x="3635" y="78"/>
                  </a:lnTo>
                  <a:lnTo>
                    <a:pt x="3617" y="72"/>
                  </a:lnTo>
                  <a:lnTo>
                    <a:pt x="3600" y="60"/>
                  </a:lnTo>
                  <a:lnTo>
                    <a:pt x="3582" y="60"/>
                  </a:lnTo>
                  <a:lnTo>
                    <a:pt x="3564" y="54"/>
                  </a:lnTo>
                  <a:lnTo>
                    <a:pt x="3546" y="54"/>
                  </a:lnTo>
                  <a:lnTo>
                    <a:pt x="3534" y="54"/>
                  </a:lnTo>
                  <a:lnTo>
                    <a:pt x="3522" y="60"/>
                  </a:lnTo>
                  <a:lnTo>
                    <a:pt x="3510" y="60"/>
                  </a:lnTo>
                  <a:lnTo>
                    <a:pt x="3498" y="66"/>
                  </a:lnTo>
                  <a:lnTo>
                    <a:pt x="3486" y="66"/>
                  </a:lnTo>
                  <a:lnTo>
                    <a:pt x="3474" y="78"/>
                  </a:lnTo>
                  <a:lnTo>
                    <a:pt x="3462" y="84"/>
                  </a:lnTo>
                  <a:lnTo>
                    <a:pt x="3456" y="84"/>
                  </a:lnTo>
                  <a:lnTo>
                    <a:pt x="3426" y="90"/>
                  </a:lnTo>
                  <a:lnTo>
                    <a:pt x="3336" y="96"/>
                  </a:lnTo>
                  <a:lnTo>
                    <a:pt x="3205" y="108"/>
                  </a:lnTo>
                  <a:lnTo>
                    <a:pt x="3127" y="120"/>
                  </a:lnTo>
                  <a:lnTo>
                    <a:pt x="3049" y="132"/>
                  </a:lnTo>
                  <a:lnTo>
                    <a:pt x="2972" y="144"/>
                  </a:lnTo>
                  <a:lnTo>
                    <a:pt x="2906" y="150"/>
                  </a:lnTo>
                  <a:lnTo>
                    <a:pt x="2870" y="150"/>
                  </a:lnTo>
                  <a:lnTo>
                    <a:pt x="2846" y="150"/>
                  </a:lnTo>
                  <a:lnTo>
                    <a:pt x="2816" y="150"/>
                  </a:lnTo>
                  <a:lnTo>
                    <a:pt x="2792" y="150"/>
                  </a:lnTo>
                  <a:lnTo>
                    <a:pt x="2768" y="144"/>
                  </a:lnTo>
                  <a:lnTo>
                    <a:pt x="2744" y="138"/>
                  </a:lnTo>
                  <a:lnTo>
                    <a:pt x="2727" y="132"/>
                  </a:lnTo>
                  <a:lnTo>
                    <a:pt x="2709" y="126"/>
                  </a:lnTo>
                  <a:lnTo>
                    <a:pt x="2703" y="96"/>
                  </a:lnTo>
                  <a:lnTo>
                    <a:pt x="2703" y="78"/>
                  </a:lnTo>
                  <a:lnTo>
                    <a:pt x="2709" y="42"/>
                  </a:lnTo>
                  <a:lnTo>
                    <a:pt x="2697" y="36"/>
                  </a:lnTo>
                  <a:lnTo>
                    <a:pt x="2673" y="42"/>
                  </a:lnTo>
                  <a:lnTo>
                    <a:pt x="2661" y="60"/>
                  </a:lnTo>
                  <a:lnTo>
                    <a:pt x="2643" y="72"/>
                  </a:lnTo>
                  <a:lnTo>
                    <a:pt x="2619" y="90"/>
                  </a:lnTo>
                  <a:lnTo>
                    <a:pt x="2595" y="102"/>
                  </a:lnTo>
                  <a:lnTo>
                    <a:pt x="2559" y="114"/>
                  </a:lnTo>
                  <a:lnTo>
                    <a:pt x="2541" y="114"/>
                  </a:lnTo>
                  <a:lnTo>
                    <a:pt x="2511" y="120"/>
                  </a:lnTo>
                  <a:lnTo>
                    <a:pt x="2481" y="126"/>
                  </a:lnTo>
                  <a:lnTo>
                    <a:pt x="2446" y="126"/>
                  </a:lnTo>
                  <a:lnTo>
                    <a:pt x="2416" y="132"/>
                  </a:lnTo>
                  <a:lnTo>
                    <a:pt x="2380" y="126"/>
                  </a:lnTo>
                  <a:lnTo>
                    <a:pt x="2350" y="120"/>
                  </a:lnTo>
                  <a:lnTo>
                    <a:pt x="2326" y="108"/>
                  </a:lnTo>
                  <a:lnTo>
                    <a:pt x="2308" y="102"/>
                  </a:lnTo>
                  <a:lnTo>
                    <a:pt x="2296" y="96"/>
                  </a:lnTo>
                  <a:lnTo>
                    <a:pt x="2290" y="90"/>
                  </a:lnTo>
                  <a:lnTo>
                    <a:pt x="2278" y="84"/>
                  </a:lnTo>
                  <a:lnTo>
                    <a:pt x="2272" y="78"/>
                  </a:lnTo>
                  <a:lnTo>
                    <a:pt x="2250" y="57"/>
                  </a:lnTo>
                  <a:lnTo>
                    <a:pt x="2243" y="35"/>
                  </a:lnTo>
                  <a:lnTo>
                    <a:pt x="2228" y="18"/>
                  </a:lnTo>
                  <a:lnTo>
                    <a:pt x="2208" y="18"/>
                  </a:lnTo>
                  <a:lnTo>
                    <a:pt x="2172" y="24"/>
                  </a:lnTo>
                  <a:lnTo>
                    <a:pt x="2151" y="36"/>
                  </a:lnTo>
                  <a:lnTo>
                    <a:pt x="2127" y="51"/>
                  </a:lnTo>
                  <a:lnTo>
                    <a:pt x="2097" y="60"/>
                  </a:lnTo>
                  <a:lnTo>
                    <a:pt x="2073" y="72"/>
                  </a:lnTo>
                  <a:lnTo>
                    <a:pt x="2046" y="87"/>
                  </a:lnTo>
                  <a:lnTo>
                    <a:pt x="2007" y="102"/>
                  </a:lnTo>
                  <a:lnTo>
                    <a:pt x="1977" y="114"/>
                  </a:lnTo>
                  <a:lnTo>
                    <a:pt x="1947" y="120"/>
                  </a:lnTo>
                  <a:lnTo>
                    <a:pt x="1895" y="120"/>
                  </a:lnTo>
                  <a:lnTo>
                    <a:pt x="1794" y="120"/>
                  </a:lnTo>
                  <a:lnTo>
                    <a:pt x="1692" y="120"/>
                  </a:lnTo>
                  <a:lnTo>
                    <a:pt x="1644" y="120"/>
                  </a:lnTo>
                  <a:lnTo>
                    <a:pt x="1602" y="114"/>
                  </a:lnTo>
                  <a:lnTo>
                    <a:pt x="1561" y="108"/>
                  </a:lnTo>
                  <a:lnTo>
                    <a:pt x="1525" y="102"/>
                  </a:lnTo>
                  <a:lnTo>
                    <a:pt x="1507" y="102"/>
                  </a:lnTo>
                  <a:lnTo>
                    <a:pt x="1495" y="96"/>
                  </a:lnTo>
                  <a:lnTo>
                    <a:pt x="1483" y="90"/>
                  </a:lnTo>
                  <a:lnTo>
                    <a:pt x="1477" y="84"/>
                  </a:lnTo>
                  <a:lnTo>
                    <a:pt x="1459" y="78"/>
                  </a:lnTo>
                  <a:lnTo>
                    <a:pt x="1441" y="66"/>
                  </a:lnTo>
                  <a:lnTo>
                    <a:pt x="1429" y="60"/>
                  </a:lnTo>
                  <a:lnTo>
                    <a:pt x="1411" y="60"/>
                  </a:lnTo>
                  <a:lnTo>
                    <a:pt x="1399" y="54"/>
                  </a:lnTo>
                  <a:lnTo>
                    <a:pt x="1387" y="54"/>
                  </a:lnTo>
                  <a:lnTo>
                    <a:pt x="1375" y="54"/>
                  </a:lnTo>
                  <a:lnTo>
                    <a:pt x="1357" y="54"/>
                  </a:lnTo>
                  <a:lnTo>
                    <a:pt x="1345" y="54"/>
                  </a:lnTo>
                  <a:lnTo>
                    <a:pt x="1333" y="60"/>
                  </a:lnTo>
                  <a:lnTo>
                    <a:pt x="1309" y="66"/>
                  </a:lnTo>
                  <a:lnTo>
                    <a:pt x="1262" y="84"/>
                  </a:lnTo>
                  <a:lnTo>
                    <a:pt x="1220" y="102"/>
                  </a:lnTo>
                  <a:lnTo>
                    <a:pt x="1178" y="114"/>
                  </a:lnTo>
                  <a:lnTo>
                    <a:pt x="1142" y="126"/>
                  </a:lnTo>
                  <a:lnTo>
                    <a:pt x="1100" y="138"/>
                  </a:lnTo>
                  <a:lnTo>
                    <a:pt x="1058" y="150"/>
                  </a:lnTo>
                  <a:lnTo>
                    <a:pt x="1016" y="156"/>
                  </a:lnTo>
                  <a:lnTo>
                    <a:pt x="945" y="168"/>
                  </a:lnTo>
                  <a:lnTo>
                    <a:pt x="879" y="174"/>
                  </a:lnTo>
                  <a:lnTo>
                    <a:pt x="819" y="174"/>
                  </a:lnTo>
                  <a:lnTo>
                    <a:pt x="759" y="168"/>
                  </a:lnTo>
                  <a:lnTo>
                    <a:pt x="706" y="162"/>
                  </a:lnTo>
                  <a:lnTo>
                    <a:pt x="652" y="150"/>
                  </a:lnTo>
                  <a:lnTo>
                    <a:pt x="610" y="138"/>
                  </a:lnTo>
                  <a:lnTo>
                    <a:pt x="568" y="126"/>
                  </a:lnTo>
                  <a:lnTo>
                    <a:pt x="532" y="114"/>
                  </a:lnTo>
                  <a:lnTo>
                    <a:pt x="502" y="102"/>
                  </a:lnTo>
                  <a:lnTo>
                    <a:pt x="478" y="90"/>
                  </a:lnTo>
                  <a:lnTo>
                    <a:pt x="460" y="78"/>
                  </a:lnTo>
                  <a:lnTo>
                    <a:pt x="442" y="66"/>
                  </a:lnTo>
                  <a:lnTo>
                    <a:pt x="425" y="54"/>
                  </a:lnTo>
                  <a:lnTo>
                    <a:pt x="407" y="42"/>
                  </a:lnTo>
                  <a:lnTo>
                    <a:pt x="401" y="42"/>
                  </a:lnTo>
                  <a:lnTo>
                    <a:pt x="395" y="42"/>
                  </a:lnTo>
                  <a:lnTo>
                    <a:pt x="389" y="42"/>
                  </a:lnTo>
                  <a:lnTo>
                    <a:pt x="383" y="42"/>
                  </a:lnTo>
                  <a:lnTo>
                    <a:pt x="377" y="48"/>
                  </a:lnTo>
                  <a:lnTo>
                    <a:pt x="371" y="54"/>
                  </a:lnTo>
                  <a:lnTo>
                    <a:pt x="359" y="66"/>
                  </a:lnTo>
                  <a:lnTo>
                    <a:pt x="347" y="78"/>
                  </a:lnTo>
                  <a:lnTo>
                    <a:pt x="341" y="84"/>
                  </a:lnTo>
                  <a:lnTo>
                    <a:pt x="335" y="90"/>
                  </a:lnTo>
                  <a:lnTo>
                    <a:pt x="323" y="102"/>
                  </a:lnTo>
                  <a:lnTo>
                    <a:pt x="305" y="108"/>
                  </a:lnTo>
                  <a:lnTo>
                    <a:pt x="287" y="114"/>
                  </a:lnTo>
                  <a:lnTo>
                    <a:pt x="263" y="120"/>
                  </a:lnTo>
                  <a:lnTo>
                    <a:pt x="239" y="126"/>
                  </a:lnTo>
                  <a:lnTo>
                    <a:pt x="215" y="132"/>
                  </a:lnTo>
                  <a:lnTo>
                    <a:pt x="191" y="132"/>
                  </a:lnTo>
                  <a:lnTo>
                    <a:pt x="167" y="138"/>
                  </a:lnTo>
                  <a:lnTo>
                    <a:pt x="144" y="138"/>
                  </a:lnTo>
                  <a:lnTo>
                    <a:pt x="120" y="138"/>
                  </a:lnTo>
                  <a:lnTo>
                    <a:pt x="90" y="132"/>
                  </a:lnTo>
                  <a:lnTo>
                    <a:pt x="66" y="132"/>
                  </a:lnTo>
                  <a:lnTo>
                    <a:pt x="42" y="126"/>
                  </a:lnTo>
                  <a:lnTo>
                    <a:pt x="24" y="120"/>
                  </a:lnTo>
                  <a:lnTo>
                    <a:pt x="0" y="114"/>
                  </a:lnTo>
                  <a:lnTo>
                    <a:pt x="0" y="96"/>
                  </a:lnTo>
                  <a:lnTo>
                    <a:pt x="24" y="102"/>
                  </a:lnTo>
                  <a:lnTo>
                    <a:pt x="42" y="108"/>
                  </a:lnTo>
                  <a:lnTo>
                    <a:pt x="66" y="114"/>
                  </a:lnTo>
                  <a:lnTo>
                    <a:pt x="90" y="114"/>
                  </a:lnTo>
                  <a:lnTo>
                    <a:pt x="120" y="120"/>
                  </a:lnTo>
                  <a:lnTo>
                    <a:pt x="144" y="120"/>
                  </a:lnTo>
                  <a:lnTo>
                    <a:pt x="167" y="120"/>
                  </a:lnTo>
                  <a:lnTo>
                    <a:pt x="191" y="114"/>
                  </a:lnTo>
                  <a:lnTo>
                    <a:pt x="215" y="114"/>
                  </a:lnTo>
                  <a:lnTo>
                    <a:pt x="239" y="108"/>
                  </a:lnTo>
                  <a:lnTo>
                    <a:pt x="263" y="102"/>
                  </a:lnTo>
                  <a:lnTo>
                    <a:pt x="287" y="96"/>
                  </a:lnTo>
                  <a:lnTo>
                    <a:pt x="305" y="90"/>
                  </a:lnTo>
                  <a:lnTo>
                    <a:pt x="323" y="84"/>
                  </a:lnTo>
                  <a:lnTo>
                    <a:pt x="335" y="72"/>
                  </a:lnTo>
                  <a:lnTo>
                    <a:pt x="341" y="66"/>
                  </a:lnTo>
                  <a:lnTo>
                    <a:pt x="347" y="60"/>
                  </a:lnTo>
                  <a:lnTo>
                    <a:pt x="359" y="48"/>
                  </a:lnTo>
                  <a:lnTo>
                    <a:pt x="371" y="36"/>
                  </a:lnTo>
                  <a:lnTo>
                    <a:pt x="377" y="30"/>
                  </a:lnTo>
                  <a:lnTo>
                    <a:pt x="383" y="24"/>
                  </a:lnTo>
                  <a:lnTo>
                    <a:pt x="389" y="24"/>
                  </a:lnTo>
                  <a:lnTo>
                    <a:pt x="395" y="24"/>
                  </a:lnTo>
                  <a:lnTo>
                    <a:pt x="401" y="24"/>
                  </a:lnTo>
                  <a:lnTo>
                    <a:pt x="407" y="24"/>
                  </a:lnTo>
                  <a:lnTo>
                    <a:pt x="425" y="36"/>
                  </a:lnTo>
                  <a:lnTo>
                    <a:pt x="442" y="48"/>
                  </a:lnTo>
                  <a:lnTo>
                    <a:pt x="460" y="60"/>
                  </a:lnTo>
                  <a:lnTo>
                    <a:pt x="478" y="72"/>
                  </a:lnTo>
                  <a:lnTo>
                    <a:pt x="502" y="84"/>
                  </a:lnTo>
                  <a:lnTo>
                    <a:pt x="532" y="96"/>
                  </a:lnTo>
                  <a:lnTo>
                    <a:pt x="568" y="108"/>
                  </a:lnTo>
                  <a:lnTo>
                    <a:pt x="610" y="120"/>
                  </a:lnTo>
                  <a:lnTo>
                    <a:pt x="652" y="132"/>
                  </a:lnTo>
                  <a:lnTo>
                    <a:pt x="706" y="144"/>
                  </a:lnTo>
                  <a:lnTo>
                    <a:pt x="759" y="150"/>
                  </a:lnTo>
                  <a:lnTo>
                    <a:pt x="819" y="156"/>
                  </a:lnTo>
                  <a:lnTo>
                    <a:pt x="879" y="156"/>
                  </a:lnTo>
                  <a:lnTo>
                    <a:pt x="945" y="150"/>
                  </a:lnTo>
                  <a:lnTo>
                    <a:pt x="1016" y="138"/>
                  </a:lnTo>
                  <a:lnTo>
                    <a:pt x="1058" y="132"/>
                  </a:lnTo>
                  <a:lnTo>
                    <a:pt x="1100" y="120"/>
                  </a:lnTo>
                  <a:lnTo>
                    <a:pt x="1142" y="108"/>
                  </a:lnTo>
                  <a:lnTo>
                    <a:pt x="1178" y="96"/>
                  </a:lnTo>
                  <a:lnTo>
                    <a:pt x="1220" y="84"/>
                  </a:lnTo>
                  <a:lnTo>
                    <a:pt x="1262" y="66"/>
                  </a:lnTo>
                  <a:lnTo>
                    <a:pt x="1309" y="48"/>
                  </a:lnTo>
                  <a:lnTo>
                    <a:pt x="1333" y="42"/>
                  </a:lnTo>
                  <a:lnTo>
                    <a:pt x="1345" y="36"/>
                  </a:lnTo>
                  <a:lnTo>
                    <a:pt x="1357" y="36"/>
                  </a:lnTo>
                  <a:lnTo>
                    <a:pt x="1375" y="36"/>
                  </a:lnTo>
                  <a:lnTo>
                    <a:pt x="1387" y="36"/>
                  </a:lnTo>
                  <a:lnTo>
                    <a:pt x="1399" y="36"/>
                  </a:lnTo>
                  <a:lnTo>
                    <a:pt x="1411" y="42"/>
                  </a:lnTo>
                  <a:lnTo>
                    <a:pt x="1429" y="42"/>
                  </a:lnTo>
                  <a:lnTo>
                    <a:pt x="1441" y="48"/>
                  </a:lnTo>
                  <a:lnTo>
                    <a:pt x="1459" y="60"/>
                  </a:lnTo>
                  <a:lnTo>
                    <a:pt x="1477" y="66"/>
                  </a:lnTo>
                  <a:lnTo>
                    <a:pt x="1483" y="72"/>
                  </a:lnTo>
                  <a:lnTo>
                    <a:pt x="1495" y="78"/>
                  </a:lnTo>
                  <a:lnTo>
                    <a:pt x="1507" y="84"/>
                  </a:lnTo>
                  <a:lnTo>
                    <a:pt x="1525" y="84"/>
                  </a:lnTo>
                  <a:lnTo>
                    <a:pt x="1561" y="90"/>
                  </a:lnTo>
                  <a:lnTo>
                    <a:pt x="1602" y="96"/>
                  </a:lnTo>
                  <a:lnTo>
                    <a:pt x="1644" y="102"/>
                  </a:lnTo>
                  <a:lnTo>
                    <a:pt x="1692" y="102"/>
                  </a:lnTo>
                  <a:lnTo>
                    <a:pt x="1794" y="102"/>
                  </a:lnTo>
                  <a:lnTo>
                    <a:pt x="1895" y="102"/>
                  </a:lnTo>
                  <a:lnTo>
                    <a:pt x="1938" y="102"/>
                  </a:lnTo>
                  <a:lnTo>
                    <a:pt x="1971" y="96"/>
                  </a:lnTo>
                  <a:lnTo>
                    <a:pt x="2019" y="77"/>
                  </a:lnTo>
                  <a:lnTo>
                    <a:pt x="2063" y="57"/>
                  </a:lnTo>
                  <a:lnTo>
                    <a:pt x="2111" y="38"/>
                  </a:lnTo>
                  <a:lnTo>
                    <a:pt x="2145" y="18"/>
                  </a:lnTo>
                  <a:lnTo>
                    <a:pt x="2172" y="9"/>
                  </a:lnTo>
                  <a:lnTo>
                    <a:pt x="2202" y="0"/>
                  </a:lnTo>
                  <a:lnTo>
                    <a:pt x="2235" y="3"/>
                  </a:lnTo>
                  <a:lnTo>
                    <a:pt x="2250" y="24"/>
                  </a:lnTo>
                  <a:lnTo>
                    <a:pt x="2262" y="51"/>
                  </a:lnTo>
                  <a:lnTo>
                    <a:pt x="2290" y="72"/>
                  </a:lnTo>
                  <a:lnTo>
                    <a:pt x="2296" y="78"/>
                  </a:lnTo>
                  <a:lnTo>
                    <a:pt x="2308" y="84"/>
                  </a:lnTo>
                  <a:lnTo>
                    <a:pt x="2326" y="90"/>
                  </a:lnTo>
                  <a:lnTo>
                    <a:pt x="2350" y="102"/>
                  </a:lnTo>
                  <a:lnTo>
                    <a:pt x="2380" y="108"/>
                  </a:lnTo>
                  <a:lnTo>
                    <a:pt x="2416" y="114"/>
                  </a:lnTo>
                  <a:lnTo>
                    <a:pt x="2446" y="108"/>
                  </a:lnTo>
                  <a:lnTo>
                    <a:pt x="2481" y="108"/>
                  </a:lnTo>
                  <a:lnTo>
                    <a:pt x="2511" y="102"/>
                  </a:lnTo>
                  <a:lnTo>
                    <a:pt x="2541" y="96"/>
                  </a:lnTo>
                  <a:lnTo>
                    <a:pt x="2559" y="96"/>
                  </a:lnTo>
                  <a:lnTo>
                    <a:pt x="2595" y="84"/>
                  </a:lnTo>
                  <a:lnTo>
                    <a:pt x="2619" y="72"/>
                  </a:lnTo>
                  <a:lnTo>
                    <a:pt x="2643" y="54"/>
                  </a:lnTo>
                  <a:lnTo>
                    <a:pt x="2661" y="42"/>
                  </a:lnTo>
                  <a:lnTo>
                    <a:pt x="2673" y="24"/>
                  </a:lnTo>
                  <a:lnTo>
                    <a:pt x="2697" y="18"/>
                  </a:lnTo>
                  <a:lnTo>
                    <a:pt x="2715" y="24"/>
                  </a:lnTo>
                  <a:lnTo>
                    <a:pt x="2715" y="48"/>
                  </a:lnTo>
                  <a:lnTo>
                    <a:pt x="2709" y="78"/>
                  </a:lnTo>
                  <a:lnTo>
                    <a:pt x="2709" y="108"/>
                  </a:lnTo>
                  <a:lnTo>
                    <a:pt x="2727" y="114"/>
                  </a:lnTo>
                  <a:lnTo>
                    <a:pt x="2744" y="120"/>
                  </a:lnTo>
                  <a:lnTo>
                    <a:pt x="2768" y="126"/>
                  </a:lnTo>
                  <a:lnTo>
                    <a:pt x="2792" y="132"/>
                  </a:lnTo>
                  <a:lnTo>
                    <a:pt x="2816" y="132"/>
                  </a:lnTo>
                  <a:lnTo>
                    <a:pt x="2846" y="132"/>
                  </a:lnTo>
                  <a:lnTo>
                    <a:pt x="2870" y="132"/>
                  </a:lnTo>
                  <a:lnTo>
                    <a:pt x="2906" y="132"/>
                  </a:lnTo>
                  <a:lnTo>
                    <a:pt x="2972" y="126"/>
                  </a:lnTo>
                  <a:lnTo>
                    <a:pt x="3049" y="114"/>
                  </a:lnTo>
                  <a:lnTo>
                    <a:pt x="3127" y="102"/>
                  </a:lnTo>
                  <a:lnTo>
                    <a:pt x="3205" y="90"/>
                  </a:lnTo>
                  <a:lnTo>
                    <a:pt x="3336" y="78"/>
                  </a:lnTo>
                  <a:lnTo>
                    <a:pt x="3426" y="72"/>
                  </a:lnTo>
                  <a:lnTo>
                    <a:pt x="3456" y="66"/>
                  </a:lnTo>
                  <a:lnTo>
                    <a:pt x="3462" y="66"/>
                  </a:lnTo>
                  <a:lnTo>
                    <a:pt x="3474" y="60"/>
                  </a:lnTo>
                  <a:lnTo>
                    <a:pt x="3486" y="48"/>
                  </a:lnTo>
                  <a:lnTo>
                    <a:pt x="3498" y="48"/>
                  </a:lnTo>
                  <a:lnTo>
                    <a:pt x="3510" y="42"/>
                  </a:lnTo>
                  <a:lnTo>
                    <a:pt x="3522" y="42"/>
                  </a:lnTo>
                  <a:lnTo>
                    <a:pt x="3534" y="36"/>
                  </a:lnTo>
                  <a:lnTo>
                    <a:pt x="3546" y="36"/>
                  </a:lnTo>
                  <a:lnTo>
                    <a:pt x="3564" y="36"/>
                  </a:lnTo>
                  <a:lnTo>
                    <a:pt x="3582" y="42"/>
                  </a:lnTo>
                  <a:lnTo>
                    <a:pt x="3600" y="42"/>
                  </a:lnTo>
                  <a:lnTo>
                    <a:pt x="3617" y="54"/>
                  </a:lnTo>
                  <a:lnTo>
                    <a:pt x="3635" y="60"/>
                  </a:lnTo>
                  <a:lnTo>
                    <a:pt x="3647" y="66"/>
                  </a:lnTo>
                  <a:lnTo>
                    <a:pt x="3659" y="72"/>
                  </a:lnTo>
                  <a:lnTo>
                    <a:pt x="3689" y="78"/>
                  </a:lnTo>
                  <a:lnTo>
                    <a:pt x="3731" y="90"/>
                  </a:lnTo>
                  <a:lnTo>
                    <a:pt x="3767" y="96"/>
                  </a:lnTo>
                  <a:lnTo>
                    <a:pt x="3815" y="102"/>
                  </a:lnTo>
                  <a:lnTo>
                    <a:pt x="3863" y="102"/>
                  </a:lnTo>
                  <a:lnTo>
                    <a:pt x="3916" y="102"/>
                  </a:lnTo>
                  <a:lnTo>
                    <a:pt x="3970" y="102"/>
                  </a:lnTo>
                  <a:lnTo>
                    <a:pt x="4024" y="102"/>
                  </a:lnTo>
                  <a:lnTo>
                    <a:pt x="4078" y="102"/>
                  </a:lnTo>
                  <a:lnTo>
                    <a:pt x="4132" y="96"/>
                  </a:lnTo>
                  <a:lnTo>
                    <a:pt x="4186" y="90"/>
                  </a:lnTo>
                  <a:lnTo>
                    <a:pt x="4239" y="78"/>
                  </a:lnTo>
                  <a:lnTo>
                    <a:pt x="4287" y="72"/>
                  </a:lnTo>
                  <a:lnTo>
                    <a:pt x="4341" y="54"/>
                  </a:lnTo>
                  <a:lnTo>
                    <a:pt x="4383" y="42"/>
                  </a:lnTo>
                  <a:lnTo>
                    <a:pt x="4419" y="30"/>
                  </a:lnTo>
                  <a:lnTo>
                    <a:pt x="4449" y="18"/>
                  </a:lnTo>
                  <a:lnTo>
                    <a:pt x="4478" y="12"/>
                  </a:lnTo>
                  <a:lnTo>
                    <a:pt x="4502" y="6"/>
                  </a:lnTo>
                  <a:lnTo>
                    <a:pt x="4526" y="0"/>
                  </a:lnTo>
                  <a:lnTo>
                    <a:pt x="4544" y="0"/>
                  </a:lnTo>
                  <a:lnTo>
                    <a:pt x="4562" y="0"/>
                  </a:lnTo>
                  <a:lnTo>
                    <a:pt x="4574" y="6"/>
                  </a:lnTo>
                  <a:lnTo>
                    <a:pt x="4586" y="12"/>
                  </a:lnTo>
                  <a:lnTo>
                    <a:pt x="4598" y="18"/>
                  </a:lnTo>
                  <a:lnTo>
                    <a:pt x="4604" y="24"/>
                  </a:lnTo>
                  <a:lnTo>
                    <a:pt x="4610" y="30"/>
                  </a:lnTo>
                  <a:lnTo>
                    <a:pt x="4616" y="36"/>
                  </a:lnTo>
                  <a:lnTo>
                    <a:pt x="4622" y="48"/>
                  </a:lnTo>
                  <a:lnTo>
                    <a:pt x="4628" y="60"/>
                  </a:lnTo>
                  <a:lnTo>
                    <a:pt x="4634" y="66"/>
                  </a:lnTo>
                  <a:lnTo>
                    <a:pt x="4640" y="78"/>
                  </a:lnTo>
                  <a:lnTo>
                    <a:pt x="4652" y="84"/>
                  </a:lnTo>
                  <a:lnTo>
                    <a:pt x="4670" y="90"/>
                  </a:lnTo>
                  <a:lnTo>
                    <a:pt x="4682" y="96"/>
                  </a:lnTo>
                  <a:lnTo>
                    <a:pt x="4706" y="102"/>
                  </a:lnTo>
                  <a:lnTo>
                    <a:pt x="4724" y="108"/>
                  </a:lnTo>
                  <a:lnTo>
                    <a:pt x="4748" y="114"/>
                  </a:lnTo>
                  <a:lnTo>
                    <a:pt x="4771" y="114"/>
                  </a:lnTo>
                  <a:lnTo>
                    <a:pt x="4801" y="114"/>
                  </a:lnTo>
                  <a:lnTo>
                    <a:pt x="4831" y="108"/>
                  </a:lnTo>
                  <a:lnTo>
                    <a:pt x="4861" y="102"/>
                  </a:lnTo>
                  <a:lnTo>
                    <a:pt x="4891" y="96"/>
                  </a:lnTo>
                  <a:lnTo>
                    <a:pt x="4927" y="84"/>
                  </a:lnTo>
                  <a:lnTo>
                    <a:pt x="4957" y="66"/>
                  </a:lnTo>
                  <a:lnTo>
                    <a:pt x="4993" y="48"/>
                  </a:lnTo>
                  <a:lnTo>
                    <a:pt x="5017" y="36"/>
                  </a:lnTo>
                  <a:lnTo>
                    <a:pt x="5029" y="30"/>
                  </a:lnTo>
                  <a:lnTo>
                    <a:pt x="5061" y="24"/>
                  </a:lnTo>
                  <a:lnTo>
                    <a:pt x="5091" y="17"/>
                  </a:lnTo>
                  <a:lnTo>
                    <a:pt x="5118" y="14"/>
                  </a:lnTo>
                  <a:lnTo>
                    <a:pt x="5145" y="9"/>
                  </a:lnTo>
                  <a:lnTo>
                    <a:pt x="5175" y="9"/>
                  </a:lnTo>
                  <a:lnTo>
                    <a:pt x="5199" y="8"/>
                  </a:lnTo>
                  <a:lnTo>
                    <a:pt x="5219" y="9"/>
                  </a:lnTo>
                  <a:lnTo>
                    <a:pt x="5238" y="9"/>
                  </a:lnTo>
                  <a:lnTo>
                    <a:pt x="5258" y="11"/>
                  </a:lnTo>
                  <a:lnTo>
                    <a:pt x="5280" y="9"/>
                  </a:lnTo>
                  <a:lnTo>
                    <a:pt x="5304" y="11"/>
                  </a:lnTo>
                  <a:lnTo>
                    <a:pt x="5327" y="8"/>
                  </a:lnTo>
                  <a:lnTo>
                    <a:pt x="5351" y="8"/>
                  </a:lnTo>
                  <a:lnTo>
                    <a:pt x="5390" y="9"/>
                  </a:lnTo>
                  <a:lnTo>
                    <a:pt x="5435" y="24"/>
                  </a:lnTo>
                  <a:lnTo>
                    <a:pt x="5447" y="30"/>
                  </a:lnTo>
                  <a:lnTo>
                    <a:pt x="5453" y="36"/>
                  </a:lnTo>
                  <a:lnTo>
                    <a:pt x="5453" y="42"/>
                  </a:lnTo>
                  <a:lnTo>
                    <a:pt x="5459" y="48"/>
                  </a:lnTo>
                  <a:lnTo>
                    <a:pt x="5459" y="54"/>
                  </a:lnTo>
                  <a:lnTo>
                    <a:pt x="5459" y="60"/>
                  </a:lnTo>
                  <a:lnTo>
                    <a:pt x="5459" y="66"/>
                  </a:lnTo>
                  <a:lnTo>
                    <a:pt x="5465" y="66"/>
                  </a:lnTo>
                  <a:lnTo>
                    <a:pt x="5465" y="72"/>
                  </a:lnTo>
                  <a:lnTo>
                    <a:pt x="5477" y="72"/>
                  </a:lnTo>
                  <a:lnTo>
                    <a:pt x="5489" y="78"/>
                  </a:lnTo>
                  <a:lnTo>
                    <a:pt x="5501" y="84"/>
                  </a:lnTo>
                  <a:lnTo>
                    <a:pt x="5519" y="84"/>
                  </a:lnTo>
                  <a:lnTo>
                    <a:pt x="5555" y="90"/>
                  </a:lnTo>
                  <a:lnTo>
                    <a:pt x="5603" y="90"/>
                  </a:lnTo>
                  <a:lnTo>
                    <a:pt x="5656" y="90"/>
                  </a:lnTo>
                  <a:lnTo>
                    <a:pt x="5710" y="84"/>
                  </a:lnTo>
                  <a:lnTo>
                    <a:pt x="5740" y="78"/>
                  </a:lnTo>
                  <a:lnTo>
                    <a:pt x="5770" y="72"/>
                  </a:lnTo>
                  <a:lnTo>
                    <a:pt x="5770" y="90"/>
                  </a:lnTo>
                  <a:lnTo>
                    <a:pt x="5770" y="90"/>
                  </a:lnTo>
                  <a:lnTo>
                    <a:pt x="5740" y="96"/>
                  </a:lnTo>
                  <a:lnTo>
                    <a:pt x="5710" y="102"/>
                  </a:lnTo>
                  <a:lnTo>
                    <a:pt x="5656" y="108"/>
                  </a:lnTo>
                  <a:lnTo>
                    <a:pt x="5603" y="108"/>
                  </a:lnTo>
                  <a:lnTo>
                    <a:pt x="5555" y="108"/>
                  </a:lnTo>
                  <a:lnTo>
                    <a:pt x="5519" y="102"/>
                  </a:lnTo>
                  <a:lnTo>
                    <a:pt x="5501" y="102"/>
                  </a:lnTo>
                  <a:lnTo>
                    <a:pt x="5489" y="96"/>
                  </a:lnTo>
                  <a:lnTo>
                    <a:pt x="5477" y="90"/>
                  </a:lnTo>
                  <a:lnTo>
                    <a:pt x="5465" y="90"/>
                  </a:lnTo>
                  <a:lnTo>
                    <a:pt x="5465" y="84"/>
                  </a:lnTo>
                  <a:lnTo>
                    <a:pt x="5459" y="84"/>
                  </a:lnTo>
                  <a:lnTo>
                    <a:pt x="5459" y="78"/>
                  </a:lnTo>
                  <a:lnTo>
                    <a:pt x="5459" y="72"/>
                  </a:lnTo>
                  <a:lnTo>
                    <a:pt x="5459" y="66"/>
                  </a:lnTo>
                  <a:lnTo>
                    <a:pt x="5453" y="60"/>
                  </a:lnTo>
                  <a:lnTo>
                    <a:pt x="5453" y="54"/>
                  </a:lnTo>
                  <a:lnTo>
                    <a:pt x="5447" y="48"/>
                  </a:lnTo>
                  <a:lnTo>
                    <a:pt x="5435" y="42"/>
                  </a:lnTo>
                  <a:lnTo>
                    <a:pt x="5429" y="36"/>
                  </a:lnTo>
                  <a:lnTo>
                    <a:pt x="5423" y="36"/>
                  </a:lnTo>
                  <a:lnTo>
                    <a:pt x="5405" y="30"/>
                  </a:lnTo>
                  <a:lnTo>
                    <a:pt x="5393" y="30"/>
                  </a:lnTo>
                  <a:lnTo>
                    <a:pt x="5370" y="23"/>
                  </a:lnTo>
                  <a:lnTo>
                    <a:pt x="5346" y="24"/>
                  </a:lnTo>
                  <a:lnTo>
                    <a:pt x="5325" y="27"/>
                  </a:lnTo>
                  <a:lnTo>
                    <a:pt x="5298" y="29"/>
                  </a:lnTo>
                  <a:lnTo>
                    <a:pt x="5270" y="29"/>
                  </a:lnTo>
                  <a:lnTo>
                    <a:pt x="5247" y="26"/>
                  </a:lnTo>
                  <a:lnTo>
                    <a:pt x="5219" y="24"/>
                  </a:lnTo>
                  <a:lnTo>
                    <a:pt x="5199" y="21"/>
                  </a:lnTo>
                  <a:lnTo>
                    <a:pt x="5174" y="24"/>
                  </a:lnTo>
                </a:path>
              </a:pathLst>
            </a:custGeom>
            <a:gradFill rotWithShape="0">
              <a:gsLst>
                <a:gs pos="0">
                  <a:schemeClr val="accent2"/>
                </a:gs>
                <a:gs pos="50000">
                  <a:schemeClr val="accent2">
                    <a:gamma/>
                    <a:tint val="96863"/>
                    <a:invGamma/>
                  </a:schemeClr>
                </a:gs>
                <a:gs pos="100000">
                  <a:schemeClr val="accent2"/>
                </a:gs>
              </a:gsLst>
              <a:lin ang="0" scaled="1"/>
            </a:gradFill>
            <a:ln w="9525">
              <a:noFill/>
              <a:round/>
              <a:headEnd/>
              <a:tailEnd/>
            </a:ln>
          </p:spPr>
          <p:txBody>
            <a:bodyPr/>
            <a:lstStyle/>
            <a:p>
              <a:pPr eaLnBrk="1" hangingPunct="1">
                <a:defRPr/>
              </a:pPr>
              <a:endParaRPr lang="en-US"/>
            </a:p>
          </p:txBody>
        </p:sp>
      </p:grpSp>
      <p:sp>
        <p:nvSpPr>
          <p:cNvPr id="167960" name="Rectangle 24"/>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67961" name="Rectangle 25"/>
          <p:cNvSpPr>
            <a:spLocks noGrp="1" noChangeArrowheads="1"/>
          </p:cNvSpPr>
          <p:nvPr>
            <p:ph type="body" idx="1"/>
          </p:nvPr>
        </p:nvSpPr>
        <p:spPr bwMode="auto">
          <a:xfrm>
            <a:off x="609600" y="1600201"/>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7962" name="Rectangle 26"/>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a:p>
        </p:txBody>
      </p:sp>
      <p:sp>
        <p:nvSpPr>
          <p:cNvPr id="167963" name="Rectangle 27"/>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Tahoma" pitchFamily="34" charset="0"/>
              </a:defRPr>
            </a:lvl1pPr>
          </a:lstStyle>
          <a:p>
            <a:pPr>
              <a:defRPr/>
            </a:pPr>
            <a:fld id="{0E2AE9E9-C980-4C3E-98AA-88DF226009EA}" type="slidenum">
              <a:rPr lang="en-US"/>
              <a:pPr>
                <a:defRPr/>
              </a:pPr>
              <a:t>‹#›</a:t>
            </a:fld>
            <a:endParaRPr lang="en-US"/>
          </a:p>
        </p:txBody>
      </p:sp>
      <p:sp>
        <p:nvSpPr>
          <p:cNvPr id="167964" name="Rectangle 28"/>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a:p>
        </p:txBody>
      </p:sp>
    </p:spTree>
  </p:cSld>
  <p:clrMap bg1="dk2" tx1="lt1" bg2="dk1" tx2="lt2" accent1="accent1" accent2="accent2" accent3="accent3" accent4="accent4" accent5="accent5" accent6="accent6" hlink="hlink" folHlink="folHlink"/>
  <p:sldLayoutIdLst>
    <p:sldLayoutId id="2147484241"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Lst>
  <p:txStyles>
    <p:titleStyle>
      <a:lvl1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2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2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8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80000"/>
        <a:buFont typeface="Wingdings"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8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80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68.xml"/><Relationship Id="rId18" Type="http://schemas.openxmlformats.org/officeDocument/2006/relationships/slide" Target="slide58.xml"/><Relationship Id="rId26" Type="http://schemas.openxmlformats.org/officeDocument/2006/relationships/slide" Target="slide12.xml"/><Relationship Id="rId39" Type="http://schemas.openxmlformats.org/officeDocument/2006/relationships/image" Target="../media/image6.png"/><Relationship Id="rId3" Type="http://schemas.openxmlformats.org/officeDocument/2006/relationships/slide" Target="slide16.xml"/><Relationship Id="rId21" Type="http://schemas.openxmlformats.org/officeDocument/2006/relationships/slide" Target="slide23.xml"/><Relationship Id="rId34" Type="http://schemas.openxmlformats.org/officeDocument/2006/relationships/slide" Target="slide39.xml"/><Relationship Id="rId7" Type="http://schemas.openxmlformats.org/officeDocument/2006/relationships/slide" Target="slide66.xml"/><Relationship Id="rId12" Type="http://schemas.openxmlformats.org/officeDocument/2006/relationships/slide" Target="slide56.xml"/><Relationship Id="rId17" Type="http://schemas.openxmlformats.org/officeDocument/2006/relationships/slide" Target="slide45.xml"/><Relationship Id="rId25" Type="http://schemas.openxmlformats.org/officeDocument/2006/relationships/slide" Target="slide73.xml"/><Relationship Id="rId33" Type="http://schemas.openxmlformats.org/officeDocument/2006/relationships/slide" Target="slide27.xml"/><Relationship Id="rId38" Type="http://schemas.openxmlformats.org/officeDocument/2006/relationships/slide" Target="slide79.xml"/><Relationship Id="rId2" Type="http://schemas.openxmlformats.org/officeDocument/2006/relationships/slide" Target="slide4.xml"/><Relationship Id="rId16" Type="http://schemas.openxmlformats.org/officeDocument/2006/relationships/slide" Target="slide33.xml"/><Relationship Id="rId20" Type="http://schemas.openxmlformats.org/officeDocument/2006/relationships/slide" Target="slide10.xml"/><Relationship Id="rId29" Type="http://schemas.openxmlformats.org/officeDocument/2006/relationships/slide" Target="slide49.xml"/><Relationship Id="rId1" Type="http://schemas.openxmlformats.org/officeDocument/2006/relationships/slideLayout" Target="../slideLayouts/slideLayout15.xml"/><Relationship Id="rId6" Type="http://schemas.openxmlformats.org/officeDocument/2006/relationships/slide" Target="slide54.xml"/><Relationship Id="rId11" Type="http://schemas.openxmlformats.org/officeDocument/2006/relationships/slide" Target="slide43.xml"/><Relationship Id="rId24" Type="http://schemas.openxmlformats.org/officeDocument/2006/relationships/slide" Target="slide60.xml"/><Relationship Id="rId32" Type="http://schemas.openxmlformats.org/officeDocument/2006/relationships/slide" Target="slide14.xml"/><Relationship Id="rId37" Type="http://schemas.openxmlformats.org/officeDocument/2006/relationships/slide" Target="slide77.xml"/><Relationship Id="rId5" Type="http://schemas.openxmlformats.org/officeDocument/2006/relationships/slide" Target="slide41.xml"/><Relationship Id="rId15" Type="http://schemas.openxmlformats.org/officeDocument/2006/relationships/slide" Target="slide21.xml"/><Relationship Id="rId23" Type="http://schemas.openxmlformats.org/officeDocument/2006/relationships/slide" Target="slide47.xml"/><Relationship Id="rId28" Type="http://schemas.openxmlformats.org/officeDocument/2006/relationships/slide" Target="slide37.xml"/><Relationship Id="rId36" Type="http://schemas.openxmlformats.org/officeDocument/2006/relationships/slide" Target="slide64.xml"/><Relationship Id="rId10" Type="http://schemas.openxmlformats.org/officeDocument/2006/relationships/slide" Target="slide31.xml"/><Relationship Id="rId19" Type="http://schemas.openxmlformats.org/officeDocument/2006/relationships/slide" Target="slide70.xml"/><Relationship Id="rId31" Type="http://schemas.openxmlformats.org/officeDocument/2006/relationships/slide" Target="slide75.xml"/><Relationship Id="rId4" Type="http://schemas.openxmlformats.org/officeDocument/2006/relationships/slide" Target="slide29.xml"/><Relationship Id="rId9" Type="http://schemas.openxmlformats.org/officeDocument/2006/relationships/slide" Target="slide18.xml"/><Relationship Id="rId14" Type="http://schemas.openxmlformats.org/officeDocument/2006/relationships/slide" Target="slide8.xml"/><Relationship Id="rId22" Type="http://schemas.openxmlformats.org/officeDocument/2006/relationships/slide" Target="slide35.xml"/><Relationship Id="rId27" Type="http://schemas.openxmlformats.org/officeDocument/2006/relationships/slide" Target="slide25.xml"/><Relationship Id="rId30" Type="http://schemas.openxmlformats.org/officeDocument/2006/relationships/slide" Target="slide62.xml"/><Relationship Id="rId35" Type="http://schemas.openxmlformats.org/officeDocument/2006/relationships/slide" Target="slide52.xml"/></Relationships>
</file>

<file path=ppt/slides/_rels/slide3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3.xml"/><Relationship Id="rId1" Type="http://schemas.openxmlformats.org/officeDocument/2006/relationships/slideLayout" Target="../slideLayouts/slideLayout46.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6.xml"/></Relationships>
</file>

<file path=ppt/slides/_rels/slide5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6.xml"/></Relationships>
</file>

<file path=ppt/slides/_rels/slide5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46.xml"/></Relationships>
</file>

<file path=ppt/slides/_rels/slide61.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6.xml"/></Relationships>
</file>

<file path=ppt/slides/_rels/slide6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6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 Target="slide3.xml"/><Relationship Id="rId1" Type="http://schemas.openxmlformats.org/officeDocument/2006/relationships/slideLayout" Target="../slideLayouts/slideLayout46.xml"/><Relationship Id="rId4" Type="http://schemas.openxmlformats.org/officeDocument/2006/relationships/image" Target="../media/image28.jpeg"/></Relationships>
</file>

<file path=ppt/slides/_rels/slide6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6.xml"/></Relationships>
</file>

<file path=ppt/slides/_rels/slide65.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46.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7.xml"/></Relationships>
</file>

<file path=ppt/slides/_rels/slide6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5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74.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7.xml"/></Relationships>
</file>

<file path=ppt/slides/_rels/slide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7.xml"/></Relationships>
</file>

<file path=ppt/slides/_rels/slide76.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7.xml"/></Relationships>
</file>

<file path=ppt/slides/_rels/slide7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7.xml"/></Relationships>
</file>

<file path=ppt/slides/_rels/slide78.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57.xml"/></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audio" Target="file:///D:\Documents%20and%20Settings\whitedjb\My%20Documents\My%20Music\Misc%20Tunes\opening.wav" TargetMode="External"/><Relationship Id="rId1" Type="http://schemas.microsoft.com/office/2007/relationships/media" Target="file:///D:\Documents%20and%20Settings\whitedjb\My%20Documents\My%20Music\Misc%20Tunes\opening.wav" TargetMode="Externa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audio" Target="file:///D:\Documents%20and%20Settings\whitedjb\My%20Documents\My%20Music\Misc%20Tunes\Jeopardy%20Theme%20-Think%20Music.mp3" TargetMode="External"/><Relationship Id="rId1" Type="http://schemas.microsoft.com/office/2007/relationships/media" Target="file:///D:\Documents%20and%20Settings\whitedjb\My%20Documents\My%20Music\Misc%20Tunes\Jeopardy%20Theme%20-Think%20Music.mp3" TargetMode="External"/><Relationship Id="rId5" Type="http://schemas.openxmlformats.org/officeDocument/2006/relationships/image" Target="../media/image33.png"/><Relationship Id="rId4" Type="http://schemas.openxmlformats.org/officeDocument/2006/relationships/audio" Target="../media/audio3.wav"/></Relationships>
</file>

<file path=ppt/slides/_rels/slide8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170050"/>
            </a:gs>
            <a:gs pos="100000">
              <a:schemeClr val="tx1"/>
            </a:gs>
          </a:gsLst>
          <a:lin ang="5400000" scaled="1"/>
        </a:gradFill>
        <a:effectLst/>
      </p:bgPr>
    </p:bg>
    <p:spTree>
      <p:nvGrpSpPr>
        <p:cNvPr id="1" name=""/>
        <p:cNvGrpSpPr/>
        <p:nvPr/>
      </p:nvGrpSpPr>
      <p:grpSpPr>
        <a:xfrm>
          <a:off x="0" y="0"/>
          <a:ext cx="0" cy="0"/>
          <a:chOff x="0" y="0"/>
          <a:chExt cx="0" cy="0"/>
        </a:xfrm>
      </p:grpSpPr>
      <p:sp>
        <p:nvSpPr>
          <p:cNvPr id="249859" name="Rectangle 3"/>
          <p:cNvSpPr>
            <a:spLocks noGrp="1" noRot="1" noChangeArrowheads="1"/>
          </p:cNvSpPr>
          <p:nvPr>
            <p:ph type="subTitle" idx="1"/>
          </p:nvPr>
        </p:nvSpPr>
        <p:spPr>
          <a:xfrm>
            <a:off x="1524000" y="5181600"/>
            <a:ext cx="9144000" cy="1524000"/>
          </a:xfrm>
        </p:spPr>
        <p:txBody>
          <a:bodyPr/>
          <a:lstStyle/>
          <a:p>
            <a:pPr eaLnBrk="1" hangingPunct="1">
              <a:lnSpc>
                <a:spcPct val="80000"/>
              </a:lnSpc>
              <a:defRPr/>
            </a:pPr>
            <a:r>
              <a:rPr lang="en-US" sz="5400" i="1">
                <a:solidFill>
                  <a:schemeClr val="bg2"/>
                </a:solidFill>
                <a:effectLst>
                  <a:outerShdw blurRad="38100" dist="38100" dir="2700000" algn="tl">
                    <a:srgbClr val="C0C0C0"/>
                  </a:outerShdw>
                </a:effectLst>
                <a:latin typeface="Harrington" pitchFamily="82" charset="0"/>
              </a:rPr>
              <a:t>General Conference</a:t>
            </a:r>
          </a:p>
          <a:p>
            <a:pPr eaLnBrk="1" hangingPunct="1">
              <a:lnSpc>
                <a:spcPct val="80000"/>
              </a:lnSpc>
              <a:defRPr/>
            </a:pPr>
            <a:r>
              <a:rPr lang="en-US" sz="5400" i="1">
                <a:solidFill>
                  <a:schemeClr val="bg2"/>
                </a:solidFill>
                <a:effectLst>
                  <a:outerShdw blurRad="38100" dist="38100" dir="2700000" algn="tl">
                    <a:srgbClr val="C0C0C0"/>
                  </a:outerShdw>
                </a:effectLst>
                <a:latin typeface="Harrington" pitchFamily="82" charset="0"/>
              </a:rPr>
              <a:t>Style!!! </a:t>
            </a:r>
          </a:p>
        </p:txBody>
      </p:sp>
      <p:pic>
        <p:nvPicPr>
          <p:cNvPr id="13315" name="Picture 4"/>
          <p:cNvPicPr>
            <a:picLocks noChangeAspect="1" noChangeArrowheads="1"/>
          </p:cNvPicPr>
          <p:nvPr/>
        </p:nvPicPr>
        <p:blipFill>
          <a:blip r:embed="rId2" cstate="print"/>
          <a:srcRect/>
          <a:stretch>
            <a:fillRect/>
          </a:stretch>
        </p:blipFill>
        <p:spPr bwMode="auto">
          <a:xfrm>
            <a:off x="1828800" y="152400"/>
            <a:ext cx="8839200" cy="1600200"/>
          </a:xfrm>
          <a:prstGeom prst="rect">
            <a:avLst/>
          </a:prstGeom>
          <a:noFill/>
          <a:ln w="9525">
            <a:noFill/>
            <a:miter lim="800000"/>
            <a:headEnd/>
            <a:tailEnd/>
          </a:ln>
        </p:spPr>
      </p:pic>
      <p:pic>
        <p:nvPicPr>
          <p:cNvPr id="2" name="Picture 1">
            <a:extLst>
              <a:ext uri="{FF2B5EF4-FFF2-40B4-BE49-F238E27FC236}">
                <a16:creationId xmlns:a16="http://schemas.microsoft.com/office/drawing/2014/main" id="{5EA2FF15-E4F9-4BCA-8E09-D0DBA656B8A0}"/>
              </a:ext>
            </a:extLst>
          </p:cNvPr>
          <p:cNvPicPr>
            <a:picLocks noChangeAspect="1"/>
          </p:cNvPicPr>
          <p:nvPr/>
        </p:nvPicPr>
        <p:blipFill>
          <a:blip r:embed="rId3"/>
          <a:stretch>
            <a:fillRect/>
          </a:stretch>
        </p:blipFill>
        <p:spPr>
          <a:xfrm>
            <a:off x="4876801" y="1906518"/>
            <a:ext cx="2514600" cy="314012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b="1"/>
              <a:t>Doctrinal Mastery for 400</a:t>
            </a:r>
          </a:p>
        </p:txBody>
      </p:sp>
      <p:sp>
        <p:nvSpPr>
          <p:cNvPr id="20483" name="Rectangle 3"/>
          <p:cNvSpPr>
            <a:spLocks noGrp="1" noChangeArrowheads="1"/>
          </p:cNvSpPr>
          <p:nvPr>
            <p:ph sz="half" idx="1"/>
          </p:nvPr>
        </p:nvSpPr>
        <p:spPr>
          <a:xfrm>
            <a:off x="1981200" y="1600201"/>
            <a:ext cx="5715000" cy="4530725"/>
          </a:xfrm>
        </p:spPr>
        <p:txBody>
          <a:bodyPr wrap="square" anchor="t">
            <a:normAutofit/>
          </a:bodyPr>
          <a:lstStyle/>
          <a:p>
            <a:pPr eaLnBrk="1" hangingPunct="1">
              <a:buNone/>
              <a:defRPr/>
            </a:pPr>
            <a:r>
              <a:rPr lang="en-US" sz="3600" dirty="0"/>
              <a:t>Elder Soares spoke of the Savior’s amazing sacrifice in our behalf. It made me think of this OT scripture  that outlines some of the Savior’s sacrifices.</a:t>
            </a:r>
          </a:p>
        </p:txBody>
      </p:sp>
      <p:pic>
        <p:nvPicPr>
          <p:cNvPr id="3" name="Picture 2">
            <a:extLst>
              <a:ext uri="{FF2B5EF4-FFF2-40B4-BE49-F238E27FC236}">
                <a16:creationId xmlns:a16="http://schemas.microsoft.com/office/drawing/2014/main" id="{E35582AE-2854-43A1-900F-6B88E10C4C0F}"/>
              </a:ext>
            </a:extLst>
          </p:cNvPr>
          <p:cNvPicPr>
            <a:picLocks noChangeAspect="1"/>
          </p:cNvPicPr>
          <p:nvPr/>
        </p:nvPicPr>
        <p:blipFill rotWithShape="1">
          <a:blip r:embed="rId2"/>
          <a:srcRect r="3" b="10254"/>
          <a:stretch/>
        </p:blipFill>
        <p:spPr>
          <a:xfrm>
            <a:off x="7870280" y="3505201"/>
            <a:ext cx="2340520" cy="2625725"/>
          </a:xfrm>
          <a:prstGeom prst="rect">
            <a:avLst/>
          </a:prstGeom>
          <a:noFill/>
        </p:spPr>
      </p:pic>
    </p:spTree>
  </p:cSld>
  <p:clrMapOvr>
    <a:masterClrMapping/>
  </p:clrMapOvr>
  <p:transition spd="med">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defRPr/>
            </a:pPr>
            <a:r>
              <a:rPr lang="en-US" sz="2800" b="1"/>
              <a:t>Doctrinal Mastery for 400</a:t>
            </a:r>
          </a:p>
        </p:txBody>
      </p:sp>
      <p:sp>
        <p:nvSpPr>
          <p:cNvPr id="25603" name="Rectangle 3"/>
          <p:cNvSpPr>
            <a:spLocks noGrp="1" noChangeArrowheads="1"/>
          </p:cNvSpPr>
          <p:nvPr>
            <p:ph type="body" idx="1"/>
          </p:nvPr>
        </p:nvSpPr>
        <p:spPr/>
        <p:txBody>
          <a:bodyPr/>
          <a:lstStyle/>
          <a:p>
            <a:pPr eaLnBrk="1" hangingPunct="1">
              <a:lnSpc>
                <a:spcPct val="90000"/>
              </a:lnSpc>
              <a:defRPr/>
            </a:pPr>
            <a:r>
              <a:rPr lang="en-US" dirty="0"/>
              <a:t>Answer: What is Isaiah 53:3-5</a:t>
            </a:r>
          </a:p>
          <a:p>
            <a:pPr eaLnBrk="1" hangingPunct="1">
              <a:lnSpc>
                <a:spcPct val="90000"/>
              </a:lnSpc>
              <a:defRPr/>
            </a:pPr>
            <a:endParaRPr lang="en-US" dirty="0"/>
          </a:p>
          <a:p>
            <a:pPr marL="0" indent="0" eaLnBrk="1" hangingPunct="1">
              <a:lnSpc>
                <a:spcPct val="90000"/>
              </a:lnSpc>
              <a:buNone/>
              <a:defRPr/>
            </a:pPr>
            <a:endParaRPr lang="en-US" dirty="0"/>
          </a:p>
          <a:p>
            <a:pPr eaLnBrk="1" hangingPunct="1">
              <a:lnSpc>
                <a:spcPct val="90000"/>
              </a:lnSpc>
              <a:defRPr/>
            </a:pPr>
            <a:r>
              <a:rPr lang="en-US" dirty="0">
                <a:hlinkClick r:id="rId2" action="ppaction://hlinksldjump"/>
              </a:rPr>
              <a:t>Back</a:t>
            </a:r>
            <a:r>
              <a:rPr lang="en-US" dirty="0"/>
              <a:t>				</a:t>
            </a:r>
          </a:p>
        </p:txBody>
      </p:sp>
    </p:spTree>
  </p:cSld>
  <p:clrMapOvr>
    <a:masterClrMapping/>
  </p:clrMapOvr>
  <p:transition spd="med">
    <p:wheel spokes="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b="1"/>
              <a:t>Doctrinal Mastery for 500</a:t>
            </a:r>
          </a:p>
        </p:txBody>
      </p:sp>
      <p:sp>
        <p:nvSpPr>
          <p:cNvPr id="21507" name="Rectangle 3"/>
          <p:cNvSpPr>
            <a:spLocks noGrp="1" noChangeArrowheads="1"/>
          </p:cNvSpPr>
          <p:nvPr>
            <p:ph sz="half" idx="1"/>
          </p:nvPr>
        </p:nvSpPr>
        <p:spPr>
          <a:xfrm>
            <a:off x="1981200" y="1600201"/>
            <a:ext cx="5617386" cy="4530725"/>
          </a:xfrm>
        </p:spPr>
        <p:txBody>
          <a:bodyPr wrap="square" anchor="t">
            <a:normAutofit/>
          </a:bodyPr>
          <a:lstStyle/>
          <a:p>
            <a:pPr eaLnBrk="1" hangingPunct="1">
              <a:lnSpc>
                <a:spcPct val="90000"/>
              </a:lnSpc>
              <a:buNone/>
              <a:defRPr/>
            </a:pPr>
            <a:r>
              <a:rPr lang="en-US" dirty="0"/>
              <a:t>   </a:t>
            </a:r>
            <a:r>
              <a:rPr lang="en-US" sz="3600" dirty="0"/>
              <a:t>Elder Christofferson spoke of many examples of trusting in the Lord with all thine heart. He ended with this OT scripture.</a:t>
            </a:r>
          </a:p>
        </p:txBody>
      </p:sp>
      <p:pic>
        <p:nvPicPr>
          <p:cNvPr id="3" name="Picture 2">
            <a:extLst>
              <a:ext uri="{FF2B5EF4-FFF2-40B4-BE49-F238E27FC236}">
                <a16:creationId xmlns:a16="http://schemas.microsoft.com/office/drawing/2014/main" id="{B223174B-5257-44E6-988B-5020DF0D60BD}"/>
              </a:ext>
            </a:extLst>
          </p:cNvPr>
          <p:cNvPicPr>
            <a:picLocks noChangeAspect="1"/>
          </p:cNvPicPr>
          <p:nvPr/>
        </p:nvPicPr>
        <p:blipFill rotWithShape="1">
          <a:blip r:embed="rId2"/>
          <a:srcRect b="15861"/>
          <a:stretch/>
        </p:blipFill>
        <p:spPr>
          <a:xfrm>
            <a:off x="7598587" y="3200401"/>
            <a:ext cx="2612213" cy="2930525"/>
          </a:xfrm>
          <a:prstGeom prst="rect">
            <a:avLst/>
          </a:prstGeom>
          <a:noFill/>
        </p:spPr>
      </p:pic>
    </p:spTree>
  </p:cSld>
  <p:clrMapOvr>
    <a:masterClrMapping/>
  </p:clrMapOvr>
  <p:transition spd="med">
    <p:wheel spokes="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sz="2800" b="1"/>
              <a:t>Doctrinal Mastery for 500</a:t>
            </a:r>
          </a:p>
        </p:txBody>
      </p:sp>
      <p:sp>
        <p:nvSpPr>
          <p:cNvPr id="26627" name="Rectangle 3"/>
          <p:cNvSpPr>
            <a:spLocks noGrp="1" noChangeArrowheads="1"/>
          </p:cNvSpPr>
          <p:nvPr>
            <p:ph type="body" idx="1"/>
          </p:nvPr>
        </p:nvSpPr>
        <p:spPr/>
        <p:txBody>
          <a:bodyPr/>
          <a:lstStyle/>
          <a:p>
            <a:pPr eaLnBrk="1" hangingPunct="1">
              <a:defRPr/>
            </a:pPr>
            <a:r>
              <a:rPr lang="en-US" dirty="0"/>
              <a:t>Answer: What is Proverbs 3:5-6</a:t>
            </a:r>
          </a:p>
          <a:p>
            <a:pPr eaLnBrk="1" hangingPunct="1">
              <a:defRPr/>
            </a:pPr>
            <a:endParaRPr lang="en-US" dirty="0">
              <a:hlinkClick r:id="rId2" action="ppaction://hlinksldjump"/>
            </a:endParaRPr>
          </a:p>
          <a:p>
            <a:pPr eaLnBrk="1" hangingPunct="1">
              <a:defRPr/>
            </a:pPr>
            <a:r>
              <a:rPr lang="en-US" dirty="0">
                <a:hlinkClick r:id="rId2" action="ppaction://hlinksldjump"/>
              </a:rPr>
              <a:t>Back</a:t>
            </a:r>
            <a:r>
              <a:rPr lang="en-US" dirty="0"/>
              <a:t>					</a:t>
            </a:r>
          </a:p>
        </p:txBody>
      </p:sp>
    </p:spTree>
  </p:cSld>
  <p:clrMapOvr>
    <a:masterClrMapping/>
  </p:clrMapOvr>
  <p:transition spd="med">
    <p:wheel spokes="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b="1"/>
              <a:t>Doctrinal Mastery for 600</a:t>
            </a:r>
          </a:p>
        </p:txBody>
      </p:sp>
      <p:pic>
        <p:nvPicPr>
          <p:cNvPr id="5" name="Picture 5" descr="http://www.lds.org/bc/content/shared/content/images/leaders/henry-b-eyring-large.jpg"/>
          <p:cNvPicPr>
            <a:picLocks noChangeAspect="1" noChangeArrowheads="1"/>
          </p:cNvPicPr>
          <p:nvPr/>
        </p:nvPicPr>
        <p:blipFill rotWithShape="1">
          <a:blip r:embed="rId2" cstate="print"/>
          <a:srcRect r="1" b="10050"/>
          <a:stretch/>
        </p:blipFill>
        <p:spPr bwMode="auto">
          <a:xfrm>
            <a:off x="1981200" y="1600201"/>
            <a:ext cx="4038600" cy="4530725"/>
          </a:xfrm>
          <a:prstGeom prst="rect">
            <a:avLst/>
          </a:prstGeom>
          <a:noFill/>
          <a:ln w="9525">
            <a:noFill/>
            <a:miter lim="800000"/>
            <a:headEnd/>
            <a:tailEnd/>
          </a:ln>
        </p:spPr>
      </p:pic>
      <p:sp>
        <p:nvSpPr>
          <p:cNvPr id="22531" name="Rectangle 3"/>
          <p:cNvSpPr>
            <a:spLocks noGrp="1" noChangeArrowheads="1"/>
          </p:cNvSpPr>
          <p:nvPr>
            <p:ph sz="half" idx="2"/>
          </p:nvPr>
        </p:nvSpPr>
        <p:spPr>
          <a:xfrm>
            <a:off x="6172200" y="1600201"/>
            <a:ext cx="4038600" cy="4530725"/>
          </a:xfrm>
        </p:spPr>
        <p:txBody>
          <a:bodyPr wrap="square" anchor="t">
            <a:normAutofit lnSpcReduction="10000"/>
          </a:bodyPr>
          <a:lstStyle/>
          <a:p>
            <a:pPr marL="609600" indent="-609600" eaLnBrk="1" hangingPunct="1">
              <a:buNone/>
              <a:defRPr/>
            </a:pPr>
            <a:r>
              <a:rPr lang="en-US" dirty="0"/>
              <a:t>President Eyring taught “Our natures must be changed to become as a child to gain the strength we must have to stand steady” This change requires repentance. Sins as scarlet shall be as white as snow.”</a:t>
            </a:r>
          </a:p>
        </p:txBody>
      </p:sp>
    </p:spTree>
  </p:cSld>
  <p:clrMapOvr>
    <a:masterClrMapping/>
  </p:clrMapOvr>
  <p:transition spd="med">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2800" b="1"/>
              <a:t>Doctrinal Mastery for 600</a:t>
            </a:r>
          </a:p>
        </p:txBody>
      </p:sp>
      <p:sp>
        <p:nvSpPr>
          <p:cNvPr id="27651" name="Rectangle 3"/>
          <p:cNvSpPr>
            <a:spLocks noGrp="1" noChangeArrowheads="1"/>
          </p:cNvSpPr>
          <p:nvPr>
            <p:ph type="body" idx="1"/>
          </p:nvPr>
        </p:nvSpPr>
        <p:spPr>
          <a:xfrm>
            <a:off x="1981200" y="1565276"/>
            <a:ext cx="8229600" cy="4530725"/>
          </a:xfrm>
        </p:spPr>
        <p:txBody>
          <a:bodyPr/>
          <a:lstStyle/>
          <a:p>
            <a:pPr eaLnBrk="1" hangingPunct="1">
              <a:defRPr/>
            </a:pPr>
            <a:r>
              <a:rPr lang="en-US" dirty="0"/>
              <a:t>Answer:  What is Isaiah 1:18</a:t>
            </a:r>
          </a:p>
          <a:p>
            <a:pPr eaLnBrk="1" hangingPunct="1">
              <a:defRPr/>
            </a:pPr>
            <a:endParaRPr lang="en-US" dirty="0">
              <a:hlinkClick r:id="rId2" action="ppaction://hlinksldjump"/>
            </a:endParaRPr>
          </a:p>
          <a:p>
            <a:pPr eaLnBrk="1" hangingPunct="1">
              <a:defRPr/>
            </a:pPr>
            <a:r>
              <a:rPr lang="en-US" dirty="0">
                <a:hlinkClick r:id="rId2" action="ppaction://hlinksldjump"/>
              </a:rPr>
              <a:t>Back</a:t>
            </a:r>
            <a:r>
              <a:rPr lang="en-US" dirty="0"/>
              <a:t>					</a:t>
            </a:r>
          </a:p>
        </p:txBody>
      </p:sp>
    </p:spTree>
  </p:cSld>
  <p:clrMapOvr>
    <a:masterClrMapping/>
  </p:clrMapOvr>
  <p:transition spd="med">
    <p:wheel spokes="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rrowheads="1"/>
          </p:cNvSpPr>
          <p:nvPr>
            <p:ph type="title"/>
          </p:nvPr>
        </p:nvSpPr>
        <p:spPr>
          <a:xfrm>
            <a:off x="1825625" y="228601"/>
            <a:ext cx="8510588" cy="1325563"/>
          </a:xfrm>
        </p:spPr>
        <p:txBody>
          <a:bodyPr wrap="square" anchor="ctr">
            <a:normAutofit/>
          </a:bodyPr>
          <a:lstStyle/>
          <a:p>
            <a:pPr eaLnBrk="1" hangingPunct="1">
              <a:defRPr/>
            </a:pPr>
            <a:r>
              <a:rPr lang="en-US" b="1"/>
              <a:t>Stories that Teach for 100</a:t>
            </a:r>
          </a:p>
        </p:txBody>
      </p:sp>
      <p:sp>
        <p:nvSpPr>
          <p:cNvPr id="28675" name="Rectangle 3"/>
          <p:cNvSpPr>
            <a:spLocks noGrp="1" noRot="1" noChangeArrowheads="1"/>
          </p:cNvSpPr>
          <p:nvPr>
            <p:ph sz="half" idx="2"/>
          </p:nvPr>
        </p:nvSpPr>
        <p:spPr>
          <a:xfrm>
            <a:off x="1752601" y="1554163"/>
            <a:ext cx="8613775" cy="4545012"/>
          </a:xfrm>
        </p:spPr>
        <p:txBody>
          <a:bodyPr wrap="square" anchor="t">
            <a:normAutofit/>
          </a:bodyPr>
          <a:lstStyle/>
          <a:p>
            <a:pPr marL="609600" indent="-609600" eaLnBrk="1" hangingPunct="1">
              <a:buNone/>
              <a:defRPr/>
            </a:pPr>
            <a:r>
              <a:rPr lang="en-US" sz="4000" dirty="0"/>
              <a:t>After Sister Porter’s husband passed away, she asked the Lord: “What would Thou have me do?” Later, as she was going through the mail she saw a small picture in a catalog that caught her eye — it was of this?</a:t>
            </a:r>
          </a:p>
          <a:p>
            <a:pPr marL="609600" indent="-609600" eaLnBrk="1" hangingPunct="1">
              <a:buNone/>
              <a:defRPr/>
            </a:pPr>
            <a:endParaRPr lang="en-US" dirty="0"/>
          </a:p>
        </p:txBody>
      </p:sp>
    </p:spTree>
  </p:cSld>
  <p:clrMapOvr>
    <a:masterClrMapping/>
  </p:clrMapOvr>
  <p:transition spd="slow">
    <p:dissolv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1825625" y="228601"/>
            <a:ext cx="8510588" cy="1325563"/>
          </a:xfrm>
        </p:spPr>
        <p:txBody>
          <a:bodyPr wrap="square" anchor="ctr">
            <a:normAutofit/>
          </a:bodyPr>
          <a:lstStyle/>
          <a:p>
            <a:pPr eaLnBrk="1" hangingPunct="1">
              <a:defRPr/>
            </a:pPr>
            <a:r>
              <a:rPr lang="en-US" b="1"/>
              <a:t>Stories that Teach for 100</a:t>
            </a:r>
          </a:p>
        </p:txBody>
      </p:sp>
      <p:sp>
        <p:nvSpPr>
          <p:cNvPr id="29699" name="Rectangle 3"/>
          <p:cNvSpPr>
            <a:spLocks noGrp="1" noRot="1" noChangeArrowheads="1"/>
          </p:cNvSpPr>
          <p:nvPr>
            <p:ph sz="half" idx="1"/>
          </p:nvPr>
        </p:nvSpPr>
        <p:spPr>
          <a:xfrm>
            <a:off x="1825626" y="1676401"/>
            <a:ext cx="7500463" cy="4422775"/>
          </a:xfrm>
        </p:spPr>
        <p:txBody>
          <a:bodyPr wrap="square" anchor="t">
            <a:normAutofit/>
          </a:bodyPr>
          <a:lstStyle/>
          <a:p>
            <a:pPr eaLnBrk="1" hangingPunct="1">
              <a:lnSpc>
                <a:spcPct val="90000"/>
              </a:lnSpc>
              <a:defRPr/>
            </a:pPr>
            <a:r>
              <a:rPr lang="en-US" sz="3600" dirty="0"/>
              <a:t>Answer: What is The Samaritan woman at the well?</a:t>
            </a:r>
          </a:p>
          <a:p>
            <a:pPr marL="0" indent="0" eaLnBrk="1" hangingPunct="1">
              <a:lnSpc>
                <a:spcPct val="90000"/>
              </a:lnSpc>
              <a:buNone/>
              <a:defRPr/>
            </a:pPr>
            <a:endParaRPr lang="en-US" sz="3600" dirty="0"/>
          </a:p>
          <a:p>
            <a:pPr marL="0" indent="0" eaLnBrk="1" hangingPunct="1">
              <a:lnSpc>
                <a:spcPct val="90000"/>
              </a:lnSpc>
              <a:buNone/>
              <a:defRPr/>
            </a:pPr>
            <a:r>
              <a:rPr lang="en-US" sz="3600" dirty="0"/>
              <a:t>“A loving Heavenly Father was inviting me to come to the Savior and learn.”</a:t>
            </a:r>
          </a:p>
          <a:p>
            <a:pPr eaLnBrk="1" hangingPunct="1">
              <a:lnSpc>
                <a:spcPct val="90000"/>
              </a:lnSpc>
              <a:defRPr/>
            </a:pPr>
            <a:endParaRPr lang="en-US" sz="2600" dirty="0"/>
          </a:p>
          <a:p>
            <a:pPr eaLnBrk="1" hangingPunct="1">
              <a:lnSpc>
                <a:spcPct val="90000"/>
              </a:lnSpc>
              <a:defRPr/>
            </a:pPr>
            <a:endParaRPr lang="en-US" sz="2600" dirty="0">
              <a:hlinkClick r:id="" action="ppaction://noaction"/>
            </a:endParaRPr>
          </a:p>
          <a:p>
            <a:pPr eaLnBrk="1" hangingPunct="1">
              <a:lnSpc>
                <a:spcPct val="90000"/>
              </a:lnSpc>
              <a:defRPr/>
            </a:pPr>
            <a:r>
              <a:rPr lang="en-US" sz="3600" dirty="0">
                <a:hlinkClick r:id="rId2" action="ppaction://hlinksldjump"/>
              </a:rPr>
              <a:t>Back</a:t>
            </a:r>
            <a:r>
              <a:rPr lang="en-US" sz="2600" dirty="0"/>
              <a:t>				</a:t>
            </a:r>
          </a:p>
        </p:txBody>
      </p:sp>
    </p:spTree>
  </p:cSld>
  <p:clrMapOvr>
    <a:masterClrMapping/>
  </p:clrMapOvr>
  <p:transition spd="slow">
    <p:dissolv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pPr eaLnBrk="1" hangingPunct="1">
              <a:defRPr/>
            </a:pPr>
            <a:endParaRPr lang="en-US"/>
          </a:p>
        </p:txBody>
      </p:sp>
      <p:sp>
        <p:nvSpPr>
          <p:cNvPr id="269315" name="Rectangle 3"/>
          <p:cNvSpPr>
            <a:spLocks noGrp="1" noChangeArrowheads="1"/>
          </p:cNvSpPr>
          <p:nvPr>
            <p:ph type="body" idx="1"/>
          </p:nvPr>
        </p:nvSpPr>
        <p:spPr/>
        <p:txBody>
          <a:bodyPr/>
          <a:lstStyle/>
          <a:p>
            <a:pPr eaLnBrk="1" hangingPunct="1">
              <a:defRPr/>
            </a:pPr>
            <a:endParaRPr lang="en-US"/>
          </a:p>
        </p:txBody>
      </p:sp>
      <p:pic>
        <p:nvPicPr>
          <p:cNvPr id="31748" name="Picture 4" descr="Daily Double 3"/>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ransition>
    <p:dissolve/>
    <p:sndAc>
      <p:stSnd>
        <p:snd r:embed="rId2" name="chimes.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z="3200" b="1">
                <a:solidFill>
                  <a:schemeClr val="accent5">
                    <a:lumMod val="50000"/>
                  </a:schemeClr>
                </a:solidFill>
              </a:rPr>
              <a:t>Stories that Teach for 200</a:t>
            </a:r>
          </a:p>
        </p:txBody>
      </p:sp>
      <p:sp>
        <p:nvSpPr>
          <p:cNvPr id="31747" name="Rectangle 3"/>
          <p:cNvSpPr>
            <a:spLocks noGrp="1" noRot="1" noChangeArrowheads="1"/>
          </p:cNvSpPr>
          <p:nvPr>
            <p:ph type="body" idx="1"/>
          </p:nvPr>
        </p:nvSpPr>
        <p:spPr>
          <a:xfrm>
            <a:off x="1828800" y="1600200"/>
            <a:ext cx="8540750" cy="3048000"/>
          </a:xfrm>
        </p:spPr>
        <p:txBody>
          <a:bodyPr/>
          <a:lstStyle/>
          <a:p>
            <a:pPr algn="ctr" eaLnBrk="1" hangingPunct="1">
              <a:buFont typeface="Wingdings" pitchFamily="2" charset="2"/>
              <a:buNone/>
              <a:defRPr/>
            </a:pPr>
            <a:r>
              <a:rPr lang="en-US" sz="4000" dirty="0"/>
              <a:t>President Nelson told of a basketball game where one team scored 2 baskets in the last few seconds of the first half. He used this story to teach the importance of this.	</a:t>
            </a:r>
            <a:r>
              <a:rPr lang="en-US" dirty="0"/>
              <a:t>				</a:t>
            </a:r>
          </a:p>
        </p:txBody>
      </p:sp>
    </p:spTree>
  </p:cSld>
  <p:clrMapOvr>
    <a:masterClrMapping/>
  </p:clrMapOvr>
  <p:transition spd="slow">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Grp="1" noRot="1" noChangeArrowheads="1"/>
          </p:cNvSpPr>
          <p:nvPr>
            <p:ph type="body" idx="1"/>
          </p:nvPr>
        </p:nvSpPr>
        <p:spPr>
          <a:xfrm>
            <a:off x="1825626" y="1676400"/>
            <a:ext cx="8537575" cy="4876800"/>
          </a:xfrm>
        </p:spPr>
        <p:txBody>
          <a:bodyPr/>
          <a:lstStyle/>
          <a:p>
            <a:pPr marL="609600" indent="-609600" algn="ctr" eaLnBrk="1" hangingPunct="1">
              <a:buNone/>
              <a:defRPr/>
            </a:pPr>
            <a:r>
              <a:rPr lang="en-US" sz="3600" b="1" u="sng" dirty="0">
                <a:latin typeface="Adobe Garamond Pro"/>
                <a:cs typeface="Adobe Garamond Pro"/>
              </a:rPr>
              <a:t>Rules of the Game</a:t>
            </a:r>
            <a:endParaRPr lang="en-US" sz="3600" b="1" dirty="0">
              <a:effectLst/>
              <a:latin typeface="Adobe Garamond Pro"/>
              <a:cs typeface="Adobe Garamond Pro"/>
            </a:endParaRPr>
          </a:p>
          <a:p>
            <a:pPr marL="609600" indent="-609600" algn="ctr" eaLnBrk="1" hangingPunct="1">
              <a:buNone/>
              <a:defRPr/>
            </a:pPr>
            <a:r>
              <a:rPr lang="en-US" sz="2800" b="1" dirty="0">
                <a:effectLst/>
                <a:latin typeface="Adobe Garamond Pro"/>
                <a:cs typeface="Adobe Garamond Pro"/>
              </a:rPr>
              <a:t>1.  Answer in the form of a question.</a:t>
            </a:r>
          </a:p>
          <a:p>
            <a:pPr marL="609600" indent="-609600" algn="ctr" eaLnBrk="1" hangingPunct="1">
              <a:buNone/>
              <a:defRPr/>
            </a:pPr>
            <a:endParaRPr lang="en-US" sz="2800" b="1" dirty="0">
              <a:effectLst/>
              <a:latin typeface="Adobe Garamond Pro"/>
              <a:cs typeface="Adobe Garamond Pro"/>
            </a:endParaRPr>
          </a:p>
          <a:p>
            <a:pPr marL="609600" indent="-609600" algn="ctr" eaLnBrk="1" hangingPunct="1">
              <a:buNone/>
              <a:defRPr/>
            </a:pPr>
            <a:r>
              <a:rPr lang="en-US" sz="2800" b="1" dirty="0">
                <a:effectLst/>
                <a:latin typeface="Adobe Garamond Pro"/>
                <a:cs typeface="Adobe Garamond Pro"/>
              </a:rPr>
              <a:t>2.  You must locate S.M. answers in your scriptures, paper or phone.</a:t>
            </a:r>
          </a:p>
          <a:p>
            <a:pPr marL="609600" indent="-609600" algn="ctr" eaLnBrk="1" hangingPunct="1">
              <a:buNone/>
              <a:defRPr/>
            </a:pPr>
            <a:endParaRPr lang="en-US" sz="2800" b="1" dirty="0">
              <a:effectLst/>
              <a:latin typeface="Adobe Garamond Pro"/>
              <a:cs typeface="Adobe Garamond Pro"/>
            </a:endParaRPr>
          </a:p>
          <a:p>
            <a:pPr marL="0" indent="0" algn="ctr" eaLnBrk="1" hangingPunct="1">
              <a:buNone/>
              <a:defRPr/>
            </a:pPr>
            <a:r>
              <a:rPr lang="en-US" sz="2800" b="1" dirty="0">
                <a:effectLst/>
                <a:latin typeface="Adobe Garamond Pro"/>
                <a:cs typeface="Adobe Garamond Pro"/>
              </a:rPr>
              <a:t>3.  You must locate Hymn answers in your Hymnal</a:t>
            </a:r>
          </a:p>
        </p:txBody>
      </p:sp>
      <p:pic>
        <p:nvPicPr>
          <p:cNvPr id="15363" name="Picture 5"/>
          <p:cNvPicPr>
            <a:picLocks noGrp="1" noChangeAspect="1" noChangeArrowheads="1"/>
          </p:cNvPicPr>
          <p:nvPr>
            <p:ph type="title"/>
          </p:nvPr>
        </p:nvPicPr>
        <p:blipFill>
          <a:blip r:embed="rId2" cstate="print"/>
          <a:srcRect/>
          <a:stretch>
            <a:fillRect/>
          </a:stretch>
        </p:blipFill>
        <p:spPr>
          <a:xfrm>
            <a:off x="3484564" y="228601"/>
            <a:ext cx="5191125" cy="1325563"/>
          </a:xfr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iterate type="lt">
                                    <p:tmPct val="0"/>
                                  </p:iterate>
                                  <p:childTnLst>
                                    <p:set>
                                      <p:cBhvr>
                                        <p:cTn id="6" dur="1" fill="hold">
                                          <p:stCondLst>
                                            <p:cond delay="0"/>
                                          </p:stCondLst>
                                        </p:cTn>
                                        <p:tgtEl>
                                          <p:spTgt spid="270339">
                                            <p:txEl>
                                              <p:pRg st="1" end="1"/>
                                            </p:txEl>
                                          </p:spTgt>
                                        </p:tgtEl>
                                        <p:attrNameLst>
                                          <p:attrName>style.visibility</p:attrName>
                                        </p:attrNameLst>
                                      </p:cBhvr>
                                      <p:to>
                                        <p:strVal val="visible"/>
                                      </p:to>
                                    </p:set>
                                    <p:anim calcmode="lin" valueType="num">
                                      <p:cBhvr additive="base">
                                        <p:cTn id="7" dur="500" fill="hold"/>
                                        <p:tgtEl>
                                          <p:spTgt spid="27033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39">
                                            <p:txEl>
                                              <p:pRg st="1" end="1"/>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8" presetClass="emph" presetSubtype="0" fill="hold" nodeType="afterEffect">
                                  <p:stCondLst>
                                    <p:cond delay="0"/>
                                  </p:stCondLst>
                                  <p:iterate type="lt">
                                    <p:tmPct val="0"/>
                                  </p:iterate>
                                  <p:childTnLst>
                                    <p:animRot by="21600000">
                                      <p:cBhvr>
                                        <p:cTn id="11" dur="2000" fill="hold"/>
                                        <p:tgtEl>
                                          <p:spTgt spid="270339">
                                            <p:txEl>
                                              <p:pRg st="1" end="1"/>
                                            </p:txEl>
                                          </p:spTgt>
                                        </p:tgtEl>
                                        <p:attrNameLst>
                                          <p:attrName>r</p:attrName>
                                        </p:attrNameLst>
                                      </p:cBhvr>
                                    </p:animRo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nodeType="clickEffect">
                                  <p:stCondLst>
                                    <p:cond delay="0"/>
                                  </p:stCondLst>
                                  <p:childTnLst>
                                    <p:set>
                                      <p:cBhvr>
                                        <p:cTn id="15" dur="1" fill="hold">
                                          <p:stCondLst>
                                            <p:cond delay="0"/>
                                          </p:stCondLst>
                                        </p:cTn>
                                        <p:tgtEl>
                                          <p:spTgt spid="270339">
                                            <p:txEl>
                                              <p:pRg st="3" end="3"/>
                                            </p:txEl>
                                          </p:spTgt>
                                        </p:tgtEl>
                                        <p:attrNameLst>
                                          <p:attrName>style.visibility</p:attrName>
                                        </p:attrNameLst>
                                      </p:cBhvr>
                                      <p:to>
                                        <p:strVal val="visible"/>
                                      </p:to>
                                    </p:set>
                                    <p:animEffect transition="in" filter="dissolve">
                                      <p:cBhvr>
                                        <p:cTn id="16" dur="500"/>
                                        <p:tgtEl>
                                          <p:spTgt spid="270339">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5" presetClass="entr" presetSubtype="0" fill="hold" nodeType="clickEffect">
                                  <p:stCondLst>
                                    <p:cond delay="0"/>
                                  </p:stCondLst>
                                  <p:childTnLst>
                                    <p:set>
                                      <p:cBhvr>
                                        <p:cTn id="20" dur="1" fill="hold">
                                          <p:stCondLst>
                                            <p:cond delay="0"/>
                                          </p:stCondLst>
                                        </p:cTn>
                                        <p:tgtEl>
                                          <p:spTgt spid="270339">
                                            <p:txEl>
                                              <p:pRg st="5" end="5"/>
                                            </p:txEl>
                                          </p:spTgt>
                                        </p:tgtEl>
                                        <p:attrNameLst>
                                          <p:attrName>style.visibility</p:attrName>
                                        </p:attrNameLst>
                                      </p:cBhvr>
                                      <p:to>
                                        <p:strVal val="visible"/>
                                      </p:to>
                                    </p:set>
                                    <p:animEffect transition="in" filter="fade">
                                      <p:cBhvr>
                                        <p:cTn id="21" dur="2000"/>
                                        <p:tgtEl>
                                          <p:spTgt spid="270339">
                                            <p:txEl>
                                              <p:pRg st="5" end="5"/>
                                            </p:txEl>
                                          </p:spTgt>
                                        </p:tgtEl>
                                      </p:cBhvr>
                                    </p:animEffect>
                                    <p:anim calcmode="lin" valueType="num">
                                      <p:cBhvr>
                                        <p:cTn id="22" dur="2000" fill="hold"/>
                                        <p:tgtEl>
                                          <p:spTgt spid="270339">
                                            <p:txEl>
                                              <p:pRg st="5" end="5"/>
                                            </p:txEl>
                                          </p:spTgt>
                                        </p:tgtEl>
                                        <p:attrNameLst>
                                          <p:attrName>style.rotation</p:attrName>
                                        </p:attrNameLst>
                                      </p:cBhvr>
                                      <p:tavLst>
                                        <p:tav tm="0">
                                          <p:val>
                                            <p:fltVal val="720"/>
                                          </p:val>
                                        </p:tav>
                                        <p:tav tm="100000">
                                          <p:val>
                                            <p:fltVal val="0"/>
                                          </p:val>
                                        </p:tav>
                                      </p:tavLst>
                                    </p:anim>
                                    <p:anim calcmode="lin" valueType="num">
                                      <p:cBhvr>
                                        <p:cTn id="23" dur="2000" fill="hold"/>
                                        <p:tgtEl>
                                          <p:spTgt spid="270339">
                                            <p:txEl>
                                              <p:pRg st="5" end="5"/>
                                            </p:txEl>
                                          </p:spTgt>
                                        </p:tgtEl>
                                        <p:attrNameLst>
                                          <p:attrName>ppt_h</p:attrName>
                                        </p:attrNameLst>
                                      </p:cBhvr>
                                      <p:tavLst>
                                        <p:tav tm="0">
                                          <p:val>
                                            <p:fltVal val="0"/>
                                          </p:val>
                                        </p:tav>
                                        <p:tav tm="100000">
                                          <p:val>
                                            <p:strVal val="#ppt_h"/>
                                          </p:val>
                                        </p:tav>
                                      </p:tavLst>
                                    </p:anim>
                                    <p:anim calcmode="lin" valueType="num">
                                      <p:cBhvr>
                                        <p:cTn id="24" dur="2000" fill="hold"/>
                                        <p:tgtEl>
                                          <p:spTgt spid="270339">
                                            <p:txEl>
                                              <p:pRg st="5" end="5"/>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p:txBody>
          <a:bodyPr/>
          <a:lstStyle/>
          <a:p>
            <a:pPr eaLnBrk="1" hangingPunct="1">
              <a:defRPr/>
            </a:pPr>
            <a:r>
              <a:rPr lang="en-US" sz="3200" b="1">
                <a:solidFill>
                  <a:schemeClr val="accent5">
                    <a:lumMod val="50000"/>
                  </a:schemeClr>
                </a:solidFill>
              </a:rPr>
              <a:t>Stories that Teach for 200</a:t>
            </a:r>
          </a:p>
        </p:txBody>
      </p:sp>
      <p:sp>
        <p:nvSpPr>
          <p:cNvPr id="31747" name="Rectangle 3"/>
          <p:cNvSpPr>
            <a:spLocks noGrp="1" noRot="1" noChangeArrowheads="1"/>
          </p:cNvSpPr>
          <p:nvPr>
            <p:ph type="body" idx="1"/>
          </p:nvPr>
        </p:nvSpPr>
        <p:spPr>
          <a:xfrm>
            <a:off x="914400" y="1219200"/>
            <a:ext cx="9837683" cy="4419600"/>
          </a:xfrm>
        </p:spPr>
        <p:txBody>
          <a:bodyPr/>
          <a:lstStyle/>
          <a:p>
            <a:pPr eaLnBrk="1" hangingPunct="1">
              <a:defRPr/>
            </a:pPr>
            <a:r>
              <a:rPr lang="en-US" sz="4000" dirty="0"/>
              <a:t>Answer: What is spiritual momentum? 1. Get on the covenant path; </a:t>
            </a:r>
          </a:p>
          <a:p>
            <a:pPr eaLnBrk="1" hangingPunct="1">
              <a:defRPr/>
            </a:pPr>
            <a:r>
              <a:rPr lang="en-US" sz="4000" dirty="0"/>
              <a:t>2. Repent daily;  </a:t>
            </a:r>
          </a:p>
          <a:p>
            <a:pPr eaLnBrk="1" hangingPunct="1">
              <a:defRPr/>
            </a:pPr>
            <a:r>
              <a:rPr lang="en-US" sz="4000" dirty="0"/>
              <a:t>3. learn about God; </a:t>
            </a:r>
          </a:p>
          <a:p>
            <a:pPr eaLnBrk="1" hangingPunct="1">
              <a:defRPr/>
            </a:pPr>
            <a:r>
              <a:rPr lang="en-US" sz="4000" dirty="0"/>
              <a:t>4. seek and expect miracles; </a:t>
            </a:r>
          </a:p>
          <a:p>
            <a:pPr marL="0" indent="0" eaLnBrk="1" hangingPunct="1">
              <a:buNone/>
              <a:defRPr/>
            </a:pPr>
            <a:r>
              <a:rPr lang="en-US" sz="4000" dirty="0"/>
              <a:t>   5. strive to end conflicts in your life (forgiveness)</a:t>
            </a:r>
          </a:p>
          <a:p>
            <a:pPr marL="0" indent="0" eaLnBrk="1" hangingPunct="1">
              <a:buNone/>
              <a:defRPr/>
            </a:pPr>
            <a:r>
              <a:rPr lang="en-US" dirty="0">
                <a:hlinkClick r:id="rId2" action="ppaction://hlinksldjump"/>
              </a:rPr>
              <a:t>Back</a:t>
            </a:r>
            <a:r>
              <a:rPr lang="en-US" dirty="0"/>
              <a:t>					</a:t>
            </a:r>
          </a:p>
        </p:txBody>
      </p:sp>
    </p:spTree>
  </p:cSld>
  <p:clrMapOvr>
    <a:masterClrMapping/>
  </p:clrMapOvr>
  <p:transition spd="slow">
    <p:dissolv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rrowheads="1"/>
          </p:cNvSpPr>
          <p:nvPr>
            <p:ph type="title"/>
          </p:nvPr>
        </p:nvSpPr>
        <p:spPr>
          <a:xfrm>
            <a:off x="1825625" y="228601"/>
            <a:ext cx="8510588" cy="1325563"/>
          </a:xfrm>
        </p:spPr>
        <p:txBody>
          <a:bodyPr wrap="square" anchor="ctr">
            <a:normAutofit/>
          </a:bodyPr>
          <a:lstStyle/>
          <a:p>
            <a:pPr eaLnBrk="1" hangingPunct="1">
              <a:defRPr/>
            </a:pPr>
            <a:r>
              <a:rPr lang="en-US" b="1"/>
              <a:t>Stories that Teach 300</a:t>
            </a:r>
          </a:p>
        </p:txBody>
      </p:sp>
      <p:sp>
        <p:nvSpPr>
          <p:cNvPr id="32771" name="Rectangle 3"/>
          <p:cNvSpPr>
            <a:spLocks noGrp="1" noRot="1" noChangeArrowheads="1"/>
          </p:cNvSpPr>
          <p:nvPr>
            <p:ph sz="half" idx="1"/>
          </p:nvPr>
        </p:nvSpPr>
        <p:spPr>
          <a:xfrm>
            <a:off x="1825626" y="1676401"/>
            <a:ext cx="4194175" cy="4422775"/>
          </a:xfrm>
        </p:spPr>
        <p:txBody>
          <a:bodyPr wrap="square" anchor="t">
            <a:normAutofit/>
          </a:bodyPr>
          <a:lstStyle/>
          <a:p>
            <a:pPr eaLnBrk="1" hangingPunct="1">
              <a:buFont typeface="Wingdings" pitchFamily="2" charset="2"/>
              <a:buNone/>
              <a:defRPr/>
            </a:pPr>
            <a:r>
              <a:rPr lang="en-US" sz="4000" dirty="0"/>
              <a:t>Elder Uchtdorf used this New Testament story to teach about giving our heartfelt all.</a:t>
            </a:r>
            <a:endParaRPr lang="en-US" sz="4000" i="1" dirty="0"/>
          </a:p>
        </p:txBody>
      </p:sp>
      <p:pic>
        <p:nvPicPr>
          <p:cNvPr id="4" name="Picture 3">
            <a:extLst>
              <a:ext uri="{FF2B5EF4-FFF2-40B4-BE49-F238E27FC236}">
                <a16:creationId xmlns:a16="http://schemas.microsoft.com/office/drawing/2014/main" id="{68F8A591-A83D-48C0-9CDD-9AFC3C13B8C2}"/>
              </a:ext>
            </a:extLst>
          </p:cNvPr>
          <p:cNvPicPr>
            <a:picLocks noChangeAspect="1"/>
          </p:cNvPicPr>
          <p:nvPr/>
        </p:nvPicPr>
        <p:blipFill rotWithShape="1">
          <a:blip r:embed="rId2"/>
          <a:srcRect t="1438" b="13938"/>
          <a:stretch/>
        </p:blipFill>
        <p:spPr>
          <a:xfrm>
            <a:off x="6172201" y="1676401"/>
            <a:ext cx="4194175" cy="4422775"/>
          </a:xfrm>
          <a:prstGeom prst="rect">
            <a:avLst/>
          </a:prstGeom>
          <a:noFill/>
        </p:spPr>
      </p:pic>
    </p:spTree>
  </p:cSld>
  <p:clrMapOvr>
    <a:masterClrMapping/>
  </p:clrMapOvr>
  <p:transition spd="slow">
    <p:dissolv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rrowheads="1"/>
          </p:cNvSpPr>
          <p:nvPr>
            <p:ph type="title"/>
          </p:nvPr>
        </p:nvSpPr>
        <p:spPr/>
        <p:txBody>
          <a:bodyPr/>
          <a:lstStyle/>
          <a:p>
            <a:pPr eaLnBrk="1" hangingPunct="1">
              <a:defRPr/>
            </a:pPr>
            <a:r>
              <a:rPr lang="en-US" sz="2500" b="1"/>
              <a:t>Stories that Teach for 300</a:t>
            </a:r>
          </a:p>
        </p:txBody>
      </p:sp>
      <p:sp>
        <p:nvSpPr>
          <p:cNvPr id="33795" name="Rectangle 3"/>
          <p:cNvSpPr>
            <a:spLocks noGrp="1" noRot="1" noChangeArrowheads="1"/>
          </p:cNvSpPr>
          <p:nvPr>
            <p:ph type="body" idx="1"/>
          </p:nvPr>
        </p:nvSpPr>
        <p:spPr>
          <a:xfrm>
            <a:off x="1825625" y="1676401"/>
            <a:ext cx="8540750" cy="1905000"/>
          </a:xfrm>
        </p:spPr>
        <p:txBody>
          <a:bodyPr/>
          <a:lstStyle/>
          <a:p>
            <a:pPr eaLnBrk="1" hangingPunct="1">
              <a:defRPr/>
            </a:pPr>
            <a:r>
              <a:rPr lang="en-US" sz="4000" dirty="0"/>
              <a:t>What is the widow’s mite?</a:t>
            </a:r>
          </a:p>
          <a:p>
            <a:pPr eaLnBrk="1" hangingPunct="1">
              <a:defRPr/>
            </a:pPr>
            <a:endParaRPr lang="en-US" dirty="0">
              <a:hlinkClick r:id="rId2" action="ppaction://hlinksldjump"/>
            </a:endParaRPr>
          </a:p>
          <a:p>
            <a:pPr eaLnBrk="1" hangingPunct="1">
              <a:defRPr/>
            </a:pPr>
            <a:endParaRPr lang="en-US" dirty="0">
              <a:hlinkClick r:id="rId2" action="ppaction://hlinksldjump"/>
            </a:endParaRPr>
          </a:p>
          <a:p>
            <a:pPr eaLnBrk="1" hangingPunct="1">
              <a:defRPr/>
            </a:pPr>
            <a:r>
              <a:rPr lang="en-US" dirty="0">
                <a:hlinkClick r:id="rId2" action="ppaction://hlinksldjump"/>
              </a:rPr>
              <a:t>Back</a:t>
            </a:r>
            <a:r>
              <a:rPr lang="en-US" dirty="0"/>
              <a:t>				</a:t>
            </a:r>
          </a:p>
        </p:txBody>
      </p:sp>
      <p:sp>
        <p:nvSpPr>
          <p:cNvPr id="64514" name="AutoShape 2" descr="Arches National Park"/>
          <p:cNvSpPr>
            <a:spLocks noChangeAspect="1" noChangeArrowheads="1"/>
          </p:cNvSpPr>
          <p:nvPr/>
        </p:nvSpPr>
        <p:spPr bwMode="auto">
          <a:xfrm>
            <a:off x="1587500" y="-136525"/>
            <a:ext cx="685800" cy="685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6" name="AutoShape 4" descr="Arches National Park"/>
          <p:cNvSpPr>
            <a:spLocks noChangeAspect="1" noChangeArrowheads="1"/>
          </p:cNvSpPr>
          <p:nvPr/>
        </p:nvSpPr>
        <p:spPr bwMode="auto">
          <a:xfrm>
            <a:off x="1587500" y="-136525"/>
            <a:ext cx="685800" cy="685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4518" name="AutoShape 6" descr="data:image/jpeg;base64,/9j/4AAQSkZJRgABAQAAAQABAAD/2wCEAAkGBxQTEhUUEhQWFhUVFR0XFRcYFhgXGBgYFxUYGBcYGBgaHSggGBolHBQYITEhJSorLi4uFx8zODMsNygtLisBCgoKDg0OGxAQGy4mICYtLCw4LDQ0LDA0MjAsLCwsLCw0LDQtLCwsLCwvLCwsLCwsLCwsLCwsLCwsLCwsLCwsLP/AABEIALcBEwMBIgACEQEDEQH/xAAcAAABBQEBAQAAAAAAAAAAAAADAAECBAUGBwj/xABBEAABAwIEAwYEAwYFAwUBAAABAAIRAyEEEjFBBVFhBiJxgZGhEzKx8ELB0QdSYnLh8RQVI4KSFlPSM0NUosIk/8QAGgEAAQUBAAAAAAAAAAAAAAAAAAECAwQFBv/EADMRAAIBAwMCAwYGAgMBAAAAAAABAgMREgQhMQVBE1FxImGRsdHwFDIzgaHhJFJCwfEj/9oADAMBAAIRAxEAPwD0yEoU4ShX7lKxCEoU4ShFwsQhNCJCUIuFgcJoRITQi4WBwmhEhNCLhYHCaEQhMQluFgRCaESE0IuLYHlSyIryGtc5xhrQXE8gBJPoF5Zjf2uFx/8A56IbTBAzPlzzP8LRlb6lR1KsYK7H0qMqrtE9O+GmNJeS1e1mIqzmxNRoNwGxSIBG0MbMHmVTf2nq04l1Z5L5z/FBkEfzayNCqL6nG9oxb/g1I9EqY5Tml8WexmkoGmvIqfbeXZTUrNl0QXG2xEhx9YV9vbd9N7aQrm+khrhAmxcTY+WjeqF1Pe0oMH0Z2vGpF9u/9npZYoFi4R37Qy1waXMcZANhv4OFuu262R20pzBZaBdrpkwDAEQNYubqWPUaD5uvVfS5BPpGpj+VKXo/rY3y1QLVm4XtVhnkNJdTcTAFRpbfkJ1WvYiQZB3VmnXp1PySTKdXTVaX6kWiuWqDmqwWqBapbkNisWqJCOWqDgnXCwAhQIRyFAhJcLACFAtRyFAhFwsAIUCEdzVAtS3CwCEkTKnSBY9AhKFKEoVfIksRhKFKEoS5BYhCUKcJQkuFgcJiESEoRkLYFCUIkJoS5BYFCaEUhNCMgsCLU7WKYas3tLx2ngqHxagLiTkpsFjUeZhoP4RYkk6AeSHJJXYKLbsjlv2qdpH4emzD4d2WrWBc8izmUQCCQZ7hcbA8mu0MLzbg7qVOGvcWF0G4jaxHOxC0cQDiaz6ro+JXrZn94kMY0zkHMANa3r9H7UYBr20QSARUys0d+F5NyAY7rbdN1hanVKrPDsdRotE6FPPmX17F/h2KFTMx8OAPde1xg8jYy0+qzeP4JrqRfkY5wsS8Aw2dQ+xjfzXO4ijVwrhmBEglpboRobzcK3heLl9M033Dm/Mdi2+gN9PprvCqDi1ODuvu5ZlqVKLpzVnv/RewOVzaeemAWnu5coDeuWNfOR120DgwH5gWmXS4FgzXENM7uFhPKfMDaIc3/T2ANKHTGUCWu5zf2Wrw6qKtAvZBfGk/MReLxqIgqGpLuvu5NTjbZ8/T7+BRdh2ZiSKeaC5pGW9QaAyJBMR5pU6VNlQfEySCYlmxIsDqdRcAifRauFFHEAOc24/E0ljg4GCHb6jdUeP4Cn8WiwvI+KXAPy5hmAaQHRGsH0KiTvLFk7korIJTNMvc1r2jQgNfeHNGxPMbBdV2OYQKozS2RAIuDebzEW5Ljf8ApwHK1zgHA92qG5mnLcAz8sADloYXe9k8DUp03mpVFQuOgYG5SJmYcdZHornTof5EXF8J/IodWrf4coy5drfFO3wNRwQyFYcEMhdHc46wEhQLUYhRIS5BYrlqgQjlqgWpcgsAIUCEYhQIRcLAS1QIRyFAhLkFgMJkSEklwsd7CeFKEgFWyJLEYShShKEZC2IQlCnCUIyCxCE0KcJIyCxCE0KaaEZBYhCiWokJAIyCwzGLxrtlxd+OxzqYcDhsO/LSAPdNRrYfVP7xBzAHoI1M+mduuKHC4CvVYYflyUzuH1CGAjqJJ8l472arBopsFi9rhET8omdLD9VS1tZwp2RqdL0yqVcpcI08BlZMUx8zrg3AJMC0zaFmdparcQGtZIDJc4wDEDQTvDp/stZjntccuhO8cvDVQx2BPwwQGg52udYTN4Gt7keixISUZ5vk6ipTyp4LgBj+FMxOGa0nLUYJYQOkFhMTBi/Ihef3pvcx8tINpEQevJeoYFrhmkNI00E3HMXF157xnFipVqG8FxAkyRFhrpACtaKo25RfBQ6jRSxmvzceo3DsdUoVGvBsDodDP0XScNxLmPqVKTZoudnLbEgTMgTYDWP4VyWHwtR1Muax7mNOUvyuLGuiYLtAYup8J4waL+8JGjhF+h8fylWqtHJOy3KdHUYWu9vkemYOoyrmd8M94kOMx6wROvsub485jalINz5WVy17HXIJYCCCSfwv5rS7P41jwxzfhzBB7uUHSJE9PK6r9seH3ZVYyHuJ+IAbEsaC10aT3cvms+klCti/eaddynQvH3G1wys0mLjab69RPMLdo1H0nZ2nbvtIs4DqNDC5ThGnebJzGCdTrrHSPRdH8Roa6xEiASSQCbb9SoKknCeUeUTKHiQtJXT7HV0KzajQ5uhScFhdn3tpOLS4gPAAFg0Ect731J0XQuC6PR6nx6Sk+e5yOu0n4as4Ljt9+4AQoEIxCgQrWRTsBIUCEYhRIRkJYrkKBCO4KBCXILACFAhGIUCEuQlgUJKcJJMgsd0knSVbImsMknSRkFhkk6ZGQthkk6ZGQWGTKSZGQWGSaE6dqMgsed/tyxYbhcPSm9SuXxzbTYQfeq1cBwqkC2k9hl0wy9xMkz02vuei6b9v7z8TBAahtQ+rqf8A4rheC1SXgvaYDwQ5t4I2cBeCRKo6tNq5udLaikvP6nbtwz7XBMbiRpaQqGOJMEiMsTqIs6wjqr1PESA4HX05WRixtQODtCIOx6EHmNZ6LCzad2dI4q2xica4oaVOmym1z6tcEUsne0AEgAST3hAXTfs2/Z0KIOIx9JjqrhFOi9rXimJnM4GRnMCB+EdSQA9geAn/ABtMvOYYKm9zXc3Vzkpgj+VtU+LQvUKjlu6CnCNPJd7/AD2OW6tqak6zp9lb5Jkg4RlgZYjLAiNxGkL5u7e9k6mDr1O474OaadTKcpY490ZhYOHykHl1C+ipUg60G4OoNwfFXZbmZSm6d9uT5a4JxD4TgLwfsEdV3TcaMRljVtMki0gksLTE6HKfVS/at2CNFz8bhR/ouOatTH/tOJu9o/7ZP/EnlpyvZrFu+KzfMMpHTePcqhqqCftrlG3oNW3am+DoeHYvLUpEHuuaJJiAYgwfAeq6+oZAB1nryke686oVzTmk6czC4dZk6XuN/wDcu84U7NSbm1LW7ROmYhZmqjZpmvp5XiSqkAzmmZsNLDp5XXZYOuHsaQQTlGYAzBi4XI12tGomSB4TvfySo0vhyWy06nKS3XkRoLeCXR6n8O27XuQa/RrVQSvZrg7FwUCFlcH4rm7jzPeLQ/mRsfpP11Wu4Lfo6iFWOUTltRpZ6eeM/wD0EQoEIhUCpciGwMhDcEUqDkZCYgihkIpUClyDEHCdOmRkGJ26dRlJVcibEkkmTgIyDESSUKk/itIGAZ6jT138kjmkOjSlLZIuJKlieLU2gQS4nRoF/fQdVXPH6Y+aANzmE9bbpPEQ5UJvsakJLLr9o8O0SH5ydmCT5zAHmhM7TUph0gnQAz77J2Qipt8Gwnas+hxmk7U5fFWximROdsc8wSKdwlSlHlHnf7duE58Ph8QJmlVNMi121GzPiHUwP9xXmFPB1KYD2EQIk6a6SNl6j+3HGsOEo0mVBnOIDi0H8LabwS6OTnt9VxfAsEalNoN25QHDqAPXzVfUzxSb4NTp0HJOPctcKzZCHN1uR43IhX8Hh3Pc1tNhLy6IG/jG2qM2g5kZTp0/RdL2Os91Wq5oDRDSYbc669PqsiC8Woorub1aq6FFz8l/PY6DgnCG4ZjgDL3kGo7nGjR/CJMeJO6vOKTKoeJaQ4HcGR7Jit+NopRXCONm5Tk5y5ZEppWdV47RD8gJeZvlEgef6K4yu0iQRHonOVuRMG1dIPYgggEEQQbgg6gjcLxL9oXY1uBr06uHtQrOgNN/h1NS3+Qi48CF7IcWwfiH1XG/tZe1+BY5rgTTxDHD/i9v/wCk1yTViWjGUJp2PP8AinDXZmPyEkDvuabmAe9G+lxyW72fzZDBdAuAC0ggydOd/ZRw1Z7mNcDNo5nKRZUsHiH06rnN0y3bpfe2kaD1WLJuccfI6pRxlku5Yxleo0D4hqHM8ZXBhkS4gNcNBprpf1vYLHPe8tBOYXbnpubI1JBAgzMR06FDxnGZLBlIJnwiBGvVTwvFSxwcWiLDQzqeXiUx3ceA4exZdiarQ0ikHE/N8NwEGQNHbQTOv5rruEY/41IOILXDuuDhBBH3qubwXHRUaDDTIn5o+uqt8JrspvcWiGVSCRydeXawAbaDrupNJWdGp7WyexU19D8RS2W63R0TioEp3IZW7c5lRHLhyUC8clElRzdUlxbE83IeyYvdyPoof7vqoub1+qLjrEy5/JJAjxSQNO1AUH12t+ZzR4uAXk2L42+pOauXD+c5fTRUjiGfvN9QiNBPmQ5ya7HrWJ45h6Yl1Zng05j6Nkrm+J9tHG1BuUfvuAJPgNB7rh34ymNXt/5D9VFnE6P4qg8pP5KVUYR3buNyb2OiZxaq4y57nn+Ik+g0Cr4jHOsZgjmdJWZ/m1M2pn0CG2uz8Wbwg+6S9O93YltUtZXt/Bp08XUcDBcdbyY6xdOW2k3nz9tFVPFqTW6kcu7A9U9DjFIC5JHQE/RMcl2HqD7ipgudYx4bLQdhZF/X63WNS47RYTZ19O7f01lN/wBW0wbNqegn3KWV2/ZEhil7RqZS0CDbbYo1N9ItAcwhwnvB152tos2nx0VDDabmiJOaIJ94/omocWa9uYNEX1MG3K07qNzXclVN/wDEyO1PDy99MhwLWh3dLoeZIJLRvoJ8FZ7Ol7C9pYRBjUQTA7w6H8lz2PxpJJzTLpkXEOjTpp6K43G1GANzGRrvEQIk66eSoauTqmvoYRoq336HaOrwBIIt+n6rLq1zJg+m6C7jmfCVHZZq0Yc4aSwmC4QNpkhcxW7QveRADRyFp8SdlP0ynCnTcre1wUOrVak6qhxHk9H4Txl7GgttGoA1vf76ovEu0T6tjZm4HdnxuZ9VwFDtE8NMgdI380dvaAAXB1NoJty1MecFT5pSviyv4eS/Mjq8PjcoOVzRzRW8Tf8Avg+X5wuIf2iYNnA9It6oTe0t7BxHUgKW0Zbv5ESlKOyfwZ1z6rp+eRMm5Wb2qrOdRn52teHPEzLRPrt6LJHaS0lxkgiIzb9dLclXPaAcz739krtJWfyf0ETcGpL15X1LHA+JuqVnWDWhgAZNp138CtSuYdPlEDdc5w1oPxCzMN2gc+XotDB4sl2aZY2BJ5zc+Sxa1K0njwjpdPWygsnu9/v0NavHxAYty/psiVmttAIBiNOdvoqdaqM1nA+UbSEU12mO8ARqJ033Ve3BZvuzRw9KkALSfDXZW6GFEmC4cweXiL+srPoVgdQ0idQ4Tz/or+HxEukmP7dFBMkSYq+KrUu7nMbH75KuzilVpLjUM9TaPDRR7Vd/C1C0yaYztgx8vzePdmy8yfxIm/PrK6DQVI1KCT5Wxy3UqTpV2333PV8J2kf+LK/oIafI6K+3tFS/E17ANS6IHoV44ziLhMZfA39L2VetVfUs5xI/d0HjGnmrTjEo5HqvHO3+Fogikfj1Nms+UfzPiB4CSuFxPbrHPn/VDLzDGMgdAXAkjxKwWYfkrBwoESb/AHukSSE3Zd/6ux3/AMip6M/8U6oQPspIuGJt1OJSSRaZmAAPABVhVn5j+aq5pUwwlOSS4BzlLkOXjb6KAqDp9+JQns/rdMWnT7+iANFnG3NEAekAaWiBKj/nlX94+36KhlCZrJsBPhKZ4cPIk8ap/saNXjrzq1sep9UB/F3k2a3pAiPdCdhTF4HTdWeEhkkVWTTIyvdfNTkgB4MagkW0MpHGEFewsZ1KksXIj/mh1cATpN728U1DimV2ZrGhwMg39roGLoOZDnXa+cj7gOgkb+GmqJg6VOo5rMzmOcQJIa5skwJFi0czfwR7CV+wf/Ryt3LL+OvMwGieQPLx5Km/HPflBJygiw++SNxLhr6LnBwBDXZS5plsxMTsYvBQqdJw7zmuA5lrrz10SJwxyiOtUdRRnfkMx8vLuUGOtsv3yBVugWgAcuizqLzmiJJMen9ltYXCZtQWxrH3ZZ1bbk39Kst0WuEAfE+UGQWuGxa4EEOHKFgcc4UcPWLL5D3qZ5tOxPMaH+oXTYeiJGUC2m33orvFMF8bDua752AuYeRAmJ5HT+yhoanwqm/D2/sfrtF49K6/MvuxwTWjnPRI6f2Q21OsqedbTOYVrECPuE5At7pFRc4pQE8BMadrJDoL+cfVEe2NEjdkEVeSLPBcKe+51oIjXW8n0T4rFvovDm7iYJkEciPPxW1g3TTjQwP6/VZXFMPmdsRt0ustTUqjy4OjlRdOglDk6nBVTVYx7AS1wBiQTpMaq67DtIk05JJm2p8/BcnwjFOY5uU/KC0jreDHmt/C8YIkkHfQxvuFUqU2nsWqc243ZYwWCYXwWxfb6+q1KWCbMeMEfd1n0+IiC5hiYEESRrJ++SuYbirYaHAg3vGp8t/1UM02SKTXBZGFGS5BBsRGxsd9LryHiuBdh6z6LhGU9082n5XeY/Ne2sqsBu0ieu+65j9pHBmVcP8AHYe/RF/4qf4hbl8w8+asaCt4dTF8P7RndTpOtTy7rf6nmLApTsoAhEY28lbxzg4EXKk96Zz1CUgozhJTKQcPuf0SRcSxpGmAPv3Qcx0C3ncAgmIPKSQonhLwIDW35Ef0JTPHp+ZY/CV1tizHpUCdASTyBPryRH4Mt+eR4gj1my2eG0K7BlqMIDflcwtJIv8AM0m8+RWtQq1G2jMDvp6gmxVWeuxfH8mjS6RnFNzs/T+zj2Um7AnnyR52sOQC60toVDlczI86ECJMc4h3muW4q19CqWPMjVjgLFux6eGvspaOrhVdkrPyKup6dU06u3deZWrEnUH6dVKm7LTqOc2Wvy0wAYvIfPlkA3+ZEoVWEbfmq1eqHvY0CGsnffMXOd6R6KWpdq33sQ0Eoyb78L1ex2PYqvGDLagJAe7ukWAMWE7b+ZWE/hwbUc5hcGSMuhIE6TeV0GDqNbhw06kxG49dFl47ENaC1zwC4GDqQdjG6yabk5za7s35whCEE+Uuf2J0AHB7XfjvIJmbxE73WRxHGZophpblOUuzGHOAAJyxaYnXnzV/gTa4P+rTEgDK7cidCDBHMWW/WAqMLatPaxi4MWIOx6yklWVKfmPhpnWpprY4+o9rHMOWQ2JO8aLZdXPzTY2tuuZx+KaQ0Olhm+YEeK1sFUFRgyu02nfwUlWHspsTTz9uUU/I3sAQ8W1/RabKmUOJtAM+Q1WPwxpbAtMytnH0/wDSqkf9t2/8J5XWdUXtWNJStBswalOk5kva23eimGifFpEHxtzlZNehSqE5atIExd1L4UWv8rsgd6g+KttxBk5g12xlonrlI19AsTF4fK50Ahs28DpdbNG93uc1qErJpXNb/IZu0Mc2LnvgjwIflOx03VOvwdrRml4F/mIOmzXZWtOh3CbhLSKrcwcGzMwYBAsZ2uB4rr8UHYgl1N4p1fhgNExJDrioz+IGxvG6bOvKnJK+3mLDSxq03JRt7jjP8uZbJVY4xoZadrd3MJVbEYd7C0OFnfLB1jX6q9QYyq/K+nTY4O77hNMNA1swgSPAqzT4U12IeGZsjALv+aSJk+UFTVK+Cs32uRafSupNOK72+7jYCQBPjp7KeOyBk3nayeowiQ0THI31TU6nxG6XHzA7Ef3Wfy8jd2SwB8Jw0t8Z0J15q/8ABjY7TdQwVgA4EQOVvJXKpsmVJtyHUoJRRBu4M3/shNa5hFwRCtUxKmdCLKLImxuWaHEJiQbawVp0MTMtdMEbiZB5rCbAIstehGoUM0kSxV1uebce4aKFdzGwWHvM/lJIjxBBHkFRH3C7ztnhA+k1+hY65ie66x01vC5Ita3rynTxhdBpa3i0lJ88HH6/T+BXcVw916MqOcANNp++n6KAHOUbEbAcyYEW0mfT3UaTb3v0+wrFipdNlimxsDvR/u/qkmdTdP8Ac+8pKH9yzx2PSAxRyxsiBgTuaOqxbnUWBObOyWTpCM1o2KjUZujILAcoTVKDSLgR1RHg8gfvogGTqPdOTYmxUfwei4zkb4tGX3bCEzgLWmactvMSSLeK1KYRZtsneNNbXIvw9N72VzCxXDqmV2XJmM5Xd5pBO/dN1n4bg1S5qta5x3zGRO4OxvyXUOzE2hSpA7p34iWNhq00MsjNwJLRfNImzxJ15jXoeqvCu422RnQdlHKPvVVpJN3LkZtbAKzGkd4D0VF2FZFqYJ2JA1J97LUht0SiG7JVdLYLp8oysPgg43ZlHOS3w0IVjjGFcKbcrzlmHAmZt3ZJvt9FqZAd0LiWHc+nlpxMgmSRYXt1035pkW802LUxcGkczTDwNJEdDaL6qXxgB3mCPQ9OiOKerSDmGoJAcPHSR1lUa9G2pF/v5re6vrd7ma1iro1v8ZSLAILTaTbQCw0nQ6iNU1DiTGOJIfUpFtwGSQ4aFpzT+kSOSxWugQ4S3SQSDY+hVtoZqxxjqDr1IQ6cUrCKcm78FTCmmHOL2uAdmh3ynNJtGwg6bqfCK4LXuzSS4yN7WHjaLq1xGi6pR2zNmC0jUg2MbWOqr8HqU/gtLgzMZuQMxE28kVGnTv3uLQjKFXHtZv794a3K6rVm3J6a9dFdqCjBMQbwA4tvtaVIYSmW2e4TtII9wq97F+xnYbFkW1E+iu/4xpEEEe6qYnhD2nuVZm8Ob+YKLSwzoAIYSZ/E4adITpKL3QyLktmi3QqtJgHbwR3MPVUqWGOYdyDsZBFvP6qVRhGxHr+Sia3JYvYm+oc0LVwtSywPjZSJJk8/otHC44RdNqR2JKcty5j6YdSqB0kZDYC+mw5ri2YFjjLKrhMmH0XjTW4m3kuyr1gadSI+Q6+Gq8zoOcB/6jj0myvdOycZJO3Bi9bwU4OSvs/+vf7zrMVwVxpMbQDam73NcJLtCSDceCzHsdRsW3N7/X1lZ1DH1GcjvMuB9QRayIO0VVrszwHzaSLx0dqFeUZpW2aMlzpN3V0/iGdip0H05eCSO3tSwi9Ez/LTd7lslMlvL/X+Qxi9/E/g9AzJwU0DmPVPkWFkjqsWMPvdSDZ1KXwymNIoyiGMhPpjXMZ8Pqh4p5IABiCNut/H8pUnNKhkKcmhGmSLesqRfpaEIhDc1FgLtOoCIHog1CgMkaffqiGm4pMQyIl+4M30spMqXnXpH0QnYGd48NUenhmjUmdzI2+pTtkJe4qtwLW/NBpwDbT79VdIbMjWIvy5aKjxHAn5qZvu0mR5JE+wNdyw2t1U6Vf7lZVOq6QHCCROovHL1Vl7iPlv00PlzStWBO5crU6dT5xJ0B0I8DqsrGYB7L0znbynvfoR6J6fEB6WIV+mC+wIg2kXUkZOPoRTgpepzTaTTZ7cvq0+h1/qjFkCA4WOunhMLXdwYTJqE9ToR1At9UqvC6f7oPWB+illVp+bIY0qi7IwzWaGkGHE7TOx6dd1nUOGuzk5YBMke9vNdWcMwaNaPDXpYKDKIbcy7pa3ghV4pPFA6EpNZPjyKLeHAjvECQR1VijwrKAQR7BWn1ARYe3I31TsrDb6D8lXc2yzFW3KjsPUHVBAdNxdbjB97Jst7gev5KPMlRjfE7wbInUje9gfqiGqRsserUAxtXyHo0H01W1SfMWk8ualnTxt6XI6dbK/ubXwBsqncq6GU3C7RPUITGN/dHujNaoZFiLRQ43wQVKZFN2QxaCQ0xJLX8wfaN9F57iaTmPNNwggwQYt/ReuUATY/RcX274QWVRVEltQQTyc0ARbmAI81d6fqGpeHL7ZkdZ0sZQVaPK59DlThiNHAeyj/hnAXv06fmiNE3mPvfkiPqQZDmm3PdbBzZWyDqkrYk/h+/VJIOPRcvn5FIt6FW4CZwG6wczscAEHr6/1U2ud+87wko2QeHmlTykAiCNiDIPVNckOUQYe6PmPpP5JNe7c+oH5IgjaD4JxTCS68h2LBGu7kPMQkK7p09P6hFFP7snui6EsyDa40Iv4hOMSREDe8+CWTffrdM5t0mwWLDq86+t/PVDqVRO8DmI/VCe0cvdQyD7+qLAGfWcBNoHO1jp+aDSxBcTDMx5khrbmPSUPKQdSUnOI/t7JUhGRHD3ufnfd2giGho3DRM+JuVZdh2RMnSdp1ix0QP8AEO8vAfrokHO5keOnuE5uXcYox7BnYem6Bm8rFOMJluCQRuIG33sqxqEGZEgyPLYojOISItOwB16BN3HWSLBYdnettQhRzc4+Yj2AKH/iRPyx0P0nZOHg6GE0dYb4aI+lA5j6eScW3UTVhGTDAC2psR9+HNFYQQQ7Yx48j6JOqB20HnqsjjvEhQaHQPinQE92wuRzGnVOjGU5YpbjJyjTi5SeyNg0LZhoLawR5/kqNXjdFvdDi9+zWy4zyLtB5lYOEx1Sq3KXmSbu0McmnYdFrYLh7WDujx5qZ0VD9R/siGOolU/TVl5v6GXw/hj3PfVq/M8zrYAnS/ougw9MhO1pCsMTKtVyJKNFQVkEYY6yiMaCb2Hkp0qMlNiHNbPQan3VVy3LaQZz2BzeZtr0QeLYJ1bCuZLS8tkW/E28ecR5rGq4ol0h2hkdFu4DHtc0XEjVu+qW0oNSXYbJKacX3PJJB218jPJRcy1hbcLS7ZYH4WKflENf/qN/3fN/9p9lnMqO3uDzFvJdJCecVJdzi6lPCpKEuU7BWOfGh/5Qkq5H39lOn3Ij05pjT78lAU3SSHQXdJ0/p97Jklz9ztbXJ1aRdN4nca6W8pump0nAjvC3JoHikkm5MdggrmTAJvFyBF9Zsk5gEnNvpBiIjL4JJIsJZDNrRYRbyt9AndUMGLW2/KZTpJcELkyIrQBr7KTKhN408PZJJJKKSBSbZJjwbibpndUkky+5JZWIF4t+igYSSTkxjSIOOtvQqNN3lz/ukkpOxEluPVIiNj+anRY1umv3umSSZOwrgridcanqh5I3lOknDSQqHdAL3cvJJJCigcmDdi3aZY8/zBWfx/h7q7GgQMrvHUXB+ynST17DUokcl4sXCfAHA4M03d4WAuRuRyHn7Lb4Z3s5JgN97Skkm1pNrIkoU1F4rgtMGYAtuDcbFXaVGNUklUm7bFqMVyTw2JY4EsMiY0P5qriHU3fPJbNxcfTXVJJChaQt9ivW4bTcx3w2lpynQ9DBuYnRZ9OgSGPpmCRz6JJJ6k7MZir2KXbRk0KdR3zsflMcnAz7tauPLSdEklsdPd6P7s5rrMUtTt5IYmNY906SSumQ2f/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dissolve/>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p:txBody>
          <a:bodyPr/>
          <a:lstStyle/>
          <a:p>
            <a:pPr eaLnBrk="1" hangingPunct="1">
              <a:defRPr/>
            </a:pPr>
            <a:r>
              <a:rPr lang="en-US" sz="2500" b="1"/>
              <a:t>Stories that Teach for 400</a:t>
            </a:r>
          </a:p>
        </p:txBody>
      </p:sp>
      <p:sp>
        <p:nvSpPr>
          <p:cNvPr id="34819" name="Rectangle 3"/>
          <p:cNvSpPr>
            <a:spLocks noGrp="1" noRot="1" noChangeArrowheads="1"/>
          </p:cNvSpPr>
          <p:nvPr>
            <p:ph type="body" idx="1"/>
          </p:nvPr>
        </p:nvSpPr>
        <p:spPr>
          <a:xfrm>
            <a:off x="1825625" y="1447801"/>
            <a:ext cx="8540750" cy="4422775"/>
          </a:xfrm>
        </p:spPr>
        <p:txBody>
          <a:bodyPr/>
          <a:lstStyle/>
          <a:p>
            <a:pPr marL="0" indent="0" algn="ctr" eaLnBrk="1" hangingPunct="1">
              <a:buClr>
                <a:srgbClr val="FFFF00"/>
              </a:buClr>
              <a:buSzPct val="60000"/>
              <a:buNone/>
              <a:defRPr/>
            </a:pPr>
            <a:r>
              <a:rPr lang="en-US" sz="4000" dirty="0">
                <a:solidFill>
                  <a:srgbClr val="FFFFFF"/>
                </a:solidFill>
                <a:latin typeface="Times New Roman"/>
              </a:rPr>
              <a:t>Sister Amy Wright told the story of her son who broke grandmas pot playing ball. His cousin tried to assure him that grandma would be forgiving because he had broke something when he was 5. The cousin answered yes you were only 5; I’m this old?</a:t>
            </a:r>
          </a:p>
          <a:p>
            <a:pPr algn="ctr" eaLnBrk="1" hangingPunct="1">
              <a:buNone/>
              <a:defRPr/>
            </a:pPr>
            <a:endParaRPr lang="en-US" dirty="0"/>
          </a:p>
        </p:txBody>
      </p:sp>
    </p:spTree>
  </p:cSld>
  <p:clrMapOvr>
    <a:masterClrMapping/>
  </p:clrMapOvr>
  <p:transition spd="slow">
    <p:strips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rrowheads="1"/>
          </p:cNvSpPr>
          <p:nvPr>
            <p:ph type="title"/>
          </p:nvPr>
        </p:nvSpPr>
        <p:spPr/>
        <p:txBody>
          <a:bodyPr/>
          <a:lstStyle/>
          <a:p>
            <a:pPr eaLnBrk="1" hangingPunct="1">
              <a:defRPr/>
            </a:pPr>
            <a:r>
              <a:rPr lang="en-US" sz="3200" b="1">
                <a:solidFill>
                  <a:schemeClr val="accent5">
                    <a:lumMod val="50000"/>
                  </a:schemeClr>
                </a:solidFill>
              </a:rPr>
              <a:t>Stories that Teach for 400</a:t>
            </a:r>
          </a:p>
        </p:txBody>
      </p:sp>
      <p:sp>
        <p:nvSpPr>
          <p:cNvPr id="35843" name="Rectangle 3"/>
          <p:cNvSpPr>
            <a:spLocks noGrp="1" noRot="1" noChangeArrowheads="1"/>
          </p:cNvSpPr>
          <p:nvPr>
            <p:ph type="body" idx="1"/>
          </p:nvPr>
        </p:nvSpPr>
        <p:spPr>
          <a:xfrm>
            <a:off x="1825625" y="1676401"/>
            <a:ext cx="8540750" cy="2362200"/>
          </a:xfrm>
        </p:spPr>
        <p:txBody>
          <a:bodyPr/>
          <a:lstStyle/>
          <a:p>
            <a:pPr eaLnBrk="1" hangingPunct="1">
              <a:defRPr/>
            </a:pPr>
            <a:r>
              <a:rPr lang="en-US" dirty="0"/>
              <a:t>What is 23</a:t>
            </a:r>
          </a:p>
          <a:p>
            <a:pPr eaLnBrk="1" hangingPunct="1">
              <a:defRPr/>
            </a:pPr>
            <a:r>
              <a:rPr lang="en-US" dirty="0"/>
              <a:t> </a:t>
            </a:r>
            <a:r>
              <a:rPr lang="en-US" dirty="0">
                <a:hlinkClick r:id="rId2" action="ppaction://hlinksldjump"/>
              </a:rPr>
              <a:t>Back</a:t>
            </a:r>
            <a:r>
              <a:rPr lang="en-US" dirty="0"/>
              <a:t>				</a:t>
            </a:r>
          </a:p>
        </p:txBody>
      </p:sp>
      <p:sp>
        <p:nvSpPr>
          <p:cNvPr id="62466" name="AutoShape 2" descr="data:image/jpeg;base64,/9j/4AAQSkZJRgABAQAAAQABAAD/2wCEAAkGBxQQDxQQEBQUFBQWFRQXFBUVFRcVFBUWFBQWGBoUFRUYHSggGBolGxcUIjIhJSorLi4uGB8zODMsNygtLisBCgoKDg0OGxAQGywkHCQsLCwsLCwsLywsLCwsLCwsLCwsLCwsLCwvLCwsLCwsLCwsLCwsLCwsLCwsLCwsLCwvLP/AABEIALoBDgMBIgACEQEDEQH/xAAcAAAABwEBAAAAAAAAAAAAAAAAAQIDBQYHBAj/xABJEAACAQIDBQUEBQgHBwUAAAABAgMAEQQSIQUGMUFRBxMiYXEygZGhFEJSscEjJDNDcoKS0RUXU2KTssIWJYOi0uHwNFRjtMP/xAAYAQEBAQEBAAAAAAAAAAAAAAAAAQIDBP/EACYRAQEAAgICAgIABwAAAAAAAAABAhESIQNRMWFBkQQTInGhsfD/2gAMAwEAAhEDEQA/ANCtR2o7UdqoK1GBSgKUBQJApYFGBSgKAgKUBRgUoCgIClWowKVagSBR2pQFHagTajtSrUdqBNqFqE0qxqWkZUUcSxCge81AYrffBIbJIZ2+zAjS/wDMBl+dBYLULVX9k71iedIXwuJg7wN3bSqmVsouQcrGxtrVjtQItRWpy1FagRaitTlqK1A2RSSKdtREUDJFJIp4ikkUDJFJIp4ikkUDBFJIp4ikEVAyRSCKeIpJFAyRSbU6RSCKDptRgUYFKAqggKUBSgKUBQJApYFGBSgKAgKMClAUYFAQFKtXDt7EPFhZJIrZwBlJFwCWAvbnxpzY07S4eOR7ZiDewsDZiL25cKmx12o7UdqO1UJtRgUdqMCgruN2fDjMc0WIjDdxHE8YJNm70yAtbyKWqbwmAiiFoo0T9lQD8ajNpfksfhZeUqzYZvUgTR/OJx+9U5aoIjeM5Ejn/sZonJ6Izd25/gdvhUsRXPtPCCaCSE8HRl/iUim9h4ozYWGU+00alv2gLMP4gao67ULUq1C1Am1Fal2orUCLVxYzEMssKC1nZw2nJUJ06a1IWqJ2q1sRhR1eT/J/3oJAikkU6RSSKBoikkU6RSSKBkikkU6RTWIcIhY62BNhxNhfSoEEUgiq3sjfqDET9wVZGJspJuL8gTyvVmYUDRFIIp0ikkUHQBSgKMClgVQQFKAowKVagICjAowKUBQEBS1FEBScROsUbyP7KKzN6KLn5CgzHeTeGfFl8OY0iWMs6yLK2Y2kMQBUqBqT1rt7Kt4hIZMKQSAcwkZtc9gCmXlwJ49arWKxH53xIBAPAXAOMBuAeJqj7P3imwckgQ+HvCRbSxDcV/8AOlTXe029SFaFqx3ZHbSQoGIhDkcSpysfPXStB3d33wmOA7uTIx4LJYXPRW4E+XHyqqsNHSitDLQQm+CEYNpl9qBo8QP+A4dh70Dj31MxkMAwNwRcHqDzqG36xxw2y8XMBcrCwA/bsn+qsT3F7QJ8Ji8OmJxObBhWDqAxWMMrEC1r5la3C/QUHoe1RO7+GeHv4mUhBPI0R5Mkp73T0Z3X92qzje2HZkYujTSnkEiI/wA5W1QUXbP300cMOHVDI6oDK9wucgBnK8teVzoaG2s2oWqiYftVwUaFcZIEmV3VkjR3HhNrgi4HPnyrixXbXgF/Rx4h/wBxVHza/wAqDSLUMtZBie3VP1eDbyLSD7gKiMT24YonwQQoOXtMfiTRNxu2WofbC/nOE/ak+5awnGdrm0XtllCdcqIL+Xs3tXD/AFlY037yRnP1WLEMlxa6EeyeHwqXfo3HporSCK8/7r73bUnzmGYtkKXMrsVAZgPskGwBJ8uRqzbudsg7zudoxhbNlM0ZuAQbEsvS/MUlVrBFJtSopFdQ6EMrAFWBuCDwINU3tN3ibCRJBHmDTrMWkUkGJI1F5LjlmZB6Xqi4d3WP9q+2JTtOHDwtb6PGJrXsDIxLa/uqo/ePWs+2XvHioJoMQ08hCyqxvIzZgpGZSL6gi+h61Ib3bUXE7VxWJiJZHKCM8LrljUEfuq1E2tG7MaQ7cVJVGV3ZCp5CZCoHkRmHwrWyhXwk3I0J6kaXrGd6ZSHw2MTQuha4+3FM6/EZRWzQYoTok6cJERx++isR8SaikkUkinSKQRQdYFKAo7UdUACjtQo6AAUdqApVABQeIOpRgCrAhgeBBFiD7qMCubaG1IcKufESJGDoMx1J6KOJPpQYpNJbHEgeyNB6Ym9vlVRj2MJMJJi2nRSGNoyCSbE3v0uCpHrVqnb8+JJIGVjx6Tnl8KruAxgGALGFGIVlBMYKm2bV+TEEjU9F+yLc87ZOrruE1+VWNBHK+ySPTnRXoV2c1n2R2h7RwoCxYlyo4LIBIB5DOCQPQ1LHtf2odA8QPlCt6q27+ylxUvdtIsfhYgG+ZyFJypZSL6DjbSpPYuGSOBplT6RIL2T6pF7Z7cWXjp5HQ2BHLLySXX5bkrv2tvPtjEo8M8uaNwVeP83RSDyOWx+dVldhTE8EHrLGfuY0ztLaT4hs0hHOwUAAcNBz5DiTXbiBH3DYkKl3jWIJlWyyj9I4W2nhUEHrL5VLc5Js6ps7AkGryRKOZzXIHoBrTabLV9Y54rcCZD3fy1NSu1Y2XFjuoBlErhAVhEb3vbJZFtpqLltQOPN2LNFMjFnQypOGRzHnvHC2RsyWuCxFrgG686x/Mut7a4zaI/oUDjicMPR2P+kUtdjR2ucXAPfc/fXdsyZMiCeZVM5czZlYsUIMSXKqQCpzvrb6vrVddCpKniCQbajToeYreNttm/8Av0l1E1Lu2VZbvdDC0wcLoypqVQX8RtY/HpR4nYIAYx5pAgBch1sCUVguim7HNYAcwaLYmOBTuMVNiEwxvlVNULcSpJIspPEAgcTpVkkmhSFYsHkEbFSTmOrDxNZm5nJzbQoNRas5ZWUmlfg2J4T4BnyltSxUWsSuYaF7EeQuCdNa6DsqFHygGSxv7JJsVAFwOC5s54dBepDGY0m0S5QzSEH61pTYSG+oK3UkC5FgouQBUpDFEYwbeAcBrmkb7ZbjcWzX9L+XDPy8Zu77bxw3dRYuybJBBiF1RjINLG5yxix4dSaziXZL4GSPEBe9jLW8S3EgsQRbXjYnXqLXsauuxjHLOpfvNHZuN0yrGTeW5vltew61bN2dnwYkSwGyq6WCHKzIDoVB1uLjQjkbaAADpM8urP0nFF7m72QYSRkQldnSFRCzm/cYlow7wdQja2voCCKrG9u9GIxqnGTYV4sMIsRh45QpaNhP7LFjxuUUXGlVXfbYkmAxL4dm8JKta4y2a5B0AGgJ1sPQVIbf2rjTs9cIx/No1jBUZOCWy3I1OoHwrvudMuvd36HNgXDRIsqSSOGbMQyiK4W1+unvFU98TeUsAFBN2CeFQALkAX5VKbshjHMQPCqXYjgucgDN0vao7A4QSTFAbg3GYcBfS/px+FVGjf0PI+xsJceKFpkbUX/KzEqBrqfENBV+7Pmb6AkbghonkjIPEFJGFj6cKqnZtd8BFFIczDaSi5N+Akvb4Ve9iJaXGqOAxcp/iCufmxoqRYU2RTzCmyKDsoUKMVQKOgKMCgMUdACjAqAwKqi7EwrbQkxWLlWWVDliSWyhF0cFULEPYOFBAHDUFrk9+9G8ybP7kyLmEj5TY2KqLXbXjqR041m+9e+DHECRFglWQ92itlPdhl4lgAc4vfjxt0qbEBjhnxeQG+fMo1GmacjSo7ZGBEmypXLABQ9wWt4zYrbXTiNLa+/WSjP55hfORPnP8+JqN2HL/u5l5ZZL/uxvf4Ap8qz5Pif3hFXXCedOx4JeZNNSYi1XXdPsyxu0EEzkYeFtVaQEsw6pGNbeZIrox0qTRxrz19acwG0RA111AN8t7fA8r6dRoLg2FbJhOxHCKPys87nnlyIPuNdf9S+zuuJ/xR/01Lq/K6ZftfG7LxDKztiMwUZmhijGZrC5JkIa176G9cATZP2toe4YcfjWsy9ieAPsy4lf30P3pXK/YZhPq4rED1EZ/wBIrMwkmpat2zJF2Te35/6k4fTzsBRrh9lR3LS4ie50EcYhyj+8ZL5j6WrRm7CoOWMm98aH8aYk7CE+rjW98IP3PV4/dFDEmyf7LG/4kVKL7J/scZ/iR/gauD9hD/VxyH1gI+5zXJiOwzFAfk8Th29Q6/gacZ7v7O1em2nhXdYykwwogEYTw5ldWDCT2teAB1HE+8YmfDLLJ3bRdyGMkcdpl17plKewBZtPrCxHnTO3+zraOAUySRZ4xxeFu8VR1Ye0B52tVdgmvpWb4p7OS9jZZzhmPDNpe9u8Wwu3kTb3DWmYlFo+SroylgWGouRoNSRby1PnVVw2MeH2CcuYMyfUcgEeIDyJ15ceQqy7LxvfsrYdl705rxEqGJUHlpmNtbj1sLaeXzeHKR1wzm0oMa7SiVR7F2IGmcJmOU8RexA18+FXDYMiLB9Ilsiq7uXBCKgKpFck8ri4BP1xVGxLtCr/AElu5WwEaqbOTaxa1zc638rmqrtXbEmLmDN4EAypGpOVUvex6kmxJ8h0FY8Pgu5rqRrPyJbfedIcd3mHl79MgALkuASDcAkm4BOnKoWXb5lXIyQgE3zKgDcCLA9NeFdULg4nD3tZZYyxbRQqOCSTyFga27dPfIY/EGGTCxLY3V1IZTa5vYr1UWtXu4yOPbG9j7wCLB4qBSA03chFym5yy5nKkCwsAPat5a00uPKMM+rK1wbe0LG99Oo+dWrtD3NGGxkj4aMkSFWSNAzFAAWle32blB5XqgOhldwCAbHLfTMxIAW/nrV+UWfc7bjRfR9TYYsSW5W8V/8AN862XdOfvZMe41H06YA9QqoKq+xtwsK7zrGCAhQxgsTkbug51vdvE/A9BUv2Syd5s5pj+txOIf3F8v8ApqqtzCmyKeIpBFA9SgKIClgUAAowKMCjtQC1HQtR0HBtXYsGLyfSIxII2zKCWAueoBFxoNDVO292eLJjlxId+50/Jot3RlU5SosQy5gCQftEVoFLSg86xf8ArMMf/mjBPDhiLe6ozYm05I8BPEHbwiLIbm6ZmKsEN/ADe9hxqUiFp4GP/uB/9jrVYgnypKlvbyi/TLIG/Cs54zKav0S6TPZ/sBcXtOCJxeMflHHIqp4e+1eljpoNAOA6Vj/YZgc0+JxNtECRA+drm3xNa+a0kFQoUKKFCioUB3oXoqFAd6O9JoUDgasG7aN0EwsoxeGXKkhuyAaK99So5A6aedbsDVH7X4w2A1/vfdQrADqAeoqbwu+08QyqsXsxrfIA2WI3UKeK69ONVkS+G3TSujA4JXvnfIRa/o1stveamVkna+Px5eS6xWzam/KzEZsBgpLAAO8TZzoL3uxufPnTEG9MQ47OwX8Fqi12ch/WgWv0FlHHj6VxYmLKLaEZrAg6GxGvzFTDLG9R08vgzwm/mL3hu0bCxC0myMGwta6hc2v7SfjXfJi272PGR5cPEwIMZzAeNQAAVJykZl6dKzXZuzXxmJTCxWzysFXMbKDlJ1IBsNK3nHbpREYbDxgkMU7wF7DJGVLFSQdbZiBzNuFM+o4ztZtggSq0xjQK4AjGX9WUQMovwQsCbCwPG1eeNuF8LtTHRJYWlnyiwIyqxcIB0KXHwr04oAAA0AAAHQDlWE9o27zjeFXUHJiO6kvysq5JRfyCFj+0KsWrt2Q4zvIp2diziQZieP6FLX+B+FSvZthRFsnDAfWVpPdJIzg/Aiq52QYYnCzSOCO/Zmy/3bZQPeb+6tFwuHWKNIkFlRVVR0CgAfIUBkUginDSSKB4ClAUYFKAqggKO1HajtQFahSqFAmlLQoCg88Qm5hvyxPy7/nVW2fgpcROkECF5ZGsij5sTyUDUmtv7St24UwYkgiWMiVGfuiY7qA1/AtgdbEnjpSuzTDYHB4NZ8qQ4iQZZi7HvBcsyL4j4VKgEWsDpxNTfejSx7m7urs3BphlOZvalf7cjcT6ch5Cpo1z4DHx4hO8hYOtyLgEaroRYi9dFUFQoUKAqFChQChQvRXoDoqFFQGKo3bFLbZ59G+YAq8Cs17b8TbChOZt8yP5UGCAcfWpuHDM4fLG7AxgkKgZiVZbKeOUagc728qhSNKm9lbOkZQPybKSLAvqAUzX0BsOX7XxrHlupK7fw1xsywy63rv1r/Pf0ldg4JpZlaTDrEocFldWCyeZD3JsWB011J5VGbcYGQlRYNNIw5AAuSAB6W+Arth2Ay3s0bHSwaXrbRTlseP31H7SwbxSIHdXLXPhbNa3IggW9LVy8dmXk3K6Xh4vFZveWXX1O/ufn6DdTaX0XHLiSubuldgL2NyhQEehYH3VuvZ7tj+kFM6aLETGwb2sxQEW8rEV592a9pXNgfCRr6rr8q3jsSIOBnYIqfnBBy38Voozc356291eix5Iv9c20cEs8ZRuYIvzAYWI94rqtRUVFbF2KuFXKpvYWAAsABwAFSRpRojUCSKSRSzSaDpAowKMCjAqgrUdqO1GBQJtR2qrbzb7x4OQwrG0rqAX1yomaxALW1Nje1Qx7RZrkDDxi3WQn4aC/urNzkXTQbULVnEvaeyNZ4orXIuGc8PdqPOh/WoOHdJfrme3vsDrTlDSz79orbPnUlM6RmVQSMwCHVgOPDMPfaoXdPdXDYnZ2HmlQ98yMWlVmV75mHEHRR4Tl4XVbg2qh7z7U+nYlsSCuZo1QxqGYBVP2mUaXsanN29/foWGTDmPMVLXzMRa5JsAF0Xy86zv+o00jYOyFwcAgRmcAscz2zEsxOtgB5e6u+1Z6O0+/wCqj98jD/TST2pD+wT/ABG/6K1yhpolqKs6XtTv+oUesjW+SGnf6zVHtRJ+7Ix//OrtF/ojVCTtNQi/dKOPGQ3/AMlPN2hpkD92ut9O91HmRlqc4ul2oqojdpcYt+SB9HJt/wAlA9pCcREvvmIPw7unKGl7vQvVATtNQ8YLefeG3+SnF7SIyP0PuMoH3rV2ml8BrDu2nafeSpGDw1+ZA/GtKwe8hxEDP3fdKbhWLhw1r3IsBpp99Y/v7EZMb3eUgxRmSYm+gvdb3OllK9Paqcu9F+FBfQ2qf3ebFSARYdm8JBABAVfFe5J4a3PnUPHhJJs7RozBcua3LO2VRbmSelaHsPYSQRDwh3b2iGWxuGBAOY2jurAXtrE5a4ASp5csdaukwl2Z2rg8ZCqvFO8qBAXKkXjawvYccui2PEcCBzq2LnaSVXkYs1uJ4my2HyrQxh83gnEbA3UFXZ4yCM2Q3AIsdTpwBZSuUiqRvDsd4HYortEgWQsLHIjnKBIRoGD3U+l9K5eDX1v3G89ofZ48Un7I/wAwrfexZLbNc9cQ5+CRj8KwPBj9L+yp/wCYV6D7G1/3Sp6zSn5gfhXorEXQ0VLtRWqKRaitTlqK1A2RRWpwik0HQKUKTejvVB0UsoRGduCgsfQC5oXqv7/7R+j7OmYWzNlRQeBLsBY9Ba9BQpIhNLJiHzBpWu5BIBsNAOgAsKbl2HBIbupJ65iD8q5hiXA8JU2yhgIm9o8QpMgB0rkl2ni01MKAXAubgXPAXzeR+FYmeFq6qRG7eG+w38bfzp1d2sL9hv8AEb+dV0b3Sj9XHpx0b5604u+ko/VxfP8AnW0SmM2PHD+jVipZjlu2YhI72DXFvFm60rA7vQSxI7B1JUFhdibked/hrVS21vdK+RbKApc+Asp8Zvqb6867MDvjN3a5cmgtrdjpzJJ41Ndm1in3LRheGVgbaCQAg+8WI+BqnP4SQbXBI0NxobaHnXTjNu4iUEO5CniFGUH1txqPDVQ+DfXr10PwNSGF2bmUs7BQDa3Ek9PKonNT2Hxjp7DEA8RyPqKmW9dLE5Bs+EjUuTw4jjf1tTzYGHQBSOpuDz4G/wB4qHXbLgWyofd+F7U6m1Li/d8OYGYenlz1+Vcbjn7aljvfAw9GHvvx4fzrnk2atiVbhprzPlauX+mOiL7zf4fOmn2q5vay342rUmadBLEV4imswvY+V/SmjJfU0ReurK+rtNY44gT+ThiaSc8xFD4QotbxO+RR5tfkaoW1NuRnZszatisXiSZ34BI0syxLfiDp5AaVH7X2g/6NmbIxjzIDdZO7ByXUFTpduDW4aX1qQ3V3cw+MWMyh1z4kRhkLara5jy+LIbC+Yk8+NPtKPdpFgRsrlmvGWykMvec100sNPMgnpVkkximVSJDawQKWJZspzHxHUtZQfLXrUFsyDZUbE95jlYEj8ne3H2LoPEPhVRxfel+8Jm8JOR3D5lAOnitp7q82Xi5X5amWmkY3EGSO2YqGDhjJe9rakC2lg3H8DXRPN9I72IlkR0ANwGsHJDZXZR7Iu3kFueNxmT7Zkd1eaQysvsF2lBT9nIRa/wCFO43HNO4cIoIOmQSHRrEKSbs3DixJ41MfBcdRq577S21N33wk5iYgq8CuslrK6d6gzqBfre1egdwdjfQtnxwd6k2rtnT2T3jFha/kRWQ7sTy7RMMBjjD4KHENGSCC3eaLG4cWsHKkelX/ALO798yqWTKr99C75nDMy5SRe1hZxcD1vXo5XemNL9ahRE0L1QLUVqOioEmiNKtQtQLoUKOqAKqPaVsvE4jDxHCRrMY5CzRF8hYFbBkNwCwPIngTxq3UL0Hn7G4HaSgJHgMSAotbuGYX8mj00ubVEYjaO0Y7rLhnFuIeCZLC3E2I5c+Vemc1Rm9cDzbOxcMYJeTDToijizPEwCj1JtU44+jt5tXerEKSO7htaxXIV4HnZrn303/tViBoqxqOiqAPhwobR2HiY5XVsPOCCf1TkfECxrl/o2b+xm/wn/lV4Y+md0c+3ZX9uOJtbgstzf1vc07BvJKgsIYf4SPkGtXFLCymzqynoykffSEIuPWnHH0bqU/2sxH2Utrp4rentUk7yy2H5KHhzUm3xNRWYUd6ccfRuu5d4pRqscI/cBPzvTx3qmIs8cTeqj4acKjVUngCfQE0fdnofgavGejdSK7zyKLLDENb2sdPnrTi73zBWURx+K1+PLp0qK7s9D8DQ7s9D8DU4Y+jlUrBtzESKcmHEg4HLG7gX14rwNGu0MUvDCMP+C/S3MVbdzN4cPDho4nbumTOHVhZWLOW7wNluTawtcVYf9o8KeOJT/wn/t8KnXpdsvbaeLbQ4Yn/AIDA/IUh9szRWD4dUPLMjKTy+tx4/dWpR7w4YW/OouXTUXH4X+NVzf7bsE2H7mNxM5lV1IUWiUCxAYDUn8TTr0dqRjdtvKuUxIPSlYPbZjEYMKtkfMfGyh108BA0tx1461y0d6txno3TeJxbuPYsOX5Rzr/FSUa48asR9nvGsel7n/y1dZ9hfVvw/lSM4BtepxgZhZFOb6Optfws7EG4twvUls2eZnIw+HZ2sfDGHkPC18qC+l65b1cOzLAzSY2N8OSuSRGkYXA7sXzqxGniBIseNS4Y/n/dXdR+Bgx4fTD4yMmwJTDyqSB1AQE8TV57Ntm49MeJJI5Y8MBJ3hlTu2csumjDOTmsdNNK1QtQpMZLs2eJor03ajAqhy9CkhaUBQHahalAUq1UMZqGak0KBWeiz0VFQKL0ReipLUQGmIqp9oW9Uuz8EZ4AjP3iKO8DFAGJuSFIPLrVjnNQO1lDLlYBh0YAj4GgxDeXeWfaTNK0YDGEK4izFcqX8ZuSRxPp1qO3S2RDiXdcQZAFVSO7Ki9ybhiwPy86u2++x+9tJHmjkVSq5Boyn6jAW04/E8ahd1cA8UbhlGYtc9bWFvdx+NWdQWDZowuEBWDDpc8Wk/KMfe17DyFqg96MMcRIJI41H5NkKqxiAN7q9lFiRduPlUocO3Q0iaIqLkHyAFyaii3cxMmDwywqbG5ZyObNx19LD3V2PtqU/XNc0GGaRcyqfhTy7LkP1TQIbaMh4sfjTbYtjzNda7ElP1TTg2BL0oItpSedJL1MDd6TofhSxu1Kfq0EHmoZ6nxunMegpY3KlPF7elBXxJRHFKOJA99WQdn5PtOfjSx2bIeLmgrC7VjH1vhXdFtFZBkChlOjBlBB9xqaHZhGf1rD3XpyLs7ePWPEa+a0Gfb07GGGdHjBEcgNh9ll4qPLUEe+tq3AwiQ4GHu0VS6K7kCxZiL3Y8+NVTePczF4nDpEphLI4YMWK6WIIOh6/KtE2JgO6hji08CItx/dUC/yoO4UoCnVhpwRCgYApQFPiOlBKBkLRhafy0eWgZC0rLTlqO1Bw5aPLSqFAnLQy0qioE5aIrS6I1QxJEDXDisEGBqQl4VxyGiISTYqc7/GmsPsCFWvlqZam6iuP+jIh9UUUmzozayjSu2hQckOBROCge6nRCOlPUdAz3I6UYiHSnqOgaEflSglOilCgaCUYSn1FOKKDnEdKERrqApQoOYQmlrAa6VpxaBhMPXRHFaliligCinQKSKWtAAKVajFHQFahajoUAoUKFB//9k="/>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z="3200" b="1">
                <a:solidFill>
                  <a:schemeClr val="accent5">
                    <a:lumMod val="50000"/>
                  </a:schemeClr>
                </a:solidFill>
              </a:rPr>
              <a:t>Stories that Teach for 500</a:t>
            </a:r>
          </a:p>
        </p:txBody>
      </p:sp>
      <p:sp>
        <p:nvSpPr>
          <p:cNvPr id="36867" name="Rectangle 3"/>
          <p:cNvSpPr>
            <a:spLocks noGrp="1" noRot="1" noChangeArrowheads="1"/>
          </p:cNvSpPr>
          <p:nvPr>
            <p:ph type="body" idx="1"/>
          </p:nvPr>
        </p:nvSpPr>
        <p:spPr>
          <a:xfrm>
            <a:off x="1795463" y="1341439"/>
            <a:ext cx="8540750" cy="4422775"/>
          </a:xfrm>
        </p:spPr>
        <p:txBody>
          <a:bodyPr/>
          <a:lstStyle/>
          <a:p>
            <a:pPr algn="ctr" eaLnBrk="1" hangingPunct="1">
              <a:buFont typeface="Wingdings" pitchFamily="2" charset="2"/>
              <a:buNone/>
              <a:defRPr/>
            </a:pPr>
            <a:r>
              <a:rPr lang="en-US" dirty="0"/>
              <a:t> </a:t>
            </a:r>
            <a:r>
              <a:rPr lang="en-US" sz="4000" dirty="0"/>
              <a:t>Elder Pace from the Sunday School Presidency used this Old Testament Story from last weeks Come Follow Me lessons to teach the importance of being obedient. Hint: Jews still commemorate this today.</a:t>
            </a:r>
          </a:p>
        </p:txBody>
      </p:sp>
    </p:spTree>
  </p:cSld>
  <p:clrMapOvr>
    <a:masterClrMapping/>
  </p:clrMapOvr>
  <p:transition spd="slow">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eaLnBrk="1" hangingPunct="1">
              <a:defRPr/>
            </a:pPr>
            <a:r>
              <a:rPr lang="en-US" sz="2500" b="1"/>
              <a:t> </a:t>
            </a:r>
            <a:r>
              <a:rPr lang="en-US" sz="3200" b="1">
                <a:solidFill>
                  <a:schemeClr val="accent5">
                    <a:lumMod val="50000"/>
                  </a:schemeClr>
                </a:solidFill>
              </a:rPr>
              <a:t>Stories that Teach for 500</a:t>
            </a:r>
            <a:endParaRPr lang="en-US" sz="2500" b="1">
              <a:solidFill>
                <a:schemeClr val="accent5">
                  <a:lumMod val="50000"/>
                </a:schemeClr>
              </a:solidFill>
            </a:endParaRPr>
          </a:p>
        </p:txBody>
      </p:sp>
      <p:sp>
        <p:nvSpPr>
          <p:cNvPr id="37891" name="Rectangle 3"/>
          <p:cNvSpPr>
            <a:spLocks noGrp="1" noRot="1" noChangeArrowheads="1"/>
          </p:cNvSpPr>
          <p:nvPr>
            <p:ph type="body" idx="1"/>
          </p:nvPr>
        </p:nvSpPr>
        <p:spPr/>
        <p:txBody>
          <a:bodyPr/>
          <a:lstStyle/>
          <a:p>
            <a:pPr eaLnBrk="1" hangingPunct="1">
              <a:defRPr/>
            </a:pPr>
            <a:r>
              <a:rPr lang="en-US" sz="4000" dirty="0"/>
              <a:t>Answer: What is the story of the Passover</a:t>
            </a:r>
            <a:endParaRPr lang="en-US" sz="4000" dirty="0">
              <a:hlinkClick r:id="rId2" action="ppaction://hlinksldjump"/>
            </a:endParaRPr>
          </a:p>
          <a:p>
            <a:pPr eaLnBrk="1" hangingPunct="1">
              <a:defRPr/>
            </a:pPr>
            <a:r>
              <a:rPr lang="en-US" sz="4000" dirty="0">
                <a:hlinkClick r:id="rId2" action="ppaction://hlinksldjump"/>
              </a:rPr>
              <a:t>Back</a:t>
            </a:r>
            <a:r>
              <a:rPr lang="en-US" sz="4000" dirty="0"/>
              <a:t>	</a:t>
            </a:r>
            <a:r>
              <a:rPr lang="en-US" dirty="0"/>
              <a:t>			       </a:t>
            </a:r>
          </a:p>
        </p:txBody>
      </p:sp>
    </p:spTree>
  </p:cSld>
  <p:clrMapOvr>
    <a:masterClrMapping/>
  </p:clrMapOvr>
  <p:transition spd="slow">
    <p:dissolv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p:txBody>
          <a:bodyPr/>
          <a:lstStyle/>
          <a:p>
            <a:pPr eaLnBrk="1" hangingPunct="1">
              <a:defRPr/>
            </a:pPr>
            <a:r>
              <a:rPr lang="en-US" sz="3200" b="1">
                <a:solidFill>
                  <a:schemeClr val="accent5">
                    <a:lumMod val="50000"/>
                  </a:schemeClr>
                </a:solidFill>
              </a:rPr>
              <a:t>Stories that Teach for 600</a:t>
            </a:r>
          </a:p>
        </p:txBody>
      </p:sp>
      <p:sp>
        <p:nvSpPr>
          <p:cNvPr id="36867" name="Rectangle 3"/>
          <p:cNvSpPr>
            <a:spLocks noGrp="1" noRot="1" noChangeArrowheads="1"/>
          </p:cNvSpPr>
          <p:nvPr>
            <p:ph type="body" idx="1"/>
          </p:nvPr>
        </p:nvSpPr>
        <p:spPr>
          <a:xfrm>
            <a:off x="1795463" y="1341439"/>
            <a:ext cx="8540750" cy="4422775"/>
          </a:xfrm>
        </p:spPr>
        <p:txBody>
          <a:bodyPr/>
          <a:lstStyle/>
          <a:p>
            <a:pPr eaLnBrk="1" hangingPunct="1">
              <a:defRPr/>
            </a:pPr>
            <a:r>
              <a:rPr lang="en-US" sz="4000" dirty="0"/>
              <a:t>Elder Gong’s talk was titled; “We each have a story” more specifically his talk was about our responsibility to participate in this?</a:t>
            </a:r>
          </a:p>
        </p:txBody>
      </p:sp>
      <p:sp>
        <p:nvSpPr>
          <p:cNvPr id="40965" name="AutoShape 5" descr="data:image/jpeg;base64,/9j/4AAQSkZJRgABAQAAAQABAAD/2wCEAAkGBxAQEhAPEA8PEBAQDw8QDxAPDw8PDw8PFBQWFhQRFBQYHCggGBolGxQUITEhJSkrLi4uFx80ODMsNygtLisBCgoKDg0OGhAQGiwcHyQsLCwrLCwsLCwsLCwsLCwsLCwsLCwsLCwsLCwsLCwsLCwsLCwrLCwsLCwsLCwsLDc3LP/AABEIAPsAyQMBIgACEQEDEQH/xAAcAAACAgMBAQAAAAAAAAAAAAACAwEFAAQGBwj/xABCEAABAwIEAgcFBgMGBwEAAAABAAIDBBESITFBBVEGEyJhcYGRBzJCobEUI1LB0fBicoIVJDOSouFDY3OywtLxF//EABkBAAMBAQEAAAAAAAAAAAAAAAACAwEEBf/EACERAQEAAgIDAAMBAQAAAAAAAAABAhEDMRIhQQQiMlET/9oADAMBAAIRAxEAPwDx8JrQgsmNXJXpSGgKQFIRAKZ9MATGhQ0JjQktPIwBE0KQEbQktPpFkyJqwNTomqeVPICduS0TqrKobkq46puO+mck9sspcFiwpyMjRTBDGEUiPrZ0xoyWtJqtxoyWrIM1uN9lynobAisojCZZZa2QuyS4LZskEZpsaXXtIWWRtaosjZqQ8ILJsgQJ5U61gmtCAJrU9JDGqQhBRNUzmtCY1LamtCnkpBgImhYFIU6pBhOjSLq24Fwp9S8AZMB7T7Xt3DmUtm+m+Ux91rNpnynBGxz3HRrGlx8fDvWzF0SmuOtkii5tDuskt4Cw+a7uKhhp2CNoIxbNuZJSOZG3y8UuJsklxBG1jW5l4wtjbz7f6Lo4+Lxntx8v5Ft/VzEvRema3/FeXEfE+Nn+mx+qqX9G5ySIxj87nysF0XFILE9bVudzAGQ83aqglmERJgqz3tDm59xsU/hKnOXJXzcNmiNnxkfNaswz5K4peNkuwTXIdvl9Dqtqt4Y14xNN/DI+YS5cdlWw55ZqqBmi1JBmt98RZ2StOTVTx7Wy9yCiCYQojCMhZb7NJ6LS7ZpqWBmmlJ9GGqS1GApsl2dqSBLsnyhKsqY9I2NQBNalpgVaWCCIBC1MASVsE1OjSQE6JTyUh1lF1KAlTUbvDqUzPDBlu4291o1K9H4fCIowxrbNbYYR7z3HRl+ZyufHlnzfRakDWdYdXW8b/CB55+S6SpkwNDGW6xxwM7nHJzvK9lbjmnFz8m7pt0dEJ3uL3HA04ZpAbY3DWFnJjdzuckHSWvLWiKIBoFw0Nyw23y+vkNyn9c2FjYWfCBfvPM9981qxwiRxxZgagZZfhudAAcyqXL4hr6804rSyvOJwLsXujtWt4LVFLhzd2nbNGg8bL0HjEIlOGLJrvee3Ihl8g3kDz18FrcP6OHC6UjW7WCwsNAPNF5NNmO/bmDDjY3EACLkHa9rWKuuFjHHgewtc3dvZI/Ij95KxZwRrrx6ZWv8An++a6NnBWtj+h3H7KX/oazTzvidISS0+98Lshi7j3/vw5qUWNjzXo3FKIWN8wNTaxafEaeK4/jtDYiRuYOTvHmlv+rceXyq+NMKCMI7KN7dkLISwM09LaM1spNezLKEdlgCXZq1JglLZmCTZWxvpKxpo0CMKtTE1MCFqNqSniUbCsspASUx11MDMTmt5uAQLe4JHeUOI7MbXPPkMvmljcrqbdhw3K3JgxeZ09AmU1VjkdKdGdlo/T981Xmcsic46vJPkdB6D5oaeUxxgfEcyTsTc/S/yTb049bXDZy92vdlz3RNqg/Exp+7AwuOhdc3cfD63VNBU3u1uVhZx371vUwwhrNzmfEn/AOeiN6Ex2vIJWgC9s/l+81YzTBkIAAufdH8R09Ln0VFHEXuAGgtcj6K1qBcgfhH7KWXdU8PZnD4tb7j17/l8luiXsFp1Fz4jQhBSCw8ggqGEEnRNTXDcc5XTYHHU203xN5KrrqVkrC9g7JHabsPD95Lf6QRktJabOZmCqjhlRY/wvObdgTqtk3Eb6rmZocDi3bbwQFWvSCnwyAjQgqrKjl27uO7xKcUMWql6yHVN8H05wWNROChoUzfSJUmyfMEpVxvolV6IKEQXRURtRtKBqIJKaGoghajCnTwSt+CRdl/ORzGf0g3P5KpXQ8I7MYcdGtJ8XOJA+hRj2Tlv6tmt7RZGOY9NPos4gQ1o5nIeevyA9UNF2n4j3gHkN3ei1uJz4nxsF7uu49wOQ+QC3W6hGxw6I2va9zvor2jpxq4nPIkA/N3JbPC6dsYYHAe7lfTvKZWdKaGP7sHrHaWZ7t9LXORPgtmFyUlmM9rCmhsBhtba31W22NrRfUqnoeJMkyjD2uGrHCxF+5X4ixxF/wAVvmjw0f0056t4IYy2ep5eCmSlyJfc8yTmquspKq2GNwYHYiXgguGWQt6eqpH8I4jmesLnZFvvBvnc9ypMJZsty1dLPikONjg0kfhPLkuHoqwte5j/AHmvvllvmu/ggkEf3gGIAF2Em1/NedcRH94mtkWkO/mbezh6G/kjGdxPkn1cdI7Eg72v5ZKiKuK92LAf4W/MBU7hqubOOjgvqwh4Qxao5CgjOa34f62XFY1YsCmcmYpKbIlWVIne2ipWKF0oiBRsKWEbUtbDmlMBSWpjVOnhivqd/wB1GNBhuf4rGwsqBb4lJjG9hkByHNGM9k5eltHPlh0L8stoxr6qupqm9Wb7Ftu4AWt9U2gabEn3i2/g0afVabIj9quNwwnne2o9FXGdoT49IfRdfGGlzmtIIOA2JadRfZP4f0UhiAwx4gNMQBtv+ZSuGS9lo3yXU0dS0NzRj6dNw3NtaKiwdogDTQbeK2aBoLHt8Vr11aHdkGw3dy7lHCqlgxNLr2usvbLjdGwhp7J1070/7G0Kk4hXwtkwF3bd7gbfF4rP7Vew4JPJw081kum+OzOJtADvBeXcWiw1cZ2lPVn+oHP1svQeK1eIZbrkuKxwukiaXO6/HG5jQMurBOInlsmw7LzySNCoywtOvVt+Vx9Qqp26suLP+8bywPv5uyVcVDl7b+PLqtWVRDqplWQhHxS9tpQFixRU2RIgTHoFWEqvQhSoC6XOMBGEIRBLTQbUxqBqNTp4K6saCsAa6Mtbc5tJGh7+arliyDLHc0u+Hk3JdclxDTfLvI/fctgxwNns9zhNZhj0DHMu7EL872WnwufGerOTi1waebrZKyr+E/amseG/exi2E5EOHJWxs7cuWNxrp6YEWIVg6pNg0andVfA5usjaSCHaOBBBDhkRn3hdFSBpBBAuNEl3HVjn6axiaWYHZ3171pDhgZfqjgvyOvktut4HFJmHSMdzZJI0egNkul4AGghzpHX0cJXX+YTST/TTV7pAEURxSPbi3c45plPWMqDaMY2j4g04PJ2hTJ+jsRtdumuIukJ9ch6LeiwxNs0YQMgFmWm5eOvVVfFIAwNG5zXIinBnmqT8LRGy/wATrWA9SVedIuKBuJ5P8LBzXG13G3GwYLBu53PgjG6Q5Mbkzikt5LfhaG+ep+q1SUpjy4lxzJNyUwrny7dGE1i15UUCGVHTrb0z6eVixywKZyZAhsjkQqkKqbrAhuiC63KY1MCWxMCSnhjUSAFECpnhgUIgsp3DrYWkXBmiDv5S8XHotwwuV1C8mcwm69I6DdC3BrayobYkAwRHYEAiVw58htrra15U9HH4i+M2J1BGRXoDoAlGmXoY8WMmtPLz5ssstvJuHSTtqKiGdtsEmFptmQWhwdfe4cNlfxu+IbZFXnSPhgLmzBuZAY8+Fywn1I9FUGLCb89VzZ46unZxZbx2OOYX8VZ0xbbNUsrNwpbWObqpyadG9rmrc22QXMcZrrHCNh80+r4g4iwC5+e7na3JNr95RrbLZjNOT4xVGSR1zk0lrRsqaU5q34tQPglfG/PPE134muzB/fJU82qlJ+1UtnjNNmnTiUinKcVPLtTHpryplMlyJlMmvRPp71gUyBCCpQ5ciWmPS08Yp0YS0xq7a5TGJgS2hGEmt9N3rswIglY7ITJdUx4N9o5/lSfye+fYLXZNZzX/AIXtd6EFLc5Bs62u3iujDDHHpx58mWd919ggZA8wCpsph91v8rfoisqJteWAOBaRcEWIXHcTpzE4sPi082813BCqukVD1sZIHbZ2m8zzb5qXLhuL8PJ45avTjShLbpL5UUbyNlyad1IrWWBVNiDLF34sr/i2VzVEu8FU8RpsZgYBrURegcCfkE+Pad6F7QuFXp46oDOINEhA/wCG62ZtsHb7XK8wlN89tl9JyUwLACNrEdy8n6aezx7cVTw9ul3TUo33Lov/AF9OSrycG75RHi/I8Z43pxtMnlV1JWtBwuBYRkQdjuDyW/iBzGi4OTC4329LizxynqkSlFSnNBKUVIi/yz625Clgo5UsFSnRwuQInIU8Yp0bDulpdQ7QLvmO7pw55+OO2z9oGwQmYrUBTWldExk6cWWeWXdN6xYHILLAVpTFs8Jg6yeGO1+smhZ/meGn6rUCfQV0lNNFUxBpfC9sjQ5uJuJpuLt3HcgPsADbkpXzNU+1XjUuba1kY/DFTQC3d2mk/Na//wCi8aOX9pS+UdOP/BbsPqFBJbMXF9xuvlWu6X8UmGGTiNWRuGy9Xf8AyWXpXsv4w4MjnJLjnFUDVzrHW/P3XeaytkdH0goeqkLgOy8lw5A7j1z81Xh55LuaunjqI8iHMdYtI2P5HuXIzUboXOZILYbuDgCcTRuFzcmGruOvizmU1WjOMiUrh8RfU04AyYXyO7wGEW9XBb0jOsa0tya4XvufLZbvRql++cbe7C5o/qc39EvHP2inJ/O3TPYMAI0yWpUwWIcN9fyVk2GzcGtguN9qfEJ6bhz56eZ0Msc1OA5uE4g52EsIIIIzv/Su15+1R069n8NcHTwBsNZYnEOzHOeUnI5Dtet14pIZqZ74pGuZIxxa9j/hcNlbze0XjDsjXOAH4IoGfMNVLxPik9U/rqiV0smFrMbg0HC2+EZAaXKTLGZdtxysu42YqsPyIsfkVt0pVCD67eKt+Gvxi+4yK4+bimM3Hf8Aj81zur2sZSlhGQUGE8lxx3IKhTY8lljyWhSApE7k1xsCVrFq9Pjn15PPeoi5RscpY1HhVXOY0qChupugCBRIApBQC3x3zBse5MGmtyoUoCV3nsm4haokpnHKZmJg/wCYzUebT/pXBLc4PxA008NQ294ZWSZbtae03zFwgPouCWSEksOR1afdP+/etuumhrI3QuJie9jmA5ZYmlt2u033RsjbKxkjCHNexr2kZgtcLg+hC1ZqRFhpVfQcM+ztEP4STkMIzN8hc2Hd4q96P0tjJLbKwa3xFyT8wtRjTaxvkOyd2/qrOs4nFTwBzQ6S1mtY0douPPkL5kqeOGstrZ8m8dD4pxKGljfPUSshiZ7z3mwF9BzJPIZr569o3T13E3iGJpjpIn4mh3vzPsQJHjYAE2HfcpvtW4jVT1TPtDz1YZihhGUUd9SBudMz/suGIzVa59Aey6xGhIWBi3OETYJLbOBHnqFphTE+zweRCTPHeNinFl45yuo64ITKOa1CVBXl+Ee351tGUc1HWrVKzCt8IXyqtfokhHIcggC9Pj6ePzX9hKLqCsTpCBWKFiAlpRApd8/FGgJHL071N0P11CwFAEsChYgPafYz0r6xh4bM77yFhdTE/HA3WPxZ9D3FemNjxC6+UqCtkp5Y54XYZYnh7HciOfMEXBHIlfUHRLjcVfSRVMWQeLPYfejkabPYfA/KxWhYNo7g7JZ4cMJBF73y12VjewTCPkgPBfbLRAfZZQN3xnzFx9CvLHr2b20xWiIPwTtcPB1x+a8aeihChYhcsCED0xLdsgL6M3APMD6Iwtakf2G+ACe1683KatezjnLIJYpxLLpTbilkKFS9CvTk1HjZ3eVSpULFpE3UoVl0NDIbEJl0mY6I2OyCAYFhyz56/qhRAoCViEZZbbfopugJXfex/pOaOq+zSOtBVlrRc5MqNGO874T/AE8lwF1jXkaEgjQg2IPMHmgPsIPuE6LOzr6jRcl7OOkQ4hQxSuIM0Y6mo0/xWgdq22IWd5ldVSnsjzC1jzf22UWKlkkA90xn0e39CvAXr6e9ptJ1nD6wb/Z3OHiztD6L5hcitCEL/wA1IUOWBBKW8oylvQG/QHs25FbIJWpwt2bh3ArfIXJyesnbxXeEDiU41lkVlNT2qSViFSu95yVixYhiVCxQgFyooTkhl0WRIafdZdCFKAPXJQDsfLvQ3UnNASoKgHbf6rCgO79j/ST7JWthe60FZaJ9zYNlz6p3qcP9Q5L6KpHe93OXxyDbMEgjQjIg7EL6i9m3SD+0KKOoJHWC8c43EzAAT4EWcPFbGLPpUzFTTNPxwys9WH9F8ljQeAX15xwYoH/yh3kCPyuvkeobZzm/hc4ehsiiFBRupQ3zKxqSkPKeStdxQG3ws/eNH4rj1CvzTrmIX4SHciD6Lr2uuAeYv6rk/ImrK6/xvcsajqdR1K2iUN1Dbo05e6kFDdSF6TyxLFClAYoKxYUAEuihpWSlQ1DTQVIKWiCANSgupugMcL+PNY19/HkouheNxqgDXf8Asc6T/Y6wU8jv7vWlsTrnssnv90/uvm0/zDkvPmvuiBIzBIIzBGRB5hAfYVWwGN7QNWOHmQvkbiB+9l/6sn/eV9Jez3pOOIUMcjiOuYBFUC4v1rLXdbYOFnea+b+KuBnqC33TUTlvh1jrLaxqoAVMhsEu6xqXFKKMpZQBLpeGTYo2dww+i5kFW3BJ9YzucQ/NR58d4LcGWslw4obqHIVxO5zYRBApXpvKGoKxQgJuoKxQUAD1l0L1hQ0y6m6WESAO6y6gLEMTdShWICHDdE111hSzqgOu6A9LHcNlmvcxTwuY8DVsjWuMTwOeIkeDiuXBvrrqUJWbFALkdcqQgajKGhJQrCoQEp9EbSMP8QSAmwntN/mb9Vl6bO3TlDZQ4qLrztvR0//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7" name="AutoShape 7" descr="data:image/jpeg;base64,/9j/4AAQSkZJRgABAQAAAQABAAD/2wCEAAkGBxAQEhAPEA8PEBAQDw8QDxAPDw8PDw8PFBQWFhQRFBQYHCggGBolGxQUITEhJSkrLi4uFx80ODMsNygtLisBCgoKDg0OGhAQGiwcHyQsLCwrLCwsLCwsLCwsLCwsLCwsLCwsLCwsLCwsLCwsLCwsLCwrLCwsLCwsLCwsLDc3LP/AABEIAPsAyQMBIgACEQEDEQH/xAAcAAACAgMBAQAAAAAAAAAAAAACAwEFAAQGBwj/xABCEAABAwIEAgcFBgMGBwEAAAABAAIDBBESITFBBVEGEyJhcYGRBzJCobEUI1LB0fBicoIVJDOSouFDY3OywtLxF//EABkBAAMBAQEAAAAAAAAAAAAAAAACAwEEBf/EACERAQEAAgIDAAMBAQAAAAAAAAABAhEDMRIhQQQiMlET/9oADAMBAAIRAxEAPwDx8JrQgsmNXJXpSGgKQFIRAKZ9MATGhQ0JjQktPIwBE0KQEbQktPpFkyJqwNTomqeVPICduS0TqrKobkq46puO+mck9sspcFiwpyMjRTBDGEUiPrZ0xoyWtJqtxoyWrIM1uN9lynobAisojCZZZa2QuyS4LZskEZpsaXXtIWWRtaosjZqQ8ILJsgQJ5U61gmtCAJrU9JDGqQhBRNUzmtCY1LamtCnkpBgImhYFIU6pBhOjSLq24Fwp9S8AZMB7T7Xt3DmUtm+m+Ux91rNpnynBGxz3HRrGlx8fDvWzF0SmuOtkii5tDuskt4Cw+a7uKhhp2CNoIxbNuZJSOZG3y8UuJsklxBG1jW5l4wtjbz7f6Lo4+Lxntx8v5Ft/VzEvRema3/FeXEfE+Nn+mx+qqX9G5ySIxj87nysF0XFILE9bVudzAGQ83aqglmERJgqz3tDm59xsU/hKnOXJXzcNmiNnxkfNaswz5K4peNkuwTXIdvl9Dqtqt4Y14xNN/DI+YS5cdlWw55ZqqBmi1JBmt98RZ2StOTVTx7Wy9yCiCYQojCMhZb7NJ6LS7ZpqWBmmlJ9GGqS1GApsl2dqSBLsnyhKsqY9I2NQBNalpgVaWCCIBC1MASVsE1OjSQE6JTyUh1lF1KAlTUbvDqUzPDBlu4291o1K9H4fCIowxrbNbYYR7z3HRl+ZyufHlnzfRakDWdYdXW8b/CB55+S6SpkwNDGW6xxwM7nHJzvK9lbjmnFz8m7pt0dEJ3uL3HA04ZpAbY3DWFnJjdzuckHSWvLWiKIBoFw0Nyw23y+vkNyn9c2FjYWfCBfvPM9981qxwiRxxZgagZZfhudAAcyqXL4hr6804rSyvOJwLsXujtWt4LVFLhzd2nbNGg8bL0HjEIlOGLJrvee3Ihl8g3kDz18FrcP6OHC6UjW7WCwsNAPNF5NNmO/bmDDjY3EACLkHa9rWKuuFjHHgewtc3dvZI/Ij95KxZwRrrx6ZWv8An++a6NnBWtj+h3H7KX/oazTzvidISS0+98Lshi7j3/vw5qUWNjzXo3FKIWN8wNTaxafEaeK4/jtDYiRuYOTvHmlv+rceXyq+NMKCMI7KN7dkLISwM09LaM1spNezLKEdlgCXZq1JglLZmCTZWxvpKxpo0CMKtTE1MCFqNqSniUbCsspASUx11MDMTmt5uAQLe4JHeUOI7MbXPPkMvmljcrqbdhw3K3JgxeZ09AmU1VjkdKdGdlo/T981Xmcsic46vJPkdB6D5oaeUxxgfEcyTsTc/S/yTb049bXDZy92vdlz3RNqg/Exp+7AwuOhdc3cfD63VNBU3u1uVhZx371vUwwhrNzmfEn/AOeiN6Ex2vIJWgC9s/l+81YzTBkIAAufdH8R09Ln0VFHEXuAGgtcj6K1qBcgfhH7KWXdU8PZnD4tb7j17/l8luiXsFp1Fz4jQhBSCw8ggqGEEnRNTXDcc5XTYHHU203xN5KrrqVkrC9g7JHabsPD95Lf6QRktJabOZmCqjhlRY/wvObdgTqtk3Eb6rmZocDi3bbwQFWvSCnwyAjQgqrKjl27uO7xKcUMWql6yHVN8H05wWNROChoUzfSJUmyfMEpVxvolV6IKEQXRURtRtKBqIJKaGoghajCnTwSt+CRdl/ORzGf0g3P5KpXQ8I7MYcdGtJ8XOJA+hRj2Tlv6tmt7RZGOY9NPos4gQ1o5nIeevyA9UNF2n4j3gHkN3ei1uJz4nxsF7uu49wOQ+QC3W6hGxw6I2va9zvor2jpxq4nPIkA/N3JbPC6dsYYHAe7lfTvKZWdKaGP7sHrHaWZ7t9LXORPgtmFyUlmM9rCmhsBhtba31W22NrRfUqnoeJMkyjD2uGrHCxF+5X4ixxF/wAVvmjw0f0056t4IYy2ep5eCmSlyJfc8yTmquspKq2GNwYHYiXgguGWQt6eqpH8I4jmesLnZFvvBvnc9ypMJZsty1dLPikONjg0kfhPLkuHoqwte5j/AHmvvllvmu/ggkEf3gGIAF2Em1/NedcRH94mtkWkO/mbezh6G/kjGdxPkn1cdI7Eg72v5ZKiKuK92LAf4W/MBU7hqubOOjgvqwh4Qxao5CgjOa34f62XFY1YsCmcmYpKbIlWVIne2ipWKF0oiBRsKWEbUtbDmlMBSWpjVOnhivqd/wB1GNBhuf4rGwsqBb4lJjG9hkByHNGM9k5eltHPlh0L8stoxr6qupqm9Wb7Ftu4AWt9U2gabEn3i2/g0afVabIj9quNwwnne2o9FXGdoT49IfRdfGGlzmtIIOA2JadRfZP4f0UhiAwx4gNMQBtv+ZSuGS9lo3yXU0dS0NzRj6dNw3NtaKiwdogDTQbeK2aBoLHt8Vr11aHdkGw3dy7lHCqlgxNLr2usvbLjdGwhp7J1070/7G0Kk4hXwtkwF3bd7gbfF4rP7Vew4JPJw081kum+OzOJtADvBeXcWiw1cZ2lPVn+oHP1svQeK1eIZbrkuKxwukiaXO6/HG5jQMurBOInlsmw7LzySNCoywtOvVt+Vx9Qqp26suLP+8bywPv5uyVcVDl7b+PLqtWVRDqplWQhHxS9tpQFixRU2RIgTHoFWEqvQhSoC6XOMBGEIRBLTQbUxqBqNTp4K6saCsAa6Mtbc5tJGh7+arliyDLHc0u+Hk3JdclxDTfLvI/fctgxwNns9zhNZhj0DHMu7EL872WnwufGerOTi1waebrZKyr+E/amseG/exi2E5EOHJWxs7cuWNxrp6YEWIVg6pNg0andVfA5usjaSCHaOBBBDhkRn3hdFSBpBBAuNEl3HVjn6axiaWYHZ3171pDhgZfqjgvyOvktut4HFJmHSMdzZJI0egNkul4AGghzpHX0cJXX+YTST/TTV7pAEURxSPbi3c45plPWMqDaMY2j4g04PJ2hTJ+jsRtdumuIukJ9ch6LeiwxNs0YQMgFmWm5eOvVVfFIAwNG5zXIinBnmqT8LRGy/wATrWA9SVedIuKBuJ5P8LBzXG13G3GwYLBu53PgjG6Q5Mbkzikt5LfhaG+ep+q1SUpjy4lxzJNyUwrny7dGE1i15UUCGVHTrb0z6eVixywKZyZAhsjkQqkKqbrAhuiC63KY1MCWxMCSnhjUSAFECpnhgUIgsp3DrYWkXBmiDv5S8XHotwwuV1C8mcwm69I6DdC3BrayobYkAwRHYEAiVw58htrra15U9HH4i+M2J1BGRXoDoAlGmXoY8WMmtPLz5ssstvJuHSTtqKiGdtsEmFptmQWhwdfe4cNlfxu+IbZFXnSPhgLmzBuZAY8+Fywn1I9FUGLCb89VzZ46unZxZbx2OOYX8VZ0xbbNUsrNwpbWObqpyadG9rmrc22QXMcZrrHCNh80+r4g4iwC5+e7na3JNr95RrbLZjNOT4xVGSR1zk0lrRsqaU5q34tQPglfG/PPE134muzB/fJU82qlJ+1UtnjNNmnTiUinKcVPLtTHpryplMlyJlMmvRPp71gUyBCCpQ5ciWmPS08Yp0YS0xq7a5TGJgS2hGEmt9N3rswIglY7ITJdUx4N9o5/lSfye+fYLXZNZzX/AIXtd6EFLc5Bs62u3iujDDHHpx58mWd919ggZA8wCpsph91v8rfoisqJteWAOBaRcEWIXHcTpzE4sPi082813BCqukVD1sZIHbZ2m8zzb5qXLhuL8PJ45avTjShLbpL5UUbyNlyad1IrWWBVNiDLF34sr/i2VzVEu8FU8RpsZgYBrURegcCfkE+Pad6F7QuFXp46oDOINEhA/wCG62ZtsHb7XK8wlN89tl9JyUwLACNrEdy8n6aezx7cVTw9ul3TUo33Lov/AF9OSrycG75RHi/I8Z43pxtMnlV1JWtBwuBYRkQdjuDyW/iBzGi4OTC4329LizxynqkSlFSnNBKUVIi/yz625Clgo5UsFSnRwuQInIU8Yp0bDulpdQ7QLvmO7pw55+OO2z9oGwQmYrUBTWldExk6cWWeWXdN6xYHILLAVpTFs8Jg6yeGO1+smhZ/meGn6rUCfQV0lNNFUxBpfC9sjQ5uJuJpuLt3HcgPsADbkpXzNU+1XjUuba1kY/DFTQC3d2mk/Na//wCi8aOX9pS+UdOP/BbsPqFBJbMXF9xuvlWu6X8UmGGTiNWRuGy9Xf8AyWXpXsv4w4MjnJLjnFUDVzrHW/P3XeaytkdH0goeqkLgOy8lw5A7j1z81Xh55LuaunjqI8iHMdYtI2P5HuXIzUboXOZILYbuDgCcTRuFzcmGruOvizmU1WjOMiUrh8RfU04AyYXyO7wGEW9XBb0jOsa0tya4XvufLZbvRql++cbe7C5o/qc39EvHP2inJ/O3TPYMAI0yWpUwWIcN9fyVk2GzcGtguN9qfEJ6bhz56eZ0Msc1OA5uE4g52EsIIIIzv/Su15+1R069n8NcHTwBsNZYnEOzHOeUnI5Dtet14pIZqZ74pGuZIxxa9j/hcNlbze0XjDsjXOAH4IoGfMNVLxPik9U/rqiV0smFrMbg0HC2+EZAaXKTLGZdtxysu42YqsPyIsfkVt0pVCD67eKt+Gvxi+4yK4+bimM3Hf8Aj81zur2sZSlhGQUGE8lxx3IKhTY8lljyWhSApE7k1xsCVrFq9Pjn15PPeoi5RscpY1HhVXOY0qChupugCBRIApBQC3x3zBse5MGmtyoUoCV3nsm4haokpnHKZmJg/wCYzUebT/pXBLc4PxA008NQ294ZWSZbtae03zFwgPouCWSEksOR1afdP+/etuumhrI3QuJie9jmA5ZYmlt2u033RsjbKxkjCHNexr2kZgtcLg+hC1ZqRFhpVfQcM+ztEP4STkMIzN8hc2Hd4q96P0tjJLbKwa3xFyT8wtRjTaxvkOyd2/qrOs4nFTwBzQ6S1mtY0douPPkL5kqeOGstrZ8m8dD4pxKGljfPUSshiZ7z3mwF9BzJPIZr569o3T13E3iGJpjpIn4mh3vzPsQJHjYAE2HfcpvtW4jVT1TPtDz1YZihhGUUd9SBudMz/suGIzVa59Aey6xGhIWBi3OETYJLbOBHnqFphTE+zweRCTPHeNinFl45yuo64ITKOa1CVBXl+Ee351tGUc1HWrVKzCt8IXyqtfokhHIcggC9Pj6ePzX9hKLqCsTpCBWKFiAlpRApd8/FGgJHL071N0P11CwFAEsChYgPafYz0r6xh4bM77yFhdTE/HA3WPxZ9D3FemNjxC6+UqCtkp5Y54XYZYnh7HciOfMEXBHIlfUHRLjcVfSRVMWQeLPYfejkabPYfA/KxWhYNo7g7JZ4cMJBF73y12VjewTCPkgPBfbLRAfZZQN3xnzFx9CvLHr2b20xWiIPwTtcPB1x+a8aeihChYhcsCED0xLdsgL6M3APMD6Iwtakf2G+ACe1683KatezjnLIJYpxLLpTbilkKFS9CvTk1HjZ3eVSpULFpE3UoVl0NDIbEJl0mY6I2OyCAYFhyz56/qhRAoCViEZZbbfopugJXfex/pOaOq+zSOtBVlrRc5MqNGO874T/AE8lwF1jXkaEgjQg2IPMHmgPsIPuE6LOzr6jRcl7OOkQ4hQxSuIM0Y6mo0/xWgdq22IWd5ldVSnsjzC1jzf22UWKlkkA90xn0e39CvAXr6e9ptJ1nD6wb/Z3OHiztD6L5hcitCEL/wA1IUOWBBKW8oylvQG/QHs25FbIJWpwt2bh3ArfIXJyesnbxXeEDiU41lkVlNT2qSViFSu95yVixYhiVCxQgFyooTkhl0WRIafdZdCFKAPXJQDsfLvQ3UnNASoKgHbf6rCgO79j/ST7JWthe60FZaJ9zYNlz6p3qcP9Q5L6KpHe93OXxyDbMEgjQjIg7EL6i9m3SD+0KKOoJHWC8c43EzAAT4EWcPFbGLPpUzFTTNPxwys9WH9F8ljQeAX15xwYoH/yh3kCPyuvkeobZzm/hc4ehsiiFBRupQ3zKxqSkPKeStdxQG3ws/eNH4rj1CvzTrmIX4SHciD6Lr2uuAeYv6rk/ImrK6/xvcsajqdR1K2iUN1Dbo05e6kFDdSF6TyxLFClAYoKxYUAEuihpWSlQ1DTQVIKWiCANSgupugMcL+PNY19/HkouheNxqgDXf8Asc6T/Y6wU8jv7vWlsTrnssnv90/uvm0/zDkvPmvuiBIzBIIzBGRB5hAfYVWwGN7QNWOHmQvkbiB+9l/6sn/eV9Jez3pOOIUMcjiOuYBFUC4v1rLXdbYOFnea+b+KuBnqC33TUTlvh1jrLaxqoAVMhsEu6xqXFKKMpZQBLpeGTYo2dww+i5kFW3BJ9YzucQ/NR58d4LcGWslw4obqHIVxO5zYRBApXpvKGoKxQgJuoKxQUAD1l0L1hQ0y6m6WESAO6y6gLEMTdShWICHDdE111hSzqgOu6A9LHcNlmvcxTwuY8DVsjWuMTwOeIkeDiuXBvrrqUJWbFALkdcqQgajKGhJQrCoQEp9EbSMP8QSAmwntN/mb9Vl6bO3TlDZQ4qLrztvR0//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0969" name="AutoShape 9" descr="data:image/jpeg;base64,/9j/4AAQSkZJRgABAQAAAQABAAD/2wCEAAkGBxAQEhAPEA8PEBAQDw8QDxAPDw8PDw8PFBQWFhQRFBQYHCggGBolGxQUITEhJSkrLi4uFx80ODMsNygtLisBCgoKDg0OGhAQGiwcHyQsLCwrLCwsLCwsLCwsLCwsLCwsLCwsLCwsLCwsLCwsLCwsLCwrLCwsLCwsLCwsLDc3LP/AABEIAPsAyQMBIgACEQEDEQH/xAAcAAACAgMBAQAAAAAAAAAAAAACAwEFAAQGBwj/xABCEAABAwIEAgcFBgMGBwEAAAABAAIDBBESITFBBVEGEyJhcYGRBzJCobEUI1LB0fBicoIVJDOSouFDY3OywtLxF//EABkBAAMBAQEAAAAAAAAAAAAAAAACAwEEBf/EACERAQEAAgIDAAMBAQAAAAAAAAABAhEDMRIhQQQiMlET/9oADAMBAAIRAxEAPwDx8JrQgsmNXJXpSGgKQFIRAKZ9MATGhQ0JjQktPIwBE0KQEbQktPpFkyJqwNTomqeVPICduS0TqrKobkq46puO+mck9sspcFiwpyMjRTBDGEUiPrZ0xoyWtJqtxoyWrIM1uN9lynobAisojCZZZa2QuyS4LZskEZpsaXXtIWWRtaosjZqQ8ILJsgQJ5U61gmtCAJrU9JDGqQhBRNUzmtCY1LamtCnkpBgImhYFIU6pBhOjSLq24Fwp9S8AZMB7T7Xt3DmUtm+m+Ux91rNpnynBGxz3HRrGlx8fDvWzF0SmuOtkii5tDuskt4Cw+a7uKhhp2CNoIxbNuZJSOZG3y8UuJsklxBG1jW5l4wtjbz7f6Lo4+Lxntx8v5Ft/VzEvRema3/FeXEfE+Nn+mx+qqX9G5ySIxj87nysF0XFILE9bVudzAGQ83aqglmERJgqz3tDm59xsU/hKnOXJXzcNmiNnxkfNaswz5K4peNkuwTXIdvl9Dqtqt4Y14xNN/DI+YS5cdlWw55ZqqBmi1JBmt98RZ2StOTVTx7Wy9yCiCYQojCMhZb7NJ6LS7ZpqWBmmlJ9GGqS1GApsl2dqSBLsnyhKsqY9I2NQBNalpgVaWCCIBC1MASVsE1OjSQE6JTyUh1lF1KAlTUbvDqUzPDBlu4291o1K9H4fCIowxrbNbYYR7z3HRl+ZyufHlnzfRakDWdYdXW8b/CB55+S6SpkwNDGW6xxwM7nHJzvK9lbjmnFz8m7pt0dEJ3uL3HA04ZpAbY3DWFnJjdzuckHSWvLWiKIBoFw0Nyw23y+vkNyn9c2FjYWfCBfvPM9981qxwiRxxZgagZZfhudAAcyqXL4hr6804rSyvOJwLsXujtWt4LVFLhzd2nbNGg8bL0HjEIlOGLJrvee3Ihl8g3kDz18FrcP6OHC6UjW7WCwsNAPNF5NNmO/bmDDjY3EACLkHa9rWKuuFjHHgewtc3dvZI/Ij95KxZwRrrx6ZWv8An++a6NnBWtj+h3H7KX/oazTzvidISS0+98Lshi7j3/vw5qUWNjzXo3FKIWN8wNTaxafEaeK4/jtDYiRuYOTvHmlv+rceXyq+NMKCMI7KN7dkLISwM09LaM1spNezLKEdlgCXZq1JglLZmCTZWxvpKxpo0CMKtTE1MCFqNqSniUbCsspASUx11MDMTmt5uAQLe4JHeUOI7MbXPPkMvmljcrqbdhw3K3JgxeZ09AmU1VjkdKdGdlo/T981Xmcsic46vJPkdB6D5oaeUxxgfEcyTsTc/S/yTb049bXDZy92vdlz3RNqg/Exp+7AwuOhdc3cfD63VNBU3u1uVhZx371vUwwhrNzmfEn/AOeiN6Ex2vIJWgC9s/l+81YzTBkIAAufdH8R09Ln0VFHEXuAGgtcj6K1qBcgfhH7KWXdU8PZnD4tb7j17/l8luiXsFp1Fz4jQhBSCw8ggqGEEnRNTXDcc5XTYHHU203xN5KrrqVkrC9g7JHabsPD95Lf6QRktJabOZmCqjhlRY/wvObdgTqtk3Eb6rmZocDi3bbwQFWvSCnwyAjQgqrKjl27uO7xKcUMWql6yHVN8H05wWNROChoUzfSJUmyfMEpVxvolV6IKEQXRURtRtKBqIJKaGoghajCnTwSt+CRdl/ORzGf0g3P5KpXQ8I7MYcdGtJ8XOJA+hRj2Tlv6tmt7RZGOY9NPos4gQ1o5nIeevyA9UNF2n4j3gHkN3ei1uJz4nxsF7uu49wOQ+QC3W6hGxw6I2va9zvor2jpxq4nPIkA/N3JbPC6dsYYHAe7lfTvKZWdKaGP7sHrHaWZ7t9LXORPgtmFyUlmM9rCmhsBhtba31W22NrRfUqnoeJMkyjD2uGrHCxF+5X4ixxF/wAVvmjw0f0056t4IYy2ep5eCmSlyJfc8yTmquspKq2GNwYHYiXgguGWQt6eqpH8I4jmesLnZFvvBvnc9ypMJZsty1dLPikONjg0kfhPLkuHoqwte5j/AHmvvllvmu/ggkEf3gGIAF2Em1/NedcRH94mtkWkO/mbezh6G/kjGdxPkn1cdI7Eg72v5ZKiKuK92LAf4W/MBU7hqubOOjgvqwh4Qxao5CgjOa34f62XFY1YsCmcmYpKbIlWVIne2ipWKF0oiBRsKWEbUtbDmlMBSWpjVOnhivqd/wB1GNBhuf4rGwsqBb4lJjG9hkByHNGM9k5eltHPlh0L8stoxr6qupqm9Wb7Ftu4AWt9U2gabEn3i2/g0afVabIj9quNwwnne2o9FXGdoT49IfRdfGGlzmtIIOA2JadRfZP4f0UhiAwx4gNMQBtv+ZSuGS9lo3yXU0dS0NzRj6dNw3NtaKiwdogDTQbeK2aBoLHt8Vr11aHdkGw3dy7lHCqlgxNLr2usvbLjdGwhp7J1070/7G0Kk4hXwtkwF3bd7gbfF4rP7Vew4JPJw081kum+OzOJtADvBeXcWiw1cZ2lPVn+oHP1svQeK1eIZbrkuKxwukiaXO6/HG5jQMurBOInlsmw7LzySNCoywtOvVt+Vx9Qqp26suLP+8bywPv5uyVcVDl7b+PLqtWVRDqplWQhHxS9tpQFixRU2RIgTHoFWEqvQhSoC6XOMBGEIRBLTQbUxqBqNTp4K6saCsAa6Mtbc5tJGh7+arliyDLHc0u+Hk3JdclxDTfLvI/fctgxwNns9zhNZhj0DHMu7EL872WnwufGerOTi1waebrZKyr+E/amseG/exi2E5EOHJWxs7cuWNxrp6YEWIVg6pNg0andVfA5usjaSCHaOBBBDhkRn3hdFSBpBBAuNEl3HVjn6axiaWYHZ3171pDhgZfqjgvyOvktut4HFJmHSMdzZJI0egNkul4AGghzpHX0cJXX+YTST/TTV7pAEURxSPbi3c45plPWMqDaMY2j4g04PJ2hTJ+jsRtdumuIukJ9ch6LeiwxNs0YQMgFmWm5eOvVVfFIAwNG5zXIinBnmqT8LRGy/wATrWA9SVedIuKBuJ5P8LBzXG13G3GwYLBu53PgjG6Q5Mbkzikt5LfhaG+ep+q1SUpjy4lxzJNyUwrny7dGE1i15UUCGVHTrb0z6eVixywKZyZAhsjkQqkKqbrAhuiC63KY1MCWxMCSnhjUSAFECpnhgUIgsp3DrYWkXBmiDv5S8XHotwwuV1C8mcwm69I6DdC3BrayobYkAwRHYEAiVw58htrra15U9HH4i+M2J1BGRXoDoAlGmXoY8WMmtPLz5ssstvJuHSTtqKiGdtsEmFptmQWhwdfe4cNlfxu+IbZFXnSPhgLmzBuZAY8+Fywn1I9FUGLCb89VzZ46unZxZbx2OOYX8VZ0xbbNUsrNwpbWObqpyadG9rmrc22QXMcZrrHCNh80+r4g4iwC5+e7na3JNr95RrbLZjNOT4xVGSR1zk0lrRsqaU5q34tQPglfG/PPE134muzB/fJU82qlJ+1UtnjNNmnTiUinKcVPLtTHpryplMlyJlMmvRPp71gUyBCCpQ5ciWmPS08Yp0YS0xq7a5TGJgS2hGEmt9N3rswIglY7ITJdUx4N9o5/lSfye+fYLXZNZzX/AIXtd6EFLc5Bs62u3iujDDHHpx58mWd919ggZA8wCpsph91v8rfoisqJteWAOBaRcEWIXHcTpzE4sPi082813BCqukVD1sZIHbZ2m8zzb5qXLhuL8PJ45avTjShLbpL5UUbyNlyad1IrWWBVNiDLF34sr/i2VzVEu8FU8RpsZgYBrURegcCfkE+Pad6F7QuFXp46oDOINEhA/wCG62ZtsHb7XK8wlN89tl9JyUwLACNrEdy8n6aezx7cVTw9ul3TUo33Lov/AF9OSrycG75RHi/I8Z43pxtMnlV1JWtBwuBYRkQdjuDyW/iBzGi4OTC4329LizxynqkSlFSnNBKUVIi/yz625Clgo5UsFSnRwuQInIU8Yp0bDulpdQ7QLvmO7pw55+OO2z9oGwQmYrUBTWldExk6cWWeWXdN6xYHILLAVpTFs8Jg6yeGO1+smhZ/meGn6rUCfQV0lNNFUxBpfC9sjQ5uJuJpuLt3HcgPsADbkpXzNU+1XjUuba1kY/DFTQC3d2mk/Na//wCi8aOX9pS+UdOP/BbsPqFBJbMXF9xuvlWu6X8UmGGTiNWRuGy9Xf8AyWXpXsv4w4MjnJLjnFUDVzrHW/P3XeaytkdH0goeqkLgOy8lw5A7j1z81Xh55LuaunjqI8iHMdYtI2P5HuXIzUboXOZILYbuDgCcTRuFzcmGruOvizmU1WjOMiUrh8RfU04AyYXyO7wGEW9XBb0jOsa0tya4XvufLZbvRql++cbe7C5o/qc39EvHP2inJ/O3TPYMAI0yWpUwWIcN9fyVk2GzcGtguN9qfEJ6bhz56eZ0Msc1OA5uE4g52EsIIIIzv/Su15+1R069n8NcHTwBsNZYnEOzHOeUnI5Dtet14pIZqZ74pGuZIxxa9j/hcNlbze0XjDsjXOAH4IoGfMNVLxPik9U/rqiV0smFrMbg0HC2+EZAaXKTLGZdtxysu42YqsPyIsfkVt0pVCD67eKt+Gvxi+4yK4+bimM3Hf8Aj81zur2sZSlhGQUGE8lxx3IKhTY8lljyWhSApE7k1xsCVrFq9Pjn15PPeoi5RscpY1HhVXOY0qChupugCBRIApBQC3x3zBse5MGmtyoUoCV3nsm4haokpnHKZmJg/wCYzUebT/pXBLc4PxA008NQ294ZWSZbtae03zFwgPouCWSEksOR1afdP+/etuumhrI3QuJie9jmA5ZYmlt2u033RsjbKxkjCHNexr2kZgtcLg+hC1ZqRFhpVfQcM+ztEP4STkMIzN8hc2Hd4q96P0tjJLbKwa3xFyT8wtRjTaxvkOyd2/qrOs4nFTwBzQ6S1mtY0douPPkL5kqeOGstrZ8m8dD4pxKGljfPUSshiZ7z3mwF9BzJPIZr569o3T13E3iGJpjpIn4mh3vzPsQJHjYAE2HfcpvtW4jVT1TPtDz1YZihhGUUd9SBudMz/suGIzVa59Aey6xGhIWBi3OETYJLbOBHnqFphTE+zweRCTPHeNinFl45yuo64ITKOa1CVBXl+Ee351tGUc1HWrVKzCt8IXyqtfokhHIcggC9Pj6ePzX9hKLqCsTpCBWKFiAlpRApd8/FGgJHL071N0P11CwFAEsChYgPafYz0r6xh4bM77yFhdTE/HA3WPxZ9D3FemNjxC6+UqCtkp5Y54XYZYnh7HciOfMEXBHIlfUHRLjcVfSRVMWQeLPYfejkabPYfA/KxWhYNo7g7JZ4cMJBF73y12VjewTCPkgPBfbLRAfZZQN3xnzFx9CvLHr2b20xWiIPwTtcPB1x+a8aeihChYhcsCED0xLdsgL6M3APMD6Iwtakf2G+ACe1683KatezjnLIJYpxLLpTbilkKFS9CvTk1HjZ3eVSpULFpE3UoVl0NDIbEJl0mY6I2OyCAYFhyz56/qhRAoCViEZZbbfopugJXfex/pOaOq+zSOtBVlrRc5MqNGO874T/AE8lwF1jXkaEgjQg2IPMHmgPsIPuE6LOzr6jRcl7OOkQ4hQxSuIM0Y6mo0/xWgdq22IWd5ldVSnsjzC1jzf22UWKlkkA90xn0e39CvAXr6e9ptJ1nD6wb/Z3OHiztD6L5hcitCEL/wA1IUOWBBKW8oylvQG/QHs25FbIJWpwt2bh3ArfIXJyesnbxXeEDiU41lkVlNT2qSViFSu95yVixYhiVCxQgFyooTkhl0WRIafdZdCFKAPXJQDsfLvQ3UnNASoKgHbf6rCgO79j/ST7JWthe60FZaJ9zYNlz6p3qcP9Q5L6KpHe93OXxyDbMEgjQjIg7EL6i9m3SD+0KKOoJHWC8c43EzAAT4EWcPFbGLPpUzFTTNPxwys9WH9F8ljQeAX15xwYoH/yh3kCPyuvkeobZzm/hc4ehsiiFBRupQ3zKxqSkPKeStdxQG3ws/eNH4rj1CvzTrmIX4SHciD6Lr2uuAeYv6rk/ImrK6/xvcsajqdR1K2iUN1Dbo05e6kFDdSF6TyxLFClAYoKxYUAEuihpWSlQ1DTQVIKWiCANSgupugMcL+PNY19/HkouheNxqgDXf8Asc6T/Y6wU8jv7vWlsTrnssnv90/uvm0/zDkvPmvuiBIzBIIzBGRB5hAfYVWwGN7QNWOHmQvkbiB+9l/6sn/eV9Jez3pOOIUMcjiOuYBFUC4v1rLXdbYOFnea+b+KuBnqC33TUTlvh1jrLaxqoAVMhsEu6xqXFKKMpZQBLpeGTYo2dww+i5kFW3BJ9YzucQ/NR58d4LcGWslw4obqHIVxO5zYRBApXpvKGoKxQgJuoKxQUAD1l0L1hQ0y6m6WESAO6y6gLEMTdShWICHDdE111hSzqgOu6A9LHcNlmvcxTwuY8DVsjWuMTwOeIkeDiuXBvrrqUJWbFALkdcqQgajKGhJQrCoQEp9EbSMP8QSAmwntN/mb9Vl6bO3TlDZQ4qLrztvR0//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p:txBody>
          <a:bodyPr/>
          <a:lstStyle/>
          <a:p>
            <a:pPr eaLnBrk="1" hangingPunct="1">
              <a:defRPr/>
            </a:pPr>
            <a:r>
              <a:rPr lang="en-US" sz="3200" b="1">
                <a:solidFill>
                  <a:schemeClr val="accent5">
                    <a:lumMod val="50000"/>
                  </a:schemeClr>
                </a:solidFill>
              </a:rPr>
              <a:t>Stories that Teach for 600</a:t>
            </a:r>
          </a:p>
        </p:txBody>
      </p:sp>
      <p:sp>
        <p:nvSpPr>
          <p:cNvPr id="39939" name="Rectangle 3"/>
          <p:cNvSpPr>
            <a:spLocks noGrp="1" noRot="1" noChangeArrowheads="1"/>
          </p:cNvSpPr>
          <p:nvPr>
            <p:ph type="body" idx="1"/>
          </p:nvPr>
        </p:nvSpPr>
        <p:spPr>
          <a:xfrm>
            <a:off x="1825625" y="1058239"/>
            <a:ext cx="8540750" cy="5040937"/>
          </a:xfrm>
        </p:spPr>
        <p:txBody>
          <a:bodyPr/>
          <a:lstStyle/>
          <a:p>
            <a:pPr eaLnBrk="1" hangingPunct="1">
              <a:defRPr/>
            </a:pPr>
            <a:r>
              <a:rPr lang="en-US" dirty="0"/>
              <a:t>Answer: What is Family History?</a:t>
            </a:r>
          </a:p>
          <a:p>
            <a:pPr eaLnBrk="1" hangingPunct="1">
              <a:defRPr/>
            </a:pPr>
            <a:r>
              <a:rPr lang="en-US" dirty="0"/>
              <a:t>First, see yourself in both generational directions</a:t>
            </a:r>
          </a:p>
          <a:p>
            <a:pPr eaLnBrk="1" hangingPunct="1">
              <a:defRPr/>
            </a:pPr>
            <a:r>
              <a:rPr lang="en-US" dirty="0"/>
              <a:t>“Second, let the adventure of family history be intentional and spontaneous.”</a:t>
            </a:r>
          </a:p>
          <a:p>
            <a:pPr eaLnBrk="1" hangingPunct="1">
              <a:defRPr/>
            </a:pPr>
            <a:r>
              <a:rPr lang="en-US" dirty="0"/>
              <a:t>Third, visit FamilySearch.org.</a:t>
            </a:r>
          </a:p>
          <a:p>
            <a:pPr eaLnBrk="1" hangingPunct="1">
              <a:defRPr/>
            </a:pPr>
            <a:r>
              <a:rPr lang="en-US" dirty="0"/>
              <a:t>Fourth, help unite families eternally.</a:t>
            </a:r>
          </a:p>
          <a:p>
            <a:pPr eaLnBrk="1" hangingPunct="1">
              <a:defRPr/>
            </a:pPr>
            <a:endParaRPr lang="en-US" dirty="0">
              <a:hlinkClick r:id="rId2" action="ppaction://hlinksldjump"/>
            </a:endParaRPr>
          </a:p>
          <a:p>
            <a:pPr eaLnBrk="1" hangingPunct="1">
              <a:defRPr/>
            </a:pPr>
            <a:r>
              <a:rPr lang="en-US" dirty="0">
                <a:hlinkClick r:id="rId2" action="ppaction://hlinksldjump"/>
              </a:rPr>
              <a:t>Back</a:t>
            </a:r>
            <a:r>
              <a:rPr lang="en-US" dirty="0"/>
              <a:t>				       </a:t>
            </a:r>
          </a:p>
        </p:txBody>
      </p:sp>
      <p:sp>
        <p:nvSpPr>
          <p:cNvPr id="58370" name="AutoShape 2" descr="Image result for pocket watch"/>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dissolv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316288" y="4800600"/>
            <a:ext cx="5486400" cy="566738"/>
          </a:xfrm>
        </p:spPr>
        <p:txBody>
          <a:bodyPr wrap="square" anchor="b">
            <a:normAutofit/>
          </a:bodyPr>
          <a:lstStyle/>
          <a:p>
            <a:pPr eaLnBrk="1" hangingPunct="1"/>
            <a:r>
              <a:rPr lang="en-US">
                <a:effectLst/>
              </a:rPr>
              <a:t>Conference Humor 100</a:t>
            </a:r>
          </a:p>
        </p:txBody>
      </p:sp>
      <p:pic>
        <p:nvPicPr>
          <p:cNvPr id="3074" name="Picture 2" descr="Image">
            <a:extLst>
              <a:ext uri="{FF2B5EF4-FFF2-40B4-BE49-F238E27FC236}">
                <a16:creationId xmlns:a16="http://schemas.microsoft.com/office/drawing/2014/main" id="{78F71F20-AAAC-46CA-B107-B4CB8BF77DD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950" r="9385" b="2"/>
          <a:stretch/>
        </p:blipFill>
        <p:spPr bwMode="auto">
          <a:xfrm>
            <a:off x="1524001" y="42759"/>
            <a:ext cx="9143999" cy="6066431"/>
          </a:xfrm>
          <a:prstGeom prst="rect">
            <a:avLst/>
          </a:prstGeom>
          <a:noFill/>
          <a:extLst>
            <a:ext uri="{909E8E84-426E-40DD-AFC4-6F175D3DCCD1}">
              <a14:hiddenFill xmlns:a14="http://schemas.microsoft.com/office/drawing/2010/main">
                <a:solidFill>
                  <a:srgbClr val="FFFFFF"/>
                </a:solidFill>
              </a14:hiddenFill>
            </a:ext>
          </a:extLst>
        </p:spPr>
      </p:pic>
      <p:sp>
        <p:nvSpPr>
          <p:cNvPr id="72" name="Text Placeholder 3">
            <a:extLst>
              <a:ext uri="{FF2B5EF4-FFF2-40B4-BE49-F238E27FC236}">
                <a16:creationId xmlns:a16="http://schemas.microsoft.com/office/drawing/2014/main" id="{DC337F23-FFA5-E184-BCA9-FC3C4E10DD02}"/>
              </a:ext>
            </a:extLst>
          </p:cNvPr>
          <p:cNvSpPr>
            <a:spLocks noGrp="1"/>
          </p:cNvSpPr>
          <p:nvPr>
            <p:ph type="body" sz="half" idx="2"/>
          </p:nvPr>
        </p:nvSpPr>
        <p:spPr>
          <a:xfrm>
            <a:off x="3316288" y="5367338"/>
            <a:ext cx="5486400" cy="804862"/>
          </a:xfrm>
        </p:spPr>
        <p:txBody>
          <a:bodyPr/>
          <a:lstStyle/>
          <a:p>
            <a:endParaRPr lang="en-US" sz="3600" dirty="0"/>
          </a:p>
          <a:p>
            <a:r>
              <a:rPr lang="en-US" sz="3600" dirty="0"/>
              <a:t>Who showed this note?</a:t>
            </a:r>
          </a:p>
        </p:txBody>
      </p:sp>
    </p:spTree>
  </p:cSld>
  <p:clrMapOvr>
    <a:masterClrMapping/>
  </p:clrMapOvr>
  <p:transition spd="slow">
    <p:strips dir="rd"/>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1825625" y="-152400"/>
            <a:ext cx="8510588" cy="1401763"/>
          </a:xfrm>
        </p:spPr>
        <p:txBody>
          <a:bodyPr/>
          <a:lstStyle/>
          <a:p>
            <a:pPr eaLnBrk="1" hangingPunct="1">
              <a:defRPr/>
            </a:pPr>
            <a:r>
              <a:rPr lang="en-US" sz="3200">
                <a:solidFill>
                  <a:srgbClr val="F39329"/>
                </a:solidFill>
                <a:latin typeface="Rockwell Extra Bold" pitchFamily="18" charset="0"/>
              </a:rPr>
              <a:t>Conference</a:t>
            </a:r>
            <a:br>
              <a:rPr lang="en-US" sz="4800"/>
            </a:br>
            <a:endParaRPr lang="en-US" sz="4800"/>
          </a:p>
        </p:txBody>
      </p:sp>
      <p:graphicFrame>
        <p:nvGraphicFramePr>
          <p:cNvPr id="134432" name="Group 288"/>
          <p:cNvGraphicFramePr>
            <a:graphicFrameLocks noGrp="1"/>
          </p:cNvGraphicFramePr>
          <p:nvPr>
            <p:ph sz="half" idx="1"/>
          </p:nvPr>
        </p:nvGraphicFramePr>
        <p:xfrm>
          <a:off x="1825625" y="2438400"/>
          <a:ext cx="8540750" cy="3673548"/>
        </p:xfrm>
        <a:graphic>
          <a:graphicData uri="http://schemas.openxmlformats.org/drawingml/2006/table">
            <a:tbl>
              <a:tblPr/>
              <a:tblGrid>
                <a:gridCol w="1423988">
                  <a:extLst>
                    <a:ext uri="{9D8B030D-6E8A-4147-A177-3AD203B41FA5}">
                      <a16:colId xmlns:a16="http://schemas.microsoft.com/office/drawing/2014/main" val="20000"/>
                    </a:ext>
                  </a:extLst>
                </a:gridCol>
                <a:gridCol w="1422400">
                  <a:extLst>
                    <a:ext uri="{9D8B030D-6E8A-4147-A177-3AD203B41FA5}">
                      <a16:colId xmlns:a16="http://schemas.microsoft.com/office/drawing/2014/main" val="20001"/>
                    </a:ext>
                  </a:extLst>
                </a:gridCol>
                <a:gridCol w="1423987">
                  <a:extLst>
                    <a:ext uri="{9D8B030D-6E8A-4147-A177-3AD203B41FA5}">
                      <a16:colId xmlns:a16="http://schemas.microsoft.com/office/drawing/2014/main" val="20002"/>
                    </a:ext>
                  </a:extLst>
                </a:gridCol>
                <a:gridCol w="1423988">
                  <a:extLst>
                    <a:ext uri="{9D8B030D-6E8A-4147-A177-3AD203B41FA5}">
                      <a16:colId xmlns:a16="http://schemas.microsoft.com/office/drawing/2014/main" val="20003"/>
                    </a:ext>
                  </a:extLst>
                </a:gridCol>
                <a:gridCol w="1422400">
                  <a:extLst>
                    <a:ext uri="{9D8B030D-6E8A-4147-A177-3AD203B41FA5}">
                      <a16:colId xmlns:a16="http://schemas.microsoft.com/office/drawing/2014/main" val="20004"/>
                    </a:ext>
                  </a:extLst>
                </a:gridCol>
                <a:gridCol w="1423987">
                  <a:extLst>
                    <a:ext uri="{9D8B030D-6E8A-4147-A177-3AD203B41FA5}">
                      <a16:colId xmlns:a16="http://schemas.microsoft.com/office/drawing/2014/main" val="20005"/>
                    </a:ext>
                  </a:extLst>
                </a:gridCol>
              </a:tblGrid>
              <a:tr h="51807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 action="ppaction://hlinksldjump"/>
                        </a:rPr>
                        <a:t>100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 action="ppaction://hlinksldjump"/>
                        </a:rPr>
                        <a:t>100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4" action="ppaction://hlinksldjump"/>
                        </a:rPr>
                        <a:t>100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5" action="ppaction://hlinksldjump"/>
                        </a:rPr>
                        <a:t>100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6" action="ppaction://hlinksldjump"/>
                        </a:rPr>
                        <a:t>100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7" action="ppaction://hlinksldjump"/>
                        </a:rPr>
                        <a:t>100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8" action="ppaction://hlinksldjump"/>
                        </a:rPr>
                        <a:t>200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9" action="ppaction://hlinksldjump"/>
                        </a:rPr>
                        <a:t>200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0" action="ppaction://hlinksldjump"/>
                        </a:rPr>
                        <a:t>200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1" action="ppaction://hlinksldjump"/>
                        </a:rPr>
                        <a:t>200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2" action="ppaction://hlinksldjump"/>
                        </a:rPr>
                        <a:t>200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3" action="ppaction://hlinksldjump"/>
                        </a:rPr>
                        <a:t>200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22192">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4" action="ppaction://hlinksldjump"/>
                        </a:rPr>
                        <a:t>300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5" action="ppaction://hlinksldjump"/>
                        </a:rPr>
                        <a:t>300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6" action="ppaction://hlinksldjump"/>
                        </a:rPr>
                        <a:t>300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7" action="ppaction://hlinksldjump"/>
                        </a:rPr>
                        <a:t>300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8" action="ppaction://hlinksldjump"/>
                        </a:rPr>
                        <a:t>300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19" action="ppaction://hlinksldjump"/>
                        </a:rPr>
                        <a:t>300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0" action="ppaction://hlinksldjump"/>
                        </a:rPr>
                        <a:t>400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1" action="ppaction://hlinksldjump"/>
                        </a:rPr>
                        <a:t>400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2" action="ppaction://hlinksldjump"/>
                        </a:rPr>
                        <a:t>400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3" action="ppaction://hlinksldjump"/>
                        </a:rPr>
                        <a:t>400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4" action="ppaction://hlinksldjump"/>
                        </a:rPr>
                        <a:t>400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5" action="ppaction://hlinksldjump"/>
                        </a:rPr>
                        <a:t>400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57111">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6" action="ppaction://hlinksldjump"/>
                        </a:rPr>
                        <a:t>500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7" action="ppaction://hlinksldjump"/>
                        </a:rPr>
                        <a:t>500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8" action="ppaction://hlinksldjump"/>
                        </a:rPr>
                        <a:t>500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29" action="ppaction://hlinksldjump"/>
                        </a:rPr>
                        <a:t>500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0" action="ppaction://hlinksldjump"/>
                        </a:rPr>
                        <a:t>500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1" action="ppaction://hlinksldjump"/>
                        </a:rPr>
                        <a:t>500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5367">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2" action="ppaction://hlinksldjump"/>
                        </a:rPr>
                        <a:t>600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3" action="ppaction://hlinksldjump"/>
                        </a:rPr>
                        <a:t>600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4" action="ppaction://hlinksldjump"/>
                        </a:rPr>
                        <a:t>600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5" action="ppaction://hlinksldjump"/>
                        </a:rPr>
                        <a:t>600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6" action="ppaction://hlinksldjump"/>
                        </a:rPr>
                        <a:t>600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1" i="0" u="none" strike="noStrike" cap="none" normalizeH="0" baseline="0">
                          <a:ln>
                            <a:noFill/>
                          </a:ln>
                          <a:solidFill>
                            <a:schemeClr val="tx1"/>
                          </a:solidFill>
                          <a:effectLst>
                            <a:outerShdw blurRad="38100" dist="38100" dir="2700000" algn="tl">
                              <a:srgbClr val="000000"/>
                            </a:outerShdw>
                          </a:effectLst>
                          <a:latin typeface="Arial" charset="0"/>
                          <a:hlinkClick r:id="rId37" action="ppaction://hlinksldjump"/>
                        </a:rPr>
                        <a:t>600</a:t>
                      </a:r>
                      <a:endParaRPr kumimoji="0" lang="en-US" sz="2800" b="1"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graphicFrame>
        <p:nvGraphicFramePr>
          <p:cNvPr id="134427" name="Group 283"/>
          <p:cNvGraphicFramePr>
            <a:graphicFrameLocks noGrp="1"/>
          </p:cNvGraphicFramePr>
          <p:nvPr>
            <p:extLst>
              <p:ext uri="{D42A27DB-BD31-4B8C-83A1-F6EECF244321}">
                <p14:modId xmlns:p14="http://schemas.microsoft.com/office/powerpoint/2010/main" val="561762349"/>
              </p:ext>
            </p:extLst>
          </p:nvPr>
        </p:nvGraphicFramePr>
        <p:xfrm>
          <a:off x="1828800" y="1524000"/>
          <a:ext cx="1371600" cy="762000"/>
        </p:xfrm>
        <a:graphic>
          <a:graphicData uri="http://schemas.openxmlformats.org/drawingml/2006/table">
            <a:tbl>
              <a:tblPr/>
              <a:tblGrid>
                <a:gridCol w="1371600">
                  <a:extLst>
                    <a:ext uri="{9D8B030D-6E8A-4147-A177-3AD203B41FA5}">
                      <a16:colId xmlns:a16="http://schemas.microsoft.com/office/drawing/2014/main" val="20000"/>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Matisse ITC" pitchFamily="82" charset="0"/>
                        </a:rPr>
                        <a:t>Doctrinal Mastery </a:t>
                      </a:r>
                      <a:endParaRPr kumimoji="0" lang="en-US" sz="1800" b="1" i="0" u="none" strike="noStrike" cap="none" normalizeH="0" baseline="0">
                        <a:ln>
                          <a:noFill/>
                        </a:ln>
                        <a:solidFill>
                          <a:schemeClr val="tx1"/>
                        </a:solidFill>
                        <a:effectLst>
                          <a:outerShdw blurRad="38100" dist="38100" dir="2700000" algn="tl">
                            <a:srgbClr val="000000"/>
                          </a:outerShdw>
                        </a:effectLst>
                        <a:latin typeface="Magneto" pitchFamily="82"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4407" name="Group 263"/>
          <p:cNvGraphicFramePr>
            <a:graphicFrameLocks noGrp="1"/>
          </p:cNvGraphicFramePr>
          <p:nvPr>
            <p:extLst>
              <p:ext uri="{D42A27DB-BD31-4B8C-83A1-F6EECF244321}">
                <p14:modId xmlns:p14="http://schemas.microsoft.com/office/powerpoint/2010/main" val="2670258942"/>
              </p:ext>
            </p:extLst>
          </p:nvPr>
        </p:nvGraphicFramePr>
        <p:xfrm>
          <a:off x="3276600" y="1524000"/>
          <a:ext cx="1371600" cy="762000"/>
        </p:xfrm>
        <a:graphic>
          <a:graphicData uri="http://schemas.openxmlformats.org/drawingml/2006/table">
            <a:tbl>
              <a:tblPr/>
              <a:tblGrid>
                <a:gridCol w="1371600">
                  <a:extLst>
                    <a:ext uri="{9D8B030D-6E8A-4147-A177-3AD203B41FA5}">
                      <a16:colId xmlns:a16="http://schemas.microsoft.com/office/drawing/2014/main" val="20000"/>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Times New Roman" pitchFamily="18" charset="0"/>
                        </a:rPr>
                        <a:t>Stories that Teach</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4400" name="Group 256"/>
          <p:cNvGraphicFramePr>
            <a:graphicFrameLocks noGrp="1"/>
          </p:cNvGraphicFramePr>
          <p:nvPr>
            <p:extLst>
              <p:ext uri="{D42A27DB-BD31-4B8C-83A1-F6EECF244321}">
                <p14:modId xmlns:p14="http://schemas.microsoft.com/office/powerpoint/2010/main" val="56290779"/>
              </p:ext>
            </p:extLst>
          </p:nvPr>
        </p:nvGraphicFramePr>
        <p:xfrm>
          <a:off x="4724400" y="1524000"/>
          <a:ext cx="1371600" cy="762000"/>
        </p:xfrm>
        <a:graphic>
          <a:graphicData uri="http://schemas.openxmlformats.org/drawingml/2006/table">
            <a:tbl>
              <a:tblPr/>
              <a:tblGrid>
                <a:gridCol w="1371600">
                  <a:extLst>
                    <a:ext uri="{9D8B030D-6E8A-4147-A177-3AD203B41FA5}">
                      <a16:colId xmlns:a16="http://schemas.microsoft.com/office/drawing/2014/main" val="20000"/>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400" b="1" i="1" u="none" strike="noStrike" cap="none" normalizeH="0" baseline="0">
                          <a:ln>
                            <a:noFill/>
                          </a:ln>
                          <a:solidFill>
                            <a:schemeClr val="tx1"/>
                          </a:solidFill>
                          <a:effectLst>
                            <a:outerShdw blurRad="38100" dist="38100" dir="2700000" algn="tl">
                              <a:srgbClr val="000000"/>
                            </a:outerShdw>
                          </a:effectLst>
                          <a:latin typeface="Georgia" pitchFamily="18" charset="0"/>
                        </a:rPr>
                        <a:t>Conference Humor</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4434" name="Group 290"/>
          <p:cNvGraphicFramePr>
            <a:graphicFrameLocks noGrp="1"/>
          </p:cNvGraphicFramePr>
          <p:nvPr>
            <p:extLst>
              <p:ext uri="{D42A27DB-BD31-4B8C-83A1-F6EECF244321}">
                <p14:modId xmlns:p14="http://schemas.microsoft.com/office/powerpoint/2010/main" val="533785250"/>
              </p:ext>
            </p:extLst>
          </p:nvPr>
        </p:nvGraphicFramePr>
        <p:xfrm>
          <a:off x="6172200" y="1524000"/>
          <a:ext cx="1295400" cy="762000"/>
        </p:xfrm>
        <a:graphic>
          <a:graphicData uri="http://schemas.openxmlformats.org/drawingml/2006/table">
            <a:tbl>
              <a:tblPr/>
              <a:tblGrid>
                <a:gridCol w="1295400">
                  <a:extLst>
                    <a:ext uri="{9D8B030D-6E8A-4147-A177-3AD203B41FA5}">
                      <a16:colId xmlns:a16="http://schemas.microsoft.com/office/drawing/2014/main" val="20000"/>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Harrington" pitchFamily="82" charset="0"/>
                        </a:rPr>
                        <a:t>Doctrines</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4420" name="Group 276"/>
          <p:cNvGraphicFramePr>
            <a:graphicFrameLocks noGrp="1"/>
          </p:cNvGraphicFramePr>
          <p:nvPr/>
        </p:nvGraphicFramePr>
        <p:xfrm>
          <a:off x="7543800" y="1524001"/>
          <a:ext cx="1371600" cy="777875"/>
        </p:xfrm>
        <a:graphic>
          <a:graphicData uri="http://schemas.openxmlformats.org/drawingml/2006/table">
            <a:tbl>
              <a:tblPr/>
              <a:tblGrid>
                <a:gridCol w="1371600">
                  <a:extLst>
                    <a:ext uri="{9D8B030D-6E8A-4147-A177-3AD203B41FA5}">
                      <a16:colId xmlns:a16="http://schemas.microsoft.com/office/drawing/2014/main" val="20000"/>
                    </a:ext>
                  </a:extLst>
                </a:gridCol>
              </a:tblGrid>
              <a:tr h="777875">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500" b="1" i="0" u="none" strike="noStrike" cap="none" normalizeH="0" baseline="0">
                          <a:ln>
                            <a:noFill/>
                          </a:ln>
                          <a:solidFill>
                            <a:schemeClr val="tx1"/>
                          </a:solidFill>
                          <a:effectLst>
                            <a:outerShdw blurRad="38100" dist="38100" dir="2700000" algn="tl">
                              <a:srgbClr val="000000"/>
                            </a:outerShdw>
                          </a:effectLst>
                          <a:latin typeface="Georgia" pitchFamily="18" charset="0"/>
                        </a:rPr>
                        <a:t>Apostles and Prophets</a:t>
                      </a:r>
                    </a:p>
                  </a:txBody>
                  <a:tcPr marT="45757" marB="45757"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4410" name="Group 266"/>
          <p:cNvGraphicFramePr>
            <a:graphicFrameLocks noGrp="1"/>
          </p:cNvGraphicFramePr>
          <p:nvPr/>
        </p:nvGraphicFramePr>
        <p:xfrm>
          <a:off x="8991600" y="1524000"/>
          <a:ext cx="1371600" cy="762000"/>
        </p:xfrm>
        <a:graphic>
          <a:graphicData uri="http://schemas.openxmlformats.org/drawingml/2006/table">
            <a:tbl>
              <a:tblPr/>
              <a:tblGrid>
                <a:gridCol w="1371600">
                  <a:extLst>
                    <a:ext uri="{9D8B030D-6E8A-4147-A177-3AD203B41FA5}">
                      <a16:colId xmlns:a16="http://schemas.microsoft.com/office/drawing/2014/main" val="20000"/>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200" b="1" i="0" u="none" strike="noStrike" cap="none" normalizeH="0" baseline="0">
                          <a:ln>
                            <a:noFill/>
                          </a:ln>
                          <a:solidFill>
                            <a:schemeClr val="tx1"/>
                          </a:solidFill>
                          <a:effectLst>
                            <a:outerShdw blurRad="38100" dist="38100" dir="2700000" algn="tl">
                              <a:srgbClr val="000000"/>
                            </a:outerShdw>
                          </a:effectLst>
                          <a:latin typeface="Copperplate Gothic Bold" pitchFamily="34" charset="0"/>
                        </a:rPr>
                        <a:t>Grab Bag</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34416" name="Group 272"/>
          <p:cNvGraphicFramePr>
            <a:graphicFrameLocks noGrp="1"/>
          </p:cNvGraphicFramePr>
          <p:nvPr>
            <p:ph sz="half" idx="2"/>
          </p:nvPr>
        </p:nvGraphicFramePr>
        <p:xfrm>
          <a:off x="5029200" y="6172200"/>
          <a:ext cx="2590800" cy="518048"/>
        </p:xfrm>
        <a:graphic>
          <a:graphicData uri="http://schemas.openxmlformats.org/drawingml/2006/table">
            <a:tbl>
              <a:tblPr/>
              <a:tblGrid>
                <a:gridCol w="2590800">
                  <a:extLst>
                    <a:ext uri="{9D8B030D-6E8A-4147-A177-3AD203B41FA5}">
                      <a16:colId xmlns:a16="http://schemas.microsoft.com/office/drawing/2014/main" val="20000"/>
                    </a:ext>
                  </a:extLst>
                </a:gridCol>
              </a:tblGrid>
              <a:tr h="517525">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hlinkClick r:id="rId38" action="ppaction://hlinksldjump"/>
                        </a:rPr>
                        <a:t>Final Jeopardy</a:t>
                      </a:r>
                      <a:endPar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ndParaRPr>
                    </a:p>
                  </a:txBody>
                  <a:tcPr marT="45664" marB="45664"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6480" name="Picture 227"/>
          <p:cNvPicPr>
            <a:picLocks noChangeAspect="1" noChangeArrowheads="1"/>
          </p:cNvPicPr>
          <p:nvPr/>
        </p:nvPicPr>
        <p:blipFill>
          <a:blip r:embed="rId39" cstate="print"/>
          <a:srcRect/>
          <a:stretch>
            <a:fillRect/>
          </a:stretch>
        </p:blipFill>
        <p:spPr bwMode="auto">
          <a:xfrm>
            <a:off x="4572000" y="685801"/>
            <a:ext cx="2971800" cy="7588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34427"/>
                                        </p:tgtEl>
                                        <p:attrNameLst>
                                          <p:attrName>style.visibility</p:attrName>
                                        </p:attrNameLst>
                                      </p:cBhvr>
                                      <p:to>
                                        <p:strVal val="visible"/>
                                      </p:to>
                                    </p:set>
                                    <p:anim calcmode="lin" valueType="num">
                                      <p:cBhvr additive="base">
                                        <p:cTn id="7" dur="500" fill="hold"/>
                                        <p:tgtEl>
                                          <p:spTgt spid="134427"/>
                                        </p:tgtEl>
                                        <p:attrNameLst>
                                          <p:attrName>ppt_x</p:attrName>
                                        </p:attrNameLst>
                                      </p:cBhvr>
                                      <p:tavLst>
                                        <p:tav tm="0">
                                          <p:val>
                                            <p:strVal val="#ppt_x"/>
                                          </p:val>
                                        </p:tav>
                                        <p:tav tm="100000">
                                          <p:val>
                                            <p:strVal val="#ppt_x"/>
                                          </p:val>
                                        </p:tav>
                                      </p:tavLst>
                                    </p:anim>
                                    <p:anim calcmode="lin" valueType="num">
                                      <p:cBhvr additive="base">
                                        <p:cTn id="8" dur="500" fill="hold"/>
                                        <p:tgtEl>
                                          <p:spTgt spid="13442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34407"/>
                                        </p:tgtEl>
                                        <p:attrNameLst>
                                          <p:attrName>style.visibility</p:attrName>
                                        </p:attrNameLst>
                                      </p:cBhvr>
                                      <p:to>
                                        <p:strVal val="visible"/>
                                      </p:to>
                                    </p:set>
                                    <p:anim calcmode="lin" valueType="num">
                                      <p:cBhvr additive="base">
                                        <p:cTn id="13" dur="500" fill="hold"/>
                                        <p:tgtEl>
                                          <p:spTgt spid="134407"/>
                                        </p:tgtEl>
                                        <p:attrNameLst>
                                          <p:attrName>ppt_x</p:attrName>
                                        </p:attrNameLst>
                                      </p:cBhvr>
                                      <p:tavLst>
                                        <p:tav tm="0">
                                          <p:val>
                                            <p:strVal val="#ppt_x"/>
                                          </p:val>
                                        </p:tav>
                                        <p:tav tm="100000">
                                          <p:val>
                                            <p:strVal val="#ppt_x"/>
                                          </p:val>
                                        </p:tav>
                                      </p:tavLst>
                                    </p:anim>
                                    <p:anim calcmode="lin" valueType="num">
                                      <p:cBhvr additive="base">
                                        <p:cTn id="14" dur="500" fill="hold"/>
                                        <p:tgtEl>
                                          <p:spTgt spid="134407"/>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34400"/>
                                        </p:tgtEl>
                                        <p:attrNameLst>
                                          <p:attrName>style.visibility</p:attrName>
                                        </p:attrNameLst>
                                      </p:cBhvr>
                                      <p:to>
                                        <p:strVal val="visible"/>
                                      </p:to>
                                    </p:set>
                                    <p:anim calcmode="lin" valueType="num">
                                      <p:cBhvr additive="base">
                                        <p:cTn id="19" dur="500" fill="hold"/>
                                        <p:tgtEl>
                                          <p:spTgt spid="134400"/>
                                        </p:tgtEl>
                                        <p:attrNameLst>
                                          <p:attrName>ppt_x</p:attrName>
                                        </p:attrNameLst>
                                      </p:cBhvr>
                                      <p:tavLst>
                                        <p:tav tm="0">
                                          <p:val>
                                            <p:strVal val="0-#ppt_w/2"/>
                                          </p:val>
                                        </p:tav>
                                        <p:tav tm="100000">
                                          <p:val>
                                            <p:strVal val="#ppt_x"/>
                                          </p:val>
                                        </p:tav>
                                      </p:tavLst>
                                    </p:anim>
                                    <p:anim calcmode="lin" valueType="num">
                                      <p:cBhvr additive="base">
                                        <p:cTn id="20" dur="500" fill="hold"/>
                                        <p:tgtEl>
                                          <p:spTgt spid="134400"/>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134434"/>
                                        </p:tgtEl>
                                        <p:attrNameLst>
                                          <p:attrName>style.visibility</p:attrName>
                                        </p:attrNameLst>
                                      </p:cBhvr>
                                      <p:to>
                                        <p:strVal val="visible"/>
                                      </p:to>
                                    </p:set>
                                    <p:anim calcmode="lin" valueType="num">
                                      <p:cBhvr additive="base">
                                        <p:cTn id="25" dur="500" fill="hold"/>
                                        <p:tgtEl>
                                          <p:spTgt spid="134434"/>
                                        </p:tgtEl>
                                        <p:attrNameLst>
                                          <p:attrName>ppt_x</p:attrName>
                                        </p:attrNameLst>
                                      </p:cBhvr>
                                      <p:tavLst>
                                        <p:tav tm="0">
                                          <p:val>
                                            <p:strVal val="1+#ppt_w/2"/>
                                          </p:val>
                                        </p:tav>
                                        <p:tav tm="100000">
                                          <p:val>
                                            <p:strVal val="#ppt_x"/>
                                          </p:val>
                                        </p:tav>
                                      </p:tavLst>
                                    </p:anim>
                                    <p:anim calcmode="lin" valueType="num">
                                      <p:cBhvr additive="base">
                                        <p:cTn id="26" dur="500" fill="hold"/>
                                        <p:tgtEl>
                                          <p:spTgt spid="13443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nodeType="clickEffect">
                                  <p:stCondLst>
                                    <p:cond delay="0"/>
                                  </p:stCondLst>
                                  <p:childTnLst>
                                    <p:set>
                                      <p:cBhvr>
                                        <p:cTn id="30" dur="1" fill="hold">
                                          <p:stCondLst>
                                            <p:cond delay="0"/>
                                          </p:stCondLst>
                                        </p:cTn>
                                        <p:tgtEl>
                                          <p:spTgt spid="134420"/>
                                        </p:tgtEl>
                                        <p:attrNameLst>
                                          <p:attrName>style.visibility</p:attrName>
                                        </p:attrNameLst>
                                      </p:cBhvr>
                                      <p:to>
                                        <p:strVal val="visible"/>
                                      </p:to>
                                    </p:set>
                                    <p:anim calcmode="lin" valueType="num">
                                      <p:cBhvr additive="base">
                                        <p:cTn id="31" dur="500" fill="hold"/>
                                        <p:tgtEl>
                                          <p:spTgt spid="134420"/>
                                        </p:tgtEl>
                                        <p:attrNameLst>
                                          <p:attrName>ppt_x</p:attrName>
                                        </p:attrNameLst>
                                      </p:cBhvr>
                                      <p:tavLst>
                                        <p:tav tm="0">
                                          <p:val>
                                            <p:strVal val="0-#ppt_w/2"/>
                                          </p:val>
                                        </p:tav>
                                        <p:tav tm="100000">
                                          <p:val>
                                            <p:strVal val="#ppt_x"/>
                                          </p:val>
                                        </p:tav>
                                      </p:tavLst>
                                    </p:anim>
                                    <p:anim calcmode="lin" valueType="num">
                                      <p:cBhvr additive="base">
                                        <p:cTn id="32" dur="500" fill="hold"/>
                                        <p:tgtEl>
                                          <p:spTgt spid="134420"/>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nodeType="clickEffect">
                                  <p:stCondLst>
                                    <p:cond delay="0"/>
                                  </p:stCondLst>
                                  <p:childTnLst>
                                    <p:set>
                                      <p:cBhvr>
                                        <p:cTn id="36" dur="1" fill="hold">
                                          <p:stCondLst>
                                            <p:cond delay="0"/>
                                          </p:stCondLst>
                                        </p:cTn>
                                        <p:tgtEl>
                                          <p:spTgt spid="134410"/>
                                        </p:tgtEl>
                                        <p:attrNameLst>
                                          <p:attrName>style.visibility</p:attrName>
                                        </p:attrNameLst>
                                      </p:cBhvr>
                                      <p:to>
                                        <p:strVal val="visible"/>
                                      </p:to>
                                    </p:set>
                                    <p:anim calcmode="lin" valueType="num">
                                      <p:cBhvr additive="base">
                                        <p:cTn id="37" dur="500" fill="hold"/>
                                        <p:tgtEl>
                                          <p:spTgt spid="134410"/>
                                        </p:tgtEl>
                                        <p:attrNameLst>
                                          <p:attrName>ppt_x</p:attrName>
                                        </p:attrNameLst>
                                      </p:cBhvr>
                                      <p:tavLst>
                                        <p:tav tm="0">
                                          <p:val>
                                            <p:strVal val="1+#ppt_w/2"/>
                                          </p:val>
                                        </p:tav>
                                        <p:tav tm="100000">
                                          <p:val>
                                            <p:strVal val="#ppt_x"/>
                                          </p:val>
                                        </p:tav>
                                      </p:tavLst>
                                    </p:anim>
                                    <p:anim calcmode="lin" valueType="num">
                                      <p:cBhvr additive="base">
                                        <p:cTn id="38" dur="500" fill="hold"/>
                                        <p:tgtEl>
                                          <p:spTgt spid="13441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34432"/>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134416"/>
                                        </p:tgtEl>
                                        <p:attrNameLst>
                                          <p:attrName>style.visibility</p:attrName>
                                        </p:attrNameLst>
                                      </p:cBhvr>
                                      <p:to>
                                        <p:strVal val="visible"/>
                                      </p:to>
                                    </p:set>
                                    <p:animEffect transition="in" filter="box(in)">
                                      <p:cBhvr>
                                        <p:cTn id="47" dur="500"/>
                                        <p:tgtEl>
                                          <p:spTgt spid="1344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effectLst/>
              </a:rPr>
              <a:t>Conference Humor For 100</a:t>
            </a:r>
          </a:p>
        </p:txBody>
      </p:sp>
      <p:sp>
        <p:nvSpPr>
          <p:cNvPr id="41987" name="Rectangle 3"/>
          <p:cNvSpPr>
            <a:spLocks noGrp="1" noChangeArrowheads="1"/>
          </p:cNvSpPr>
          <p:nvPr>
            <p:ph type="body" idx="1"/>
          </p:nvPr>
        </p:nvSpPr>
        <p:spPr/>
        <p:txBody>
          <a:bodyPr/>
          <a:lstStyle/>
          <a:p>
            <a:pPr marL="609600" indent="-609600" eaLnBrk="1" hangingPunct="1">
              <a:defRPr/>
            </a:pPr>
            <a:r>
              <a:rPr lang="en-US" sz="4000" dirty="0"/>
              <a:t>Answer:  </a:t>
            </a:r>
            <a:r>
              <a:rPr lang="en-US" sz="4000" i="1" dirty="0"/>
              <a:t>Who is Elder Holland?</a:t>
            </a:r>
          </a:p>
          <a:p>
            <a:pPr marL="609600" indent="-609600" eaLnBrk="1" hangingPunct="1">
              <a:defRPr/>
            </a:pPr>
            <a:endParaRPr lang="en-US" sz="4000" i="1" dirty="0">
              <a:hlinkClick r:id="rId2" action="ppaction://hlinksldjump"/>
            </a:endParaRPr>
          </a:p>
          <a:p>
            <a:pPr marL="609600" indent="-609600" eaLnBrk="1" hangingPunct="1">
              <a:defRPr/>
            </a:pPr>
            <a:r>
              <a:rPr lang="en-US" sz="4000" dirty="0">
                <a:hlinkClick r:id="rId2" action="ppaction://hlinksldjump"/>
              </a:rPr>
              <a:t>Back</a:t>
            </a:r>
            <a:r>
              <a:rPr lang="en-US" sz="4000" dirty="0"/>
              <a:t>		</a:t>
            </a:r>
            <a:r>
              <a:rPr lang="en-US" dirty="0"/>
              <a:t>		</a:t>
            </a:r>
          </a:p>
          <a:p>
            <a:pPr marL="609600" indent="-609600" eaLnBrk="1" hangingPunct="1">
              <a:buNone/>
              <a:defRPr/>
            </a:pPr>
            <a:r>
              <a:rPr lang="en-US" dirty="0"/>
              <a:t>		</a:t>
            </a:r>
          </a:p>
        </p:txBody>
      </p:sp>
      <p:sp>
        <p:nvSpPr>
          <p:cNvPr id="44037" name="AutoShape 5" descr="data:image/jpeg;base64,/9j/4AAQSkZJRgABAQAAAQABAAD/2wCEAAkGBhQSERUUEhQVFRUWFxgYGBgVGBgXFBUXGBgdGB4XGBcXHCYfFxwjHBgXHy8gJCcpLCwsGB4xNTAqNSYrLCkBCQoKDgwOGA8PGiwcHCQpKSwpKSkpLCkpKSwpKSwsLCksKSkpKSkpKSwsLCwpLCksKSksLCksLCkpKSkpLCwpKf/AABEIALIBGwMBIgACEQEDEQH/xAAcAAAABwEBAAAAAAAAAAAAAAAAAQIDBAUGBwj/xABJEAACAQIEAwUEBggDBgUFAAABAhEAAwQSITEFQVEGEyJhcTKBkaEHFCNCsfAzUmJygpLB0RWy4SRDU6LC8XOTw9LTFhc0Y6P/xAAYAQEBAQEBAAAAAAAAAAAAAAAAAQIDBP/EAB4RAQEBAAIDAQEBAAAAAAAAAAABEQISITFBUSJx/9oADAMBAAIRAxEAPwDpdranSKTbTSnK8L1ExQo4oUB0AKMUKoKhFHRxQFRgUIoAVEHR0KFUHRUU0dAVChFCgAo6KjFAQFCjoooBQIoCjoCooo6FAIojR0VAIoUKFAVA0qiNAmimlUVFChQNHQAU9FNKKdK0RHQaUdKAo4qBJFHFALR0BChRgUIqgqOjoCgEUQo4oVAKBo6FUJo6I0dAKFAUKAUKAoUANCjiioBQohR0BUdCk5vz+dqBVFR0VABQihQoCNCjiioCoGlUVAVChR0BrTsUyKeoGgKVRClRQFRUYFAigTFKoRQIoCoCjogaA6KjoUAo6SBSooEtQo2WiFAVHQoTQAUBQFAkCgOaKmmxCjn8KScWOQNND4oGoZx/oKjvxUfrAVNXFpFJLiqZ+LpzY/Omf8YQTo3wqdjrV419etJOKXz+FU3+NW/OjHF13ExTV6rgYpevyNLF9f1h8apBxhDzpxMch5/n1ppi5DA8xQqp79OtNm6p2I+NNTF0BQiqQXR+t86jYzidu2CXcAASSTAHPU8ufwPQw0xpDQrjGP7f3L17LZYpbBgESrvJAzSIKiNhv1126X2Y42b6FX1dAuv66ts2nOQQeXsnTNA0i8FO00KeqBAo6FHVBUdEaKgFA0KOKAhRUsUmgFAUAPzzoTQGtCjFCiIOP4vbs6O0H1H9TUB+2OHG7r8QfkJPypfanB2jh7lx7SOyrILSDuB7SkHQHryrnuN7B4tVzhQwyycrDMNJ1UkGfITrUbmNpd7e4YbOD6K5/wCmod76SbA2LH0X/wB0Vy3G4a5bMOrKSAQGBEg7ETuD12MVDa6fzvVw8On3PpOtdLnwX/3VEvfSTb18Nz4L/eucFqQWq9U1vL30k9EY+pj8DVdd+kJ50U/zR/ese70gvV6Q7Vqm+kK7yX4sD/6dRm7eXunxP9lFZsvSTV6RO1a6x23xBEhbZHmH/o4oHtbiDvbTXmO8n0/SimOyvDbd202aZ7yJBiBlTlEHnWj4Pw20SAUGcEq0kkErzgmBpWLZPjclrOXe1F6ZgD1t3Ij1F00/Z7WX8jle5bKpZgBeBEcjmcEmJOkjTflW3/wa1/wk96isVxng9tbqtbJyswQrzGcRIbmJ01261JeN+FlV1ztXeOpRfd3g/wCo0E7Y3Bvbn+P+9s1ocJ2bQ20JynwLso/VGvx1qLiuzaA+2REbBRrE7cqvbj+HXl+oC9uGH+6b/wAwf/FTi9ueqXQfIqfximzwcO2TDrcuP10geZ8OlQ8R2ccMU722zj2whYpb5w75YnqBMDflNzj+M7yi8wna5WVmP1iF3hbIHX2mua6A6ATt1FZ7j/aJ8SRLEICSE2jXc6nMYA1/sKh4+6gIW1OVQVLc7kkEsRsNQIHku8VBBrc4yeYzeVWHCyM493+YV0XgvEjYdLg1A0YDdrZ9pR56Bh+0q+dc24d7Xw+MitzwVu8u20j2nRDO4LTv/L8xXPn71vj6dfWnqZp4UZImjojQoDNEDRGgKAE0dFRigOioE0U0BzRLQmjFAYo6Kao+O9ou68FsBrrMFAYhUXSSzMdgPn86B/j0P3Vn/i3VzfuW/tG+QFWc1mOzmObGFrt0ZWtwqG2zBYYEsV11BGXfTTber7uXG1z+dVb/AC5TUCcZgBcQpOUGDoNjmDGB5kfM1S3Ow9h9Lv2ixpoVYHrmB6TodNfKlcTx+K+sizZaypFrvPGGy3PGVImGKwI0BB1JnSKGF7WhX7nFIbF4AtHt23Ual7bCSy6ajUiDvBi4azy/RzY+ud0uZrQtZ7mYgMjOXW2EZQASSpYgiIWp+I+ifCt7L3k96sP8oPzq/wCAKWN+8wg3L7AA7hLP2Cj4o7fxVb1Rx7tJ2OwmFYIb2JuPAJS1aRiq9WJcAaagb+kzWb4/wzDoLZwt25dDIWY3FVChzFchUScwgk6xBWJma6px9GtXLjjMS7FvCuY5cgVRpJEFelcz7TYAK7N3gYs2UoCBc0CnMyAyA2oH7h2kTePLzhZ41A7KcLTEYu3Zulgtw5cyFQVJGh8YIInSNzmEa6Hp6/Q9hP8AiYg++3/8dc07L8L7/F2rQud1mb28wUqBr4TzfSFHMkV6FUQNSTpudz5mOdXlWY5vxbszawBVbJchwXOcqTmHh0hRAgCnuztpbmLHRlZv+U/1q27d3lHdgiSymPEdAG1heZ135a9aymGhObgicrKzI6zuDB1H59eN9u09Oktw9IOnI8zXJuL3R3RIiVysBzGUhpHlpVjdxVzlfvR/4rbdNTVUb1lcyOX8UiC1tV1ET4hp6zyp7vg9NDw9JtiDoJHwJ/0qs4rhgt0i4pcgA5VIjVQdWnwjXWqnA40LaVmvpb8K+3duDUCCRbt2HLAkb5uvvZxbviWLzdxCkgG4waxYYgRBuMS92APZXIdCfOtTgl5pb8YN37G0YX71vDylkA87t4RcvHlkTKDp46puK4wIvcWgAoPiiIJ3y6dDv1IA5CpmPxgsp3aEZyNSq5AoI5LynWJ1gySSZqjKk6nU1uRiojik1NRYYEASCDqAR71YEEeRBBolwE101nBYD2h6r+Irf9k0nGWv37LfyM0/I1muHYGAQBJ+czWr7Gj/AGyyf3h7shP4j8a48rtdJMjqYFPgUwDT4oyboTWFwv0jIl26mJziLrBT3YAUDw6kawCDrBaNf2Q/Z7VnvBK4qWUPl7owLRIHeZZ2G+k79dKLjYzQNZ3EdvMMgOc3FcCe7a26v1A8QETp8arMb9IlvvLYtk5fvtERLREMpJgCZHXaoY21HWNw/wBIlmWzkjxNlgFvCBIPLVp2nSInma5PpFud7JWUJ9mIOWdlbkYjrz9A0610JnABJ2ordwMARqCAR+NZDh/ELuITvDLySrKBdVFWWJUmFUssBZBnxDaKmHEYkWh3Q8bbhioFoawBnYydhz2HMmmmNJRg1TcOv38xN4jLBAEpMzoZXQQukazM1ZLiRzHzFNMP1zrtx2ZxL3rl20C9uO89pRkhYYEEg/rNpyPrXQPrAjzqsx/G7U9ySGL5kYA+yGT73QGQPfQmq/sTcudyVulcy92vhGmRrKXV1Ea/amT1B9a0on+1c+S4+e5bS86XFRMOjWh/+U1kEd4UPNQVUlbg5ajaspizfYyj4i5qQTlHpuzKT8+k1f8ACR1DtNhGAXEWwS9mZA3a2dWA6lSA49DvscN2s42mLYLblzk7zKsyt3KEBT9lUBuGNT4FMEDLRWLuNQqVOIBVsykasrBWUEDOQJzEHrzpPCley83QVnus+Vl+s5e8zylsmLgGXxK0x4WgEArrjGa6R9H2KIS5Yuki8hFyCTlNp1EPbmPDmzSIEEjQTA1zVmcHZW9cs3lvIWslmNxZBuW7xYtae25zWyWIIEkDXYwKum4taBjvFkAk66AASSTsNj8KlwhONwFu57azG2pB+KkVX8R7O2LloobYgIUBTKrhSQYRjsSVU68x61Ku8SRwTbdZkjxSoJkDSRtJAnUb9DWb7Sdo71i3b7n7c3SxJW2xCQq+FVBDa5pBPnMnw1PrTjxUhiADIJEbmQYM5Z19NK7V9Hfaw4uybd0nv7MZp9p0OiuZ1n7pnnB+9XEv8OuTAtvpp7JnoJ00mr3gXazHYdQlosyCYRlLAcztDD48hXSsR0r6RMaE7sEgSp9fa/CsDb4n8KR217THEmy1y1cR1tMpDjLDm5OZTEusBtCBqfIzmAznrWOn1uc88NT/AItHOlf/AFQFEFVbfRgGHwqhw/Bb77jKOrnKPnqfcDVph+y6KJu3Sx/VTwj+ZtT8BUs4xdtKwPFHC5rNuxLPd8VxEi0Mwbwlh4F8eij0AJpPEOJOhNy9ce7dygL3kiFOsC2f0aQVMaEykxJAGiXHFlXnIpC23GcT4e8UxK6hSSusSZA9mh4hcLXG8BQ53JtmZRyfEJbxEyI1106zW5NZtwu3eLGeZ3J8+Zp+xYzkaxPkTHwoWezt9v8Adun76up9YK++rOzhxZWLhT+Yyf4EUk892FKQ9w/s/n6x6GPjUgYKyutvPfKkhssLYBg6PeuFQusabmqzGceB9lA3/iAFPdZU5I8n7wdIqFjuM3XhixBWAsaBR0VRog12UCpOP6vb8aLDNluLBQGZkZ2UEa/sa+8j156fgqWRjLLI+uYypETmRlEEabsNI9/KsJg78anpVz2fuZsRY6m7b+bisWXW/jsoNPg0wpqQDVc3KeO2wcRdmZ7xv1oOvLWoS4dSQTMjQSxkDXbX5VM7QsRir2/6Q7AbGN/w+FUmJ46lvTc+unXVjtOukE+Vc8tdtmLJ8MjEZgWI08TMY12BJ0EyffVrwHsravElhlVY1ndjsBOxjWaxi9sVU/o1cefeD5hlPyrS8I7c4W4ot3LRt6z4XuOuYgCSNHGmmmeK115M3lErinAsIlw2xlDaBRnMMZgLM6E+up6UOEdmrVy6q5SIMnU7Lrz66D31Ix3ZrD3grB7qz40uWriss9dQZg9GG1T7Ns4fPcLBxl9vmYknMOUkDTWsi2xWNUeBICr4QAIAjp5cvjUNuMQY5/061zrBdocSwBLLrGp5a7zyE+nKrRMfelTmR5mcqTGo/a1md/PXerdJI2a8QPQ/n/vTqY4x0/H8/wClZjh+KuyTcIiSRFsiV33Bk6A/A1NtYk6yCP4SOg5/nas6uLVuLakDcaa/GqnH20N3vnALKpUEx4Z3gdYkSTpJiqQ8UbvXXSe8cCRDGGK6R6bU/jcDiDbY924GU7rlgTBPi58/dzp5PCJh8aouEN4gFZfGA0yZnUQBoYHnzNV+NwlosxyCCTGg0E7VR4fFE3l1OrH+tOi8/WPjr8fzpXTqnZaJg7X/AAk94X8AKWqWlEZE96iqcM3Nj76jXbx6nnTqavb+LtIqmF9vkByRzyEjXL8PKoF7G2tCqCRrOVdefSqq8/h/i/6T+fdTS/n4VqcWLySruJBmB/rz168qZN3nJEbbyPMa6Uy5osxreM6WH5S0dJMabaTS0uH9ZoHLMwAn0OlMTSWNVEnE3gSJJOkb/wBW1jTblUjDZQMxVD+9BPuAIqvJ29P70CamLqzbiK/8JD/5g/C5NAcbQa/VbDfvHEsPgcRFQsLhHuTkQtG52VZ5s5IVPViKk2+DgkKb9gH9k3LseX2FtwT6H31cxLdM47jHeLl7q0gBkFRczDbYtcaRAAgzAAiIprh/ELlsyjMs6mCwkjYmDv5+tXL9lLf3sWiSNC+HxKKfPNcQCPOnk7B3mt5rL2bwBPitXAwPKJICr13p4PKrfijsIJ08tKQ5lTqJld5zGQ0wNoECZ5lY50nFcMu2Xy3UZGOwYESOon2h5iRSGQ1MXaKkXV8J/POn8vWmb7aHz/0oJQu7DrFaPsrfVcZYLkKquGJOwyifxEe+spYbXX8xVnwhpdm5AfM/6TWeTXG/HcU7Q4fbvrfxq3tuCARqK4vw6/8AarzBYT55dY+VdjwH6JPQVzlq2Y5f2gb/AGi8sn9JcnTmWySOja6H1naawmA7P3sQ4VLbbmAQJga8yBpuxJgTruAdl2jzf4i6DRjdYLpEzJ1Ea6Gcw9dhNP8AHuM28IgtW4zMYZoIJ1gk5dVQRMLqYEfrCy5Vs2KkfR5bUxcxHigZltK12Dz18JP8vxqHj+xoUeFmI/btsh3jSd/Qa1UXLj3WhrngBbKzSlobmcp0TNoPU6miW8MPdUqxKwGJs3MoYHcBwCDqIOhEgjzreX9Y2fi64D2hu4R+7u622OsnQmIknkdhm8gGkDw7U8WGUayp20gjfRgfTasZwy4mNQ23CreA0gQlyBvH3WG55RqAACAXCsS1p2w14kHZTzBHI+YrHKa3xS+J8PFvvGsmM6sEQQCGYDVRyAVyf4RGsARuF9jcURmNru10k3mFsBYEiG8UZXdJy8hVnjrhuNnadhMiAIjbkIbSf2vKkcS4X9aX/wDYmhzk5GgbFD4QZnUAHQzOkJyxbxHh+F2bRm/xBSwynJhw1wz4WMkbHMpO33261IXieDtAd3YvXYiGxN3u10CgaDU6Kn3PuJ0mspZtkhg7tbymCBC7g6DQa7fAVExJSdCzTMkRprI3GupPujpW/NYyNZe7cEIyWksWJ52kzNBmRJABJJnMZ56azVK/ai7OrOV1CrnKoA06FV9oaHQzMkbVT3MQJbKsepkj8JNLufolJ9pnfXoiBQPcWe5/JScU0Vhh3maMoljAMgCDoKk4vGpEic2w6ROukenOq8v/AFpqN5mtYmpL40nn/wB6BxJO8fCok0c1cTT5umI8/wChH9aO23Wo/KfT5zRqdaYJrWwQNQDHnrHuIHx5U1kJ6VGLGpCXvDEjn/Q9NOnuqKS9sjfT1mkA0p7piNP9NqZM1Up6fLl/Wn7drKpYqDG8khVJ2zEbkwYQEMY5QRRcNshm8bZUAzM0TlUHcDm0kKo5kjpTXEeJG6QAMltZCWwZCg7kn7zmJZufoAADOJxjPEmQvsgxC/uqBlT3CkLiHBkMw8wxB+Rp3C8Pe4SFG0z5R16VNTg4I8+Q3JgAzI67+lLYZUKzxS8mqXrqa/duOuvubWrTBdsLqvmurbvH9Zh3d8fu4izluA/vFh5Goo4YpaARETJn+nqKZxHC8usiOvL88qbDq6JwrtRaxKFGU30iWtXFU4m3GpdVQBcUoEyyBbqiSVNQu0HZMC19Ywrd7Zy54BzsqfrKf94ggz95dZmCV58jsjBlJVlIIIJVlI2II1UjqNa6D2O7YhSWc5YOa+qiF1IBxltR7LA5e9RRBEXAJUgSz8JWJvXYqJNbD6RuzIsXBiLIHcXjBCxkt3IkhcumVgCyxpowGgFY5RWolOh4FaPA4HJbEg5jqevptyiPWqzhPDTcOePArAeZbfTrA1PuHOrm4TvOhMSZiI1/0nyrnzvx04z6ewjBXXQMc0QSwmSRrl105wZ05EzXauEPNlCSDI5aDfkJP41wmy0weYPM8tvxP/eu4dnLubC2jO6/133/AKn1O551qsNZuI/EcWo8bWndzIgK7MFUAneCW8pDbCJ55xrF97eu3WJyhwgA0JAJAgkEAlVZpg6nUa12TjWGVLrMqIucsSVUKXbwnMxHtHzPnXO+B4ZBfsW1CO+c5gwfJbL2iFzDTvNAV30LCdRFalms2eDvC8KmVbmDtq1khRfUsz4lYfws9ph4ZBVgyF0ldhTfbHgt0Mt+4XulFy+O2ytcKjMCFVAotifZMHKh33rRYrA2sHcTEvZtKq5lhLhRRIJzJbuDxv7ICqdp6VU8R+kFb6hbaMrMQpAMOGOzIV5iN/Sm3dhjIcPwz2HS47i08qURgTcYk6FkH6NDzLxIJgMDNaTtdhBcsWsbaBBGUOOg9lSfMH7M9dKzjWcEWOa5jbZzHNmtWbjA88xFxTm6yN+Vb03kvYC94O7Ru8UKSPCVPWIJzAnYa1rn4sqcfSow19cRZDiJgrljruTr5wfUeotOz2E8QzTBBXM33hupIG5gQT1B86xvYvH5L3ctOS94SANQ/IjziR56c4rpCcJyGUOYHxeREzoddNyI61y5TLjpLsQeJ9m8C7TcvshH6uRSdNjIJPxFRD2RwQy/7Rc5kEsZIjl4soHnBmmO0nZwt4wCUJnT7re7lzFY2894N7bz5kkwPXlArU8/Usar/wC3Ct7OMQk8zaI/C7/Si4j9HrsEFu9Zbu0CEHOCzZ2dmAAaATcPwrPYDj9y1EgsQwbWMpCg6GBOvrypT9pLhbOYJOZiIIGY6kCDoNYrX9M/ysl+jjEzvZj999t9+7j3TNMXeyeLHtWbVyJGbvFDH1IuKWO2pE9ajXO1NzkI9Gb8/wDbzpB7SsfaE+p1+J+FP6PBVzs7fWM2CYk7ZLhJ+Cu5+VR34QwnNhMSImYzaHzmyfOn37RRsp9xipI7XPoM92Bt4joN+vrV2/hk/VDesawEdR+3uTsB7KjQ+XWmM4iPD6zr6bx8prWp23f9e5/Mf707d7ZFvaJbT76qw94YEU7X8Mn6yahGEklDz8GZD5gqZHpB8jyA+qrGl637xdH4260F7jFh9GtWWY6/oEBO3NFBquxAw86oUPl3gHwYmrqYgnDdLlo/xx/mApK21nVlPkpJ211bYCAToSfTepD4Wxycj8+hpeEsIh7w+JVBaCBDBMpyfxO1tD5FqupiNxBig7vYkhnHMGPCn8KnUdWM6ineE8IN0z7uh03M8o61Bsq1254jJYksx5kmST6kk++tTxG+2GsLbUEXLokkFg2QyBrtr4p1MzOlL+E/TF3FW0YWrWW48lczsFszOrK2dZE5vE5AiOgmsfG3Spm6Qp3AJA1M+wkKJI6cvKl4bhzOz2UZe9UFsrGC5HtJbJ0LgAmOcGJNH2a4cLt82LmZO8RxJBlHVS4LLvyYEb+L0oah2b0NKuQ2usGdjPymnVvuf2vvaCSY8RJjyEk8o3Amp/Duy91frXeKQ1i2ywpBm6xygea5BdaRuAOtVnD8HeOd7eZVtrmuOCVCK3h1II1acoUatJHWLiam3sMt22zpBIEkaZhAJJIzTGhMn3E6xWWL72LiuhyuhlTvB8xswIMEbEEjY0/gr2Vg9slShB8x5+mmo57VccX4aL1n6xaygATcSSDbbMBADAZgSwYZZjNrymTwXy2nA2TG4N8Ntbu281kE5jaGaDbk6k2L4EE6lHt1ya4CuhBB2IPXmPjPwrSdjOP9wxBkhG70AblcuS8o9bXjjrYFaXimCsWMXcuM1sri4uW+8UNaZWhnguChJchtdQGTrS3CTWR4Lx9Uti3cJAViVMZlEmYIGuhk6AjX1rS3cahXPbVX3jIVIPinLKnX3601j+x+HuyLQ7i5lBGUs9hgZIzKSzWwYMMhI0PgMVASx/hVrvHIbF3Q3dKCGtWUUwbzEeG4/wCqNlnrOXF4zl6bnKz2n48ImZWWb2UnKpCiysHIbhg/aFYPdATpJI59R7FYgHA2SSTo2s7+Nv2jPrJ9W3PJeH4Fvq7P3d7MFuFxdttLOy+3mIHeLuxfkFAIiCeidh8Z/sNrKGYTdhiYJHevqQMwB/iNOqXkm9oboDc/Cw5GIOm/rl+NZe7w/ubj3bQQu4VV7zRBcTW2WI11IXXTUTMU72oxV765eRYKsIgzOUouyz1JIIH3dZ0FI4Xju8mzeguvhYR7S5dCBz5abiNjENz+uk9FcY4epsEa3sXil7hGvKM6ZxLwns2EtrnZgv6urMdTn07CW+/xQBcrhrmGgP8A7xXt95cV8pBE+HYiATuYrSWc3erca1iG7lXsq4ZGLIW1hCN/CviDAkQJbWKLgvGrly9ibluybgu3FMFWzmLYQKd1U5erGCTvy6drjHXyve13ZzDX0Fy5IcAZbiznYcrblh9qCARr4l5GNKp+O476rgQn3rmcjkZckk7ec+8VbZxcQPeL20syDnICSDBKkbk/LTUmAcHxjj9vE4tDekYcOuYKNe7BBIEajTTTb3TWZvK+WrnGNj9HPBLNzBpdfDWS/eXALjhXZgraHxzlgyugHsTzrW4rBsAWtlRuSphlJ9JUqT1zAayZrG4Xtrw6yira75BqctsXAFJM7MwWT1E7a1X8Y7f51b6u2IAGUEu9uBmPNBbJ5EA5t/gbZbWZkavGdrrOGfu8T4CRIKK7q4kgnRY5bST15TDxHEOGO3jFhAw8DSyB1jVhlgAAyu+6nynmHEeLPe9tyw330naYGkxUQlcuxzT7WbTLB0K5ZJmNZ0AIg6EanBOzqtvs9wu7tfTXbJfGmn7TNPvj+y3+jfBPGS/cEjSGtMD5+xrXIiJ3+f51qzscYvAAd5IAgBlVh6aiadbPRv66K/0T2xP+0sJ08VtT/wBY/AVFu/RIfu31PTNbIHxVmrJcO47ctNmQIGOkhnGnTKSRFXeF7f3huob94I3pqCrfP8anlfB259FF7ldsnb/iCf8A+f5n4wj9GeLXZbZ32ugf5oq0tfSEhP2lmPNS46aa54ECNOs6VYYH6QsMJzNeGvMpoD0lUnY6nXX0pvIyMi30cY0b2Cf3XtN8g80y/YjGDfDXo8kZv8s10W124sOfDfULzD28zH91kuQPeD+NSD2vSDlk+RUQfOQZ+VO51crfg1+2Z7q8jLt9m4Pxy9Jpu5i3YFbmWd9fCZ2gef8AaumP9Iqof0bPrByGI01iWEnbTzqdg+3lm4AWDhTrqZ+Uz8v9XYyuP2sMtwlrhZZgTbQMJgmWGZdNBqN5+LWKeLQXqcvqE8Tesvc/5BXV+PdqbDYa73NrPdKFUm0YDt4VIlJ0kGdgY1FYs9kUu5ft7KKqkLaL5LzNmZvFnXKmpge0cqA7zGpWaLsjwTxB+7FwIiXLiswkh4ZRbjScgkq51JgxoKsRw/vsRfxd4L3dtGuBSHZWyg5ZI1KDKSYGoOggwJXZsW+Hjurr63ZbMpR7YygAgsuqasW8QOhnTUFWO4befJaVmW3cw+JLoAYa4BEsBofFctECJBJHMRLfK+ozT9jLt2HsX8JiGBJZrV42r2bNmLOt7LDAmZEHadYrecF4W2JyPi7TJiLLKO8lc1wqAQZQkXEI5NOWSFMGsJb7NYi084m7YwmrR3l22LqlmzE27VppUyBzUCAJFavB9sEsp3SYhLzgR3zAZQzhstx1tkyFYKGgkwAdZq8k4tTxHszauW3QyBcADkZQWhQoJIWSQAoB6ADUSDgu0PZ7EXMmFs2lSza1/SIEe4QBmOZgztEeIiTmOwAAtrf0khclt8l14+0uWpFqZMZVIHLLMaTMVC4zxmxinuW2xZwwXKJUrD+E5gwLKWXWIDiTOhjTM2Vr4yuH4Rbwrhr+JwxiQ1m0XvuVIIIz20Nu2wmQS2hAq24Th/q19kuLnVXKEkAKVZTlbxSFnMyn2fbK5h4pqcT2FvujNhWtYtQDrh7isw052mIdTGsQa3WHW1iL4VSxMGzdEZYdD4gpIBaC85hInKRzrfO/WeMc74/w9sHizkJAV81tt5GjDf2omDOje81reBYrD4rCfVr/AIbDNFtp1weIMkWiW2RvEbTHQgvbYyJGc7VYNAlp1Z3Zs2pYlcgYqMoYyoBERAGo11ANTw7FPaYm2yEMuV1cju3QgFrdxHIzLOnqJUzBrU9M1b4yzi+F3zZLeE6qDPcXVJjNlJ8J0gxDA6E7E6PB9prOJUWriwSR4SwCTlJz23MEERERm1Ayss1TWu0lu+i4XEKXtMQLZYzfwdzYZbrFRes+TFWySCfCCWb3ZqLhnDYjugSMwW7JG4Oqw0jaIAlZBIYNm8YsqTxbhy4I57dlmtuIt3TeUK2YEZWRLQAI1lDIMSCdxcdkOLsmDtr4TlNwa76XG61n/qN17dw3Ha5asObdu3dfLmyhiQEVg3hyggGPaOo8UReGcQKWwuggtpO3iJrU8+05Ov8AHEm+wykbanQE5BqDO0EifI1mh2Lso6taDW21AKOQAd9iY06DSAZmr7tJx1LWJIaCihc7Z5KMQIBQezowMnefKhhsetwKyNI1iCIJ9mPEOWvTXlXm9O89GbLXBcC94jBAA4gteLEaS1tly6ZdGB/ClYhLjxChozaXWcySBAIBK76ahtvOpTM2YQDE6wV/mj3AU9bcjQnloWAPwiOvyqDEdpuzXELyg95buARFm2cmXlALhVaBpJI05Das3i/o9xiNC21uA87brH/OVI6ajfrXX7bqRAaTtrMaee1LGHkgmdOUmNeZG3L8etdJysYscJ4jwG5auFIL+IKGQEhmIBAAic2sRvIMTFRbuFZDlcFG6MCrfAweXyr0G9rMI1gjkSJ94NIfhSshRwpQ6ZMoyR0I2NXvU6vPTJFGt0jmRG2p0Pl02rueJ7E4R2LNYEneMyiIjRVIA9wFUl/6LMOzAhrijMSV8JUg65VkSo8yW0+NXvPp1cmJmddaMA11V/onsZWAe7mjwksoC9dAvi57/Oog+ibxH7c5dYGQF/QsGAJ88onoKveJ1rm+tKF0gVsuI/RviLZ+zAurrEQtyBr7BbU+QJ2pjAdhMRcLh1FjIAZvSgYkkBQSPJiTsIHUVe0MZM4k0o4w/nnV1jOyt61bFy5aK22MAkg667wTAOUkHYjUSCKgrwyTsDzIBjSmwyof1jqAfcP7UYujoB6aH5VIPCDyn30ScIY+XrTYZTVrFZJyErMTlJEkdeXypx8exEFyeoaG/wAwpLcNIEk/n8g1GNluhNPFPMWtntFeXa5pofZG45+GNoHyqevbe+AJyuOjZo+GYj5VQrgv1jH4U7g+E3LgYoBlX2nLBUUxsWaANx/WBqJkXa2PZ3tG2Ivoj2V0W5+jUmQVghgo9kiQT+0eZFbLArAZCCDaZssySbZMnUjoVMSdRAOhA5GOzt8WjeyjIsFoYF0BYKGK9JI1EjX1jU9leOd1bVg5LNctrczklLSqHOgO0hWOjLokwD7ObxnxZamYrgV6w/d4Z7iC6xyi2CLce0e9ZbgChZbVlIyrpJ0rIdob9rMq4fxFJDXtAb7sSzPlA0GYsB+zl00k9axTWHsHvW+xurBys2swcqPbhnBMQB6FYBC4rFfRe/eqbN0XLBliT4birBI0Erc5DMImScoq8b+pWF7w5o+dXXBMbh2tNhcUO7zOzJiYnubhCgFh7WTwANBggzAKhhTPYcvKq0k+EAEmdwI3NbrjvYO7jMSL9kLbtXkS6+c5Slxh41FqM0yM0QBmcyRrW9jLN4PsneXGixdUjIVd2U6G1IOe3cG4YaKRrJ5EGOg8Msph3xGJcjV3vEnKDA8KpmaJBcXSJPTrT/CsJ3OHWwLjulvw5mIJkmTbtgGM24CAnJOpnfMdpu0FsxayM1pSpc23TI0RCL4TmVRA0ZQTmM6wMW7cakyMZjeJ3HGTMYIAiCCwHszqZmdusdBDmBwAS5b73IQ8ABmGRSxCzd18EZidSNV6TTF7ETcZlQQWkBgSRGwkN/WnUvsdlg9Fa4vyBIrbKwxVnIpy2Ta1Oa4qkgZhqge2SmQZZy6nxTqRFRl4wSzE3H1MHKziAMrBkJmCzBlJ/V9dE2XY7g+cMBP80H50i/ZkglHPKSM3zVjpJ6VNXDmHQFXcCRoe8ZSWVly6FgGC6shzGAJGvtU9d4LdvM10M3jdmlozEliSSQDMmTM1q+yXZq13efExluQqIVysNSTmuABg0gGJkBddIjoXBuGWrVlLdtVCLMb82J5QDvvzrPfF6sD23YnjQUmVYYdSp1UqQTlI2InlT9vDIOI3UCqEXDowUAZQzLBYDYE8zQoVnk1xaHAaZY01/EGrDCuczanSfxoUK5N1Nb2f4abceMeh/ChQrTArR1I8x+FSbCjMTGsUKFWFPrTcb0KFKhcUpVoUKoGXaiNhW0ZQRGxAI+BoUKIZubqOUkRyiDpRXsBbYw1tCACYKggEqZOo3NChRQw3C7I0Fq2BPJF5+6jfA280d2kdMojptHmaFCorB4vA2+5xn2aeG4MvhHh+0jTTTSpvG+GWkweHKWrakoklUUEzG5A1oUKfK19ZLF2VkaDfoOpracGwqC1ZIRQTbEkAAnw9aKhUvpad4phkNtpVT4DuAfukfhpXPbqD6xkgZMpbL93MA4DRtMACfIUKFWM107hCg3b6ESnh8J9nXXbbfWri5bAJgAaTp1g60KFJ6L7UeHtgXFIABg6jQ+w3P3n41M4m5HcwYzXrYMcwTqD1FFQqRaZ4k5yEyZCW48szEN8RoetYftbZUWrcKBouwHNBPxoUKfRRWLY00G3T1qww2HUhZVdYnQa6GhQq0izwllZ9kcuQ8qlfU0LGUQ6c1HMChQrDba4/CpCHIshkUGBIGmgPIaDTypGCMIoGgjlQoVpz+P/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39" name="AutoShape 7" descr="data:image/jpeg;base64,/9j/4AAQSkZJRgABAQAAAQABAAD/2wCEAAkGBhQSERUUEhQVFRUWFxgYGBgVGBgXFBUXGBgdGB4XGBcXHCYfFxwjHBgXHy8gJCcpLCwsGB4xNTAqNSYrLCkBCQoKDgwOGA8PGiwcHCQpKSwpKSkpLCkpKSwpKSwsLCksKSkpKSkpKSwsLCwpLCksKSksLCksLCkpKSkpLCwpKf/AABEIALIBGwMBIgACEQEDEQH/xAAcAAAABwEBAAAAAAAAAAAAAAAAAQIDBAUGBwj/xABJEAACAQIEAwUEBggDBgUFAAABAhEAAwQSITEFQVEGEyJhcTKBkaEHFCNCsfAzUmJygpLB0RWy4SRDU6LC8XOTw9LTFhc0Y6P/xAAYAQEBAQEBAAAAAAAAAAAAAAAAAQIDBP/EAB4RAQEBAAIDAQEBAAAAAAAAAAABEQISITFBUSJx/9oADAMBAAIRAxEAPwDpdranSKTbTSnK8L1ExQo4oUB0AKMUKoKhFHRxQFRgUIoAVEHR0KFUHRUU0dAVChFCgAo6KjFAQFCjoooBQIoCjoCooo6FAIojR0VAIoUKFAVA0qiNAmimlUVFChQNHQAU9FNKKdK0RHQaUdKAo4qBJFHFALR0BChRgUIqgqOjoCgEUQo4oVAKBo6FUJo6I0dAKFAUKAUKAoUANCjiioBQohR0BUdCk5vz+dqBVFR0VABQihQoCNCjiioCoGlUVAVChR0BrTsUyKeoGgKVRClRQFRUYFAigTFKoRQIoCoCjogaA6KjoUAo6SBSooEtQo2WiFAVHQoTQAUBQFAkCgOaKmmxCjn8KScWOQNND4oGoZx/oKjvxUfrAVNXFpFJLiqZ+LpzY/Omf8YQTo3wqdjrV419etJOKXz+FU3+NW/OjHF13ExTV6rgYpevyNLF9f1h8apBxhDzpxMch5/n1ppi5DA8xQqp79OtNm6p2I+NNTF0BQiqQXR+t86jYzidu2CXcAASSTAHPU8ufwPQw0xpDQrjGP7f3L17LZYpbBgESrvJAzSIKiNhv1126X2Y42b6FX1dAuv66ts2nOQQeXsnTNA0i8FO00KeqBAo6FHVBUdEaKgFA0KOKAhRUsUmgFAUAPzzoTQGtCjFCiIOP4vbs6O0H1H9TUB+2OHG7r8QfkJPypfanB2jh7lx7SOyrILSDuB7SkHQHryrnuN7B4tVzhQwyycrDMNJ1UkGfITrUbmNpd7e4YbOD6K5/wCmod76SbA2LH0X/wB0Vy3G4a5bMOrKSAQGBEg7ETuD12MVDa6fzvVw8On3PpOtdLnwX/3VEvfSTb18Nz4L/eucFqQWq9U1vL30k9EY+pj8DVdd+kJ50U/zR/ese70gvV6Q7Vqm+kK7yX4sD/6dRm7eXunxP9lFZsvSTV6RO1a6x23xBEhbZHmH/o4oHtbiDvbTXmO8n0/SimOyvDbd202aZ7yJBiBlTlEHnWj4Pw20SAUGcEq0kkErzgmBpWLZPjclrOXe1F6ZgD1t3Ij1F00/Z7WX8jle5bKpZgBeBEcjmcEmJOkjTflW3/wa1/wk96isVxng9tbqtbJyswQrzGcRIbmJ01261JeN+FlV1ztXeOpRfd3g/wCo0E7Y3Bvbn+P+9s1ocJ2bQ20JynwLso/VGvx1qLiuzaA+2REbBRrE7cqvbj+HXl+oC9uGH+6b/wAwf/FTi9ueqXQfIqfximzwcO2TDrcuP10geZ8OlQ8R2ccMU722zj2whYpb5w75YnqBMDflNzj+M7yi8wna5WVmP1iF3hbIHX2mua6A6ATt1FZ7j/aJ8SRLEICSE2jXc6nMYA1/sKh4+6gIW1OVQVLc7kkEsRsNQIHku8VBBrc4yeYzeVWHCyM493+YV0XgvEjYdLg1A0YDdrZ9pR56Bh+0q+dc24d7Xw+MitzwVu8u20j2nRDO4LTv/L8xXPn71vj6dfWnqZp4UZImjojQoDNEDRGgKAE0dFRigOioE0U0BzRLQmjFAYo6Kao+O9ou68FsBrrMFAYhUXSSzMdgPn86B/j0P3Vn/i3VzfuW/tG+QFWc1mOzmObGFrt0ZWtwqG2zBYYEsV11BGXfTTber7uXG1z+dVb/AC5TUCcZgBcQpOUGDoNjmDGB5kfM1S3Ow9h9Lv2ixpoVYHrmB6TodNfKlcTx+K+sizZaypFrvPGGy3PGVImGKwI0BB1JnSKGF7WhX7nFIbF4AtHt23Ual7bCSy6ajUiDvBi4azy/RzY+ud0uZrQtZ7mYgMjOXW2EZQASSpYgiIWp+I+ifCt7L3k96sP8oPzq/wCAKWN+8wg3L7AA7hLP2Cj4o7fxVb1Rx7tJ2OwmFYIb2JuPAJS1aRiq9WJcAaagb+kzWb4/wzDoLZwt25dDIWY3FVChzFchUScwgk6xBWJma6px9GtXLjjMS7FvCuY5cgVRpJEFelcz7TYAK7N3gYs2UoCBc0CnMyAyA2oH7h2kTePLzhZ41A7KcLTEYu3Zulgtw5cyFQVJGh8YIInSNzmEa6Hp6/Q9hP8AiYg++3/8dc07L8L7/F2rQud1mb28wUqBr4TzfSFHMkV6FUQNSTpudz5mOdXlWY5vxbszawBVbJchwXOcqTmHh0hRAgCnuztpbmLHRlZv+U/1q27d3lHdgiSymPEdAG1heZ135a9aymGhObgicrKzI6zuDB1H59eN9u09Oktw9IOnI8zXJuL3R3RIiVysBzGUhpHlpVjdxVzlfvR/4rbdNTVUb1lcyOX8UiC1tV1ET4hp6zyp7vg9NDw9JtiDoJHwJ/0qs4rhgt0i4pcgA5VIjVQdWnwjXWqnA40LaVmvpb8K+3duDUCCRbt2HLAkb5uvvZxbviWLzdxCkgG4waxYYgRBuMS92APZXIdCfOtTgl5pb8YN37G0YX71vDylkA87t4RcvHlkTKDp46puK4wIvcWgAoPiiIJ3y6dDv1IA5CpmPxgsp3aEZyNSq5AoI5LynWJ1gySSZqjKk6nU1uRiojik1NRYYEASCDqAR71YEEeRBBolwE101nBYD2h6r+Irf9k0nGWv37LfyM0/I1muHYGAQBJ+czWr7Gj/AGyyf3h7shP4j8a48rtdJMjqYFPgUwDT4oyboTWFwv0jIl26mJziLrBT3YAUDw6kawCDrBaNf2Q/Z7VnvBK4qWUPl7owLRIHeZZ2G+k79dKLjYzQNZ3EdvMMgOc3FcCe7a26v1A8QETp8arMb9IlvvLYtk5fvtERLREMpJgCZHXaoY21HWNw/wBIlmWzkjxNlgFvCBIPLVp2nSInma5PpFud7JWUJ9mIOWdlbkYjrz9A0610JnABJ2ordwMARqCAR+NZDh/ELuITvDLySrKBdVFWWJUmFUssBZBnxDaKmHEYkWh3Q8bbhioFoawBnYydhz2HMmmmNJRg1TcOv38xN4jLBAEpMzoZXQQukazM1ZLiRzHzFNMP1zrtx2ZxL3rl20C9uO89pRkhYYEEg/rNpyPrXQPrAjzqsx/G7U9ySGL5kYA+yGT73QGQPfQmq/sTcudyVulcy92vhGmRrKXV1Ea/amT1B9a0on+1c+S4+e5bS86XFRMOjWh/+U1kEd4UPNQVUlbg5ajaspizfYyj4i5qQTlHpuzKT8+k1f8ACR1DtNhGAXEWwS9mZA3a2dWA6lSA49DvscN2s42mLYLblzk7zKsyt3KEBT9lUBuGNT4FMEDLRWLuNQqVOIBVsykasrBWUEDOQJzEHrzpPCley83QVnus+Vl+s5e8zylsmLgGXxK0x4WgEArrjGa6R9H2KIS5Yuki8hFyCTlNp1EPbmPDmzSIEEjQTA1zVmcHZW9cs3lvIWslmNxZBuW7xYtae25zWyWIIEkDXYwKum4taBjvFkAk66AASSTsNj8KlwhONwFu57azG2pB+KkVX8R7O2LloobYgIUBTKrhSQYRjsSVU68x61Ku8SRwTbdZkjxSoJkDSRtJAnUb9DWb7Sdo71i3b7n7c3SxJW2xCQq+FVBDa5pBPnMnw1PrTjxUhiADIJEbmQYM5Z19NK7V9Hfaw4uybd0nv7MZp9p0OiuZ1n7pnnB+9XEv8OuTAtvpp7JnoJ00mr3gXazHYdQlosyCYRlLAcztDD48hXSsR0r6RMaE7sEgSp9fa/CsDb4n8KR217THEmy1y1cR1tMpDjLDm5OZTEusBtCBqfIzmAznrWOn1uc88NT/AItHOlf/AFQFEFVbfRgGHwqhw/Bb77jKOrnKPnqfcDVph+y6KJu3Sx/VTwj+ZtT8BUs4xdtKwPFHC5rNuxLPd8VxEi0Mwbwlh4F8eij0AJpPEOJOhNy9ce7dygL3kiFOsC2f0aQVMaEykxJAGiXHFlXnIpC23GcT4e8UxK6hSSusSZA9mh4hcLXG8BQ53JtmZRyfEJbxEyI1106zW5NZtwu3eLGeZ3J8+Zp+xYzkaxPkTHwoWezt9v8Adun76up9YK++rOzhxZWLhT+Yyf4EUk892FKQ9w/s/n6x6GPjUgYKyutvPfKkhssLYBg6PeuFQusabmqzGceB9lA3/iAFPdZU5I8n7wdIqFjuM3XhixBWAsaBR0VRog12UCpOP6vb8aLDNluLBQGZkZ2UEa/sa+8j156fgqWRjLLI+uYypETmRlEEabsNI9/KsJg78anpVz2fuZsRY6m7b+bisWXW/jsoNPg0wpqQDVc3KeO2wcRdmZ7xv1oOvLWoS4dSQTMjQSxkDXbX5VM7QsRir2/6Q7AbGN/w+FUmJ46lvTc+unXVjtOukE+Vc8tdtmLJ8MjEZgWI08TMY12BJ0EyffVrwHsravElhlVY1ndjsBOxjWaxi9sVU/o1cefeD5hlPyrS8I7c4W4ot3LRt6z4XuOuYgCSNHGmmmeK115M3lErinAsIlw2xlDaBRnMMZgLM6E+up6UOEdmrVy6q5SIMnU7Lrz66D31Ix3ZrD3grB7qz40uWriss9dQZg9GG1T7Ns4fPcLBxl9vmYknMOUkDTWsi2xWNUeBICr4QAIAjp5cvjUNuMQY5/061zrBdocSwBLLrGp5a7zyE+nKrRMfelTmR5mcqTGo/a1md/PXerdJI2a8QPQ/n/vTqY4x0/H8/wClZjh+KuyTcIiSRFsiV33Bk6A/A1NtYk6yCP4SOg5/nas6uLVuLakDcaa/GqnH20N3vnALKpUEx4Z3gdYkSTpJiqQ8UbvXXSe8cCRDGGK6R6bU/jcDiDbY924GU7rlgTBPi58/dzp5PCJh8aouEN4gFZfGA0yZnUQBoYHnzNV+NwlosxyCCTGg0E7VR4fFE3l1OrH+tOi8/WPjr8fzpXTqnZaJg7X/AAk94X8AKWqWlEZE96iqcM3Nj76jXbx6nnTqavb+LtIqmF9vkByRzyEjXL8PKoF7G2tCqCRrOVdefSqq8/h/i/6T+fdTS/n4VqcWLySruJBmB/rz168qZN3nJEbbyPMa6Uy5osxreM6WH5S0dJMabaTS0uH9ZoHLMwAn0OlMTSWNVEnE3gSJJOkb/wBW1jTblUjDZQMxVD+9BPuAIqvJ29P70CamLqzbiK/8JD/5g/C5NAcbQa/VbDfvHEsPgcRFQsLhHuTkQtG52VZ5s5IVPViKk2+DgkKb9gH9k3LseX2FtwT6H31cxLdM47jHeLl7q0gBkFRczDbYtcaRAAgzAAiIprh/ELlsyjMs6mCwkjYmDv5+tXL9lLf3sWiSNC+HxKKfPNcQCPOnk7B3mt5rL2bwBPitXAwPKJICr13p4PKrfijsIJ08tKQ5lTqJld5zGQ0wNoECZ5lY50nFcMu2Xy3UZGOwYESOon2h5iRSGQ1MXaKkXV8J/POn8vWmb7aHz/0oJQu7DrFaPsrfVcZYLkKquGJOwyifxEe+spYbXX8xVnwhpdm5AfM/6TWeTXG/HcU7Q4fbvrfxq3tuCARqK4vw6/8AarzBYT55dY+VdjwH6JPQVzlq2Y5f2gb/AGi8sn9JcnTmWySOja6H1naawmA7P3sQ4VLbbmAQJga8yBpuxJgTruAdl2jzf4i6DRjdYLpEzJ1Ea6Gcw9dhNP8AHuM28IgtW4zMYZoIJ1gk5dVQRMLqYEfrCy5Vs2KkfR5bUxcxHigZltK12Dz18JP8vxqHj+xoUeFmI/btsh3jSd/Qa1UXLj3WhrngBbKzSlobmcp0TNoPU6miW8MPdUqxKwGJs3MoYHcBwCDqIOhEgjzreX9Y2fi64D2hu4R+7u622OsnQmIknkdhm8gGkDw7U8WGUayp20gjfRgfTasZwy4mNQ23CreA0gQlyBvH3WG55RqAACAXCsS1p2w14kHZTzBHI+YrHKa3xS+J8PFvvGsmM6sEQQCGYDVRyAVyf4RGsARuF9jcURmNru10k3mFsBYEiG8UZXdJy8hVnjrhuNnadhMiAIjbkIbSf2vKkcS4X9aX/wDYmhzk5GgbFD4QZnUAHQzOkJyxbxHh+F2bRm/xBSwynJhw1wz4WMkbHMpO33261IXieDtAd3YvXYiGxN3u10CgaDU6Kn3PuJ0mspZtkhg7tbymCBC7g6DQa7fAVExJSdCzTMkRprI3GupPujpW/NYyNZe7cEIyWksWJ52kzNBmRJABJJnMZ56azVK/ai7OrOV1CrnKoA06FV9oaHQzMkbVT3MQJbKsepkj8JNLufolJ9pnfXoiBQPcWe5/JScU0Vhh3maMoljAMgCDoKk4vGpEic2w6ROukenOq8v/AFpqN5mtYmpL40nn/wB6BxJO8fCok0c1cTT5umI8/wChH9aO23Wo/KfT5zRqdaYJrWwQNQDHnrHuIHx5U1kJ6VGLGpCXvDEjn/Q9NOnuqKS9sjfT1mkA0p7piNP9NqZM1Up6fLl/Wn7drKpYqDG8khVJ2zEbkwYQEMY5QRRcNshm8bZUAzM0TlUHcDm0kKo5kjpTXEeJG6QAMltZCWwZCg7kn7zmJZufoAADOJxjPEmQvsgxC/uqBlT3CkLiHBkMw8wxB+Rp3C8Pe4SFG0z5R16VNTg4I8+Q3JgAzI67+lLYZUKzxS8mqXrqa/duOuvubWrTBdsLqvmurbvH9Zh3d8fu4izluA/vFh5Goo4YpaARETJn+nqKZxHC8usiOvL88qbDq6JwrtRaxKFGU30iWtXFU4m3GpdVQBcUoEyyBbqiSVNQu0HZMC19Ywrd7Zy54BzsqfrKf94ggz95dZmCV58jsjBlJVlIIIJVlI2II1UjqNa6D2O7YhSWc5YOa+qiF1IBxltR7LA5e9RRBEXAJUgSz8JWJvXYqJNbD6RuzIsXBiLIHcXjBCxkt3IkhcumVgCyxpowGgFY5RWolOh4FaPA4HJbEg5jqevptyiPWqzhPDTcOePArAeZbfTrA1PuHOrm4TvOhMSZiI1/0nyrnzvx04z6ewjBXXQMc0QSwmSRrl105wZ05EzXauEPNlCSDI5aDfkJP41wmy0weYPM8tvxP/eu4dnLubC2jO6/133/AKn1O551qsNZuI/EcWo8bWndzIgK7MFUAneCW8pDbCJ55xrF97eu3WJyhwgA0JAJAgkEAlVZpg6nUa12TjWGVLrMqIucsSVUKXbwnMxHtHzPnXO+B4ZBfsW1CO+c5gwfJbL2iFzDTvNAV30LCdRFalms2eDvC8KmVbmDtq1khRfUsz4lYfws9ph4ZBVgyF0ldhTfbHgt0Mt+4XulFy+O2ytcKjMCFVAotifZMHKh33rRYrA2sHcTEvZtKq5lhLhRRIJzJbuDxv7ICqdp6VU8R+kFb6hbaMrMQpAMOGOzIV5iN/Sm3dhjIcPwz2HS47i08qURgTcYk6FkH6NDzLxIJgMDNaTtdhBcsWsbaBBGUOOg9lSfMH7M9dKzjWcEWOa5jbZzHNmtWbjA88xFxTm6yN+Vb03kvYC94O7Ru8UKSPCVPWIJzAnYa1rn4sqcfSow19cRZDiJgrljruTr5wfUeotOz2E8QzTBBXM33hupIG5gQT1B86xvYvH5L3ctOS94SANQ/IjziR56c4rpCcJyGUOYHxeREzoddNyI61y5TLjpLsQeJ9m8C7TcvshH6uRSdNjIJPxFRD2RwQy/7Rc5kEsZIjl4soHnBmmO0nZwt4wCUJnT7re7lzFY2894N7bz5kkwPXlArU8/Usar/wC3Ct7OMQk8zaI/C7/Si4j9HrsEFu9Zbu0CEHOCzZ2dmAAaATcPwrPYDj9y1EgsQwbWMpCg6GBOvrypT9pLhbOYJOZiIIGY6kCDoNYrX9M/ysl+jjEzvZj999t9+7j3TNMXeyeLHtWbVyJGbvFDH1IuKWO2pE9ajXO1NzkI9Gb8/wDbzpB7SsfaE+p1+J+FP6PBVzs7fWM2CYk7ZLhJ+Cu5+VR34QwnNhMSImYzaHzmyfOn37RRsp9xipI7XPoM92Bt4joN+vrV2/hk/VDesawEdR+3uTsB7KjQ+XWmM4iPD6zr6bx8prWp23f9e5/Mf707d7ZFvaJbT76qw94YEU7X8Mn6yahGEklDz8GZD5gqZHpB8jyA+qrGl637xdH4260F7jFh9GtWWY6/oEBO3NFBquxAw86oUPl3gHwYmrqYgnDdLlo/xx/mApK21nVlPkpJ211bYCAToSfTepD4Wxycj8+hpeEsIh7w+JVBaCBDBMpyfxO1tD5FqupiNxBig7vYkhnHMGPCn8KnUdWM6ineE8IN0z7uh03M8o61Bsq1254jJYksx5kmST6kk++tTxG+2GsLbUEXLokkFg2QyBrtr4p1MzOlL+E/TF3FW0YWrWW48lczsFszOrK2dZE5vE5AiOgmsfG3Spm6Qp3AJA1M+wkKJI6cvKl4bhzOz2UZe9UFsrGC5HtJbJ0LgAmOcGJNH2a4cLt82LmZO8RxJBlHVS4LLvyYEb+L0oah2b0NKuQ2usGdjPymnVvuf2vvaCSY8RJjyEk8o3Amp/Duy91frXeKQ1i2ywpBm6xygea5BdaRuAOtVnD8HeOd7eZVtrmuOCVCK3h1II1acoUatJHWLiam3sMt22zpBIEkaZhAJJIzTGhMn3E6xWWL72LiuhyuhlTvB8xswIMEbEEjY0/gr2Vg9slShB8x5+mmo57VccX4aL1n6xaygATcSSDbbMBADAZgSwYZZjNrymTwXy2nA2TG4N8Ntbu281kE5jaGaDbk6k2L4EE6lHt1ya4CuhBB2IPXmPjPwrSdjOP9wxBkhG70AblcuS8o9bXjjrYFaXimCsWMXcuM1sri4uW+8UNaZWhnguChJchtdQGTrS3CTWR4Lx9Uti3cJAViVMZlEmYIGuhk6AjX1rS3cahXPbVX3jIVIPinLKnX3601j+x+HuyLQ7i5lBGUs9hgZIzKSzWwYMMhI0PgMVASx/hVrvHIbF3Q3dKCGtWUUwbzEeG4/wCqNlnrOXF4zl6bnKz2n48ImZWWb2UnKpCiysHIbhg/aFYPdATpJI59R7FYgHA2SSTo2s7+Nv2jPrJ9W3PJeH4Fvq7P3d7MFuFxdttLOy+3mIHeLuxfkFAIiCeidh8Z/sNrKGYTdhiYJHevqQMwB/iNOqXkm9oboDc/Cw5GIOm/rl+NZe7w/ubj3bQQu4VV7zRBcTW2WI11IXXTUTMU72oxV765eRYKsIgzOUouyz1JIIH3dZ0FI4Xju8mzeguvhYR7S5dCBz5abiNjENz+uk9FcY4epsEa3sXil7hGvKM6ZxLwns2EtrnZgv6urMdTn07CW+/xQBcrhrmGgP8A7xXt95cV8pBE+HYiATuYrSWc3erca1iG7lXsq4ZGLIW1hCN/CviDAkQJbWKLgvGrly9ibluybgu3FMFWzmLYQKd1U5erGCTvy6drjHXyve13ZzDX0Fy5IcAZbiznYcrblh9qCARr4l5GNKp+O476rgQn3rmcjkZckk7ec+8VbZxcQPeL20syDnICSDBKkbk/LTUmAcHxjj9vE4tDekYcOuYKNe7BBIEajTTTb3TWZvK+WrnGNj9HPBLNzBpdfDWS/eXALjhXZgraHxzlgyugHsTzrW4rBsAWtlRuSphlJ9JUqT1zAayZrG4Xtrw6yira75BqctsXAFJM7MwWT1E7a1X8Y7f51b6u2IAGUEu9uBmPNBbJ5EA5t/gbZbWZkavGdrrOGfu8T4CRIKK7q4kgnRY5bST15TDxHEOGO3jFhAw8DSyB1jVhlgAAyu+6nynmHEeLPe9tyw330naYGkxUQlcuxzT7WbTLB0K5ZJmNZ0AIg6EanBOzqtvs9wu7tfTXbJfGmn7TNPvj+y3+jfBPGS/cEjSGtMD5+xrXIiJ3+f51qzscYvAAd5IAgBlVh6aiadbPRv66K/0T2xP+0sJ08VtT/wBY/AVFu/RIfu31PTNbIHxVmrJcO47ctNmQIGOkhnGnTKSRFXeF7f3huob94I3pqCrfP8anlfB259FF7ldsnb/iCf8A+f5n4wj9GeLXZbZ32ugf5oq0tfSEhP2lmPNS46aa54ECNOs6VYYH6QsMJzNeGvMpoD0lUnY6nXX0pvIyMi30cY0b2Cf3XtN8g80y/YjGDfDXo8kZv8s10W124sOfDfULzD28zH91kuQPeD+NSD2vSDlk+RUQfOQZ+VO51crfg1+2Z7q8jLt9m4Pxy9Jpu5i3YFbmWd9fCZ2gef8AaumP9Iqof0bPrByGI01iWEnbTzqdg+3lm4AWDhTrqZ+Uz8v9XYyuP2sMtwlrhZZgTbQMJgmWGZdNBqN5+LWKeLQXqcvqE8Tesvc/5BXV+PdqbDYa73NrPdKFUm0YDt4VIlJ0kGdgY1FYs9kUu5ft7KKqkLaL5LzNmZvFnXKmpge0cqA7zGpWaLsjwTxB+7FwIiXLiswkh4ZRbjScgkq51JgxoKsRw/vsRfxd4L3dtGuBSHZWyg5ZI1KDKSYGoOggwJXZsW+Hjurr63ZbMpR7YygAgsuqasW8QOhnTUFWO4befJaVmW3cw+JLoAYa4BEsBofFctECJBJHMRLfK+ozT9jLt2HsX8JiGBJZrV42r2bNmLOt7LDAmZEHadYrecF4W2JyPi7TJiLLKO8lc1wqAQZQkXEI5NOWSFMGsJb7NYi084m7YwmrR3l22LqlmzE27VppUyBzUCAJFavB9sEsp3SYhLzgR3zAZQzhstx1tkyFYKGgkwAdZq8k4tTxHszauW3QyBcADkZQWhQoJIWSQAoB6ADUSDgu0PZ7EXMmFs2lSza1/SIEe4QBmOZgztEeIiTmOwAAtrf0khclt8l14+0uWpFqZMZVIHLLMaTMVC4zxmxinuW2xZwwXKJUrD+E5gwLKWXWIDiTOhjTM2Vr4yuH4Rbwrhr+JwxiQ1m0XvuVIIIz20Nu2wmQS2hAq24Th/q19kuLnVXKEkAKVZTlbxSFnMyn2fbK5h4pqcT2FvujNhWtYtQDrh7isw052mIdTGsQa3WHW1iL4VSxMGzdEZYdD4gpIBaC85hInKRzrfO/WeMc74/w9sHizkJAV81tt5GjDf2omDOje81reBYrD4rCfVr/AIbDNFtp1weIMkWiW2RvEbTHQgvbYyJGc7VYNAlp1Z3Zs2pYlcgYqMoYyoBERAGo11ANTw7FPaYm2yEMuV1cju3QgFrdxHIzLOnqJUzBrU9M1b4yzi+F3zZLeE6qDPcXVJjNlJ8J0gxDA6E7E6PB9prOJUWriwSR4SwCTlJz23MEERERm1Ayss1TWu0lu+i4XEKXtMQLZYzfwdzYZbrFRes+TFWySCfCCWb3ZqLhnDYjugSMwW7JG4Oqw0jaIAlZBIYNm8YsqTxbhy4I57dlmtuIt3TeUK2YEZWRLQAI1lDIMSCdxcdkOLsmDtr4TlNwa76XG61n/qN17dw3Ha5asObdu3dfLmyhiQEVg3hyggGPaOo8UReGcQKWwuggtpO3iJrU8+05Ov8AHEm+wykbanQE5BqDO0EifI1mh2Lso6taDW21AKOQAd9iY06DSAZmr7tJx1LWJIaCihc7Z5KMQIBQezowMnefKhhsetwKyNI1iCIJ9mPEOWvTXlXm9O89GbLXBcC94jBAA4gteLEaS1tly6ZdGB/ClYhLjxChozaXWcySBAIBK76ahtvOpTM2YQDE6wV/mj3AU9bcjQnloWAPwiOvyqDEdpuzXELyg95buARFm2cmXlALhVaBpJI05Das3i/o9xiNC21uA87brH/OVI6ajfrXX7bqRAaTtrMaee1LGHkgmdOUmNeZG3L8etdJysYscJ4jwG5auFIL+IKGQEhmIBAAic2sRvIMTFRbuFZDlcFG6MCrfAweXyr0G9rMI1gjkSJ94NIfhSshRwpQ6ZMoyR0I2NXvU6vPTJFGt0jmRG2p0Pl02rueJ7E4R2LNYEneMyiIjRVIA9wFUl/6LMOzAhrijMSV8JUg65VkSo8yW0+NXvPp1cmJmddaMA11V/onsZWAe7mjwksoC9dAvi57/Oog+ibxH7c5dYGQF/QsGAJ88onoKveJ1rm+tKF0gVsuI/RviLZ+zAurrEQtyBr7BbU+QJ2pjAdhMRcLh1FjIAZvSgYkkBQSPJiTsIHUVe0MZM4k0o4w/nnV1jOyt61bFy5aK22MAkg667wTAOUkHYjUSCKgrwyTsDzIBjSmwyof1jqAfcP7UYujoB6aH5VIPCDyn30ScIY+XrTYZTVrFZJyErMTlJEkdeXypx8exEFyeoaG/wAwpLcNIEk/n8g1GNluhNPFPMWtntFeXa5pofZG45+GNoHyqevbe+AJyuOjZo+GYj5VQrgv1jH4U7g+E3LgYoBlX2nLBUUxsWaANx/WBqJkXa2PZ3tG2Ivoj2V0W5+jUmQVghgo9kiQT+0eZFbLArAZCCDaZssySbZMnUjoVMSdRAOhA5GOzt8WjeyjIsFoYF0BYKGK9JI1EjX1jU9leOd1bVg5LNctrczklLSqHOgO0hWOjLokwD7ObxnxZamYrgV6w/d4Z7iC6xyi2CLce0e9ZbgChZbVlIyrpJ0rIdob9rMq4fxFJDXtAb7sSzPlA0GYsB+zl00k9axTWHsHvW+xurBys2swcqPbhnBMQB6FYBC4rFfRe/eqbN0XLBliT4birBI0Erc5DMImScoq8b+pWF7w5o+dXXBMbh2tNhcUO7zOzJiYnubhCgFh7WTwANBggzAKhhTPYcvKq0k+EAEmdwI3NbrjvYO7jMSL9kLbtXkS6+c5Slxh41FqM0yM0QBmcyRrW9jLN4PsneXGixdUjIVd2U6G1IOe3cG4YaKRrJ5EGOg8Msph3xGJcjV3vEnKDA8KpmaJBcXSJPTrT/CsJ3OHWwLjulvw5mIJkmTbtgGM24CAnJOpnfMdpu0FsxayM1pSpc23TI0RCL4TmVRA0ZQTmM6wMW7cakyMZjeJ3HGTMYIAiCCwHszqZmdusdBDmBwAS5b73IQ8ABmGRSxCzd18EZidSNV6TTF7ETcZlQQWkBgSRGwkN/WnUvsdlg9Fa4vyBIrbKwxVnIpy2Ta1Oa4qkgZhqge2SmQZZy6nxTqRFRl4wSzE3H1MHKziAMrBkJmCzBlJ/V9dE2XY7g+cMBP80H50i/ZkglHPKSM3zVjpJ6VNXDmHQFXcCRoe8ZSWVly6FgGC6shzGAJGvtU9d4LdvM10M3jdmlozEliSSQDMmTM1q+yXZq13efExluQqIVysNSTmuABg0gGJkBddIjoXBuGWrVlLdtVCLMb82J5QDvvzrPfF6sD23YnjQUmVYYdSp1UqQTlI2InlT9vDIOI3UCqEXDowUAZQzLBYDYE8zQoVnk1xaHAaZY01/EGrDCuczanSfxoUK5N1Nb2f4abceMeh/ChQrTArR1I8x+FSbCjMTGsUKFWFPrTcb0KFKhcUpVoUKoGXaiNhW0ZQRGxAI+BoUKIZubqOUkRyiDpRXsBbYw1tCACYKggEqZOo3NChRQw3C7I0Fq2BPJF5+6jfA280d2kdMojptHmaFCorB4vA2+5xn2aeG4MvhHh+0jTTTSpvG+GWkweHKWrakoklUUEzG5A1oUKfK19ZLF2VkaDfoOpracGwqC1ZIRQTbEkAAnw9aKhUvpad4phkNtpVT4DuAfukfhpXPbqD6xkgZMpbL93MA4DRtMACfIUKFWM107hCg3b6ESnh8J9nXXbbfWri5bAJgAaTp1g60KFJ6L7UeHtgXFIABg6jQ+w3P3n41M4m5HcwYzXrYMcwTqD1FFQqRaZ4k5yEyZCW48szEN8RoetYftbZUWrcKBouwHNBPxoUKfRRWLY00G3T1qww2HUhZVdYnQa6GhQq0izwllZ9kcuQ8qlfU0LGUQ6c1HMChQrDba4/CpCHIshkUGBIGmgPIaDTypGCMIoGgjlQoVpz+P/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4041" name="AutoShape 9" descr="data:image/jpeg;base64,/9j/4AAQSkZJRgABAQAAAQABAAD/2wCEAAkGBhQSERUUEhQVFRUWFxgYGBgVGBgXFBUXGBgdGB4XGBcXHCYfFxwjHBgXHy8gJCcpLCwsGB4xNTAqNSYrLCkBCQoKDgwOGA8PGiwcHCQpKSwpKSkpLCkpKSwpKSwsLCksKSkpKSkpKSwsLCwpLCksKSksLCksLCkpKSkpLCwpKf/AABEIALIBGwMBIgACEQEDEQH/xAAcAAAABwEBAAAAAAAAAAAAAAAAAQIDBAUGBwj/xABJEAACAQIEAwUEBggDBgUFAAABAhEAAwQSITEFQVEGEyJhcTKBkaEHFCNCsfAzUmJygpLB0RWy4SRDU6LC8XOTw9LTFhc0Y6P/xAAYAQEBAQEBAAAAAAAAAAAAAAAAAQIDBP/EAB4RAQEBAAIDAQEBAAAAAAAAAAABEQISITFBUSJx/9oADAMBAAIRAxEAPwDpdranSKTbTSnK8L1ExQo4oUB0AKMUKoKhFHRxQFRgUIoAVEHR0KFUHRUU0dAVChFCgAo6KjFAQFCjoooBQIoCjoCooo6FAIojR0VAIoUKFAVA0qiNAmimlUVFChQNHQAU9FNKKdK0RHQaUdKAo4qBJFHFALR0BChRgUIqgqOjoCgEUQo4oVAKBo6FUJo6I0dAKFAUKAUKAoUANCjiioBQohR0BUdCk5vz+dqBVFR0VABQihQoCNCjiioCoGlUVAVChR0BrTsUyKeoGgKVRClRQFRUYFAigTFKoRQIoCoCjogaA6KjoUAo6SBSooEtQo2WiFAVHQoTQAUBQFAkCgOaKmmxCjn8KScWOQNND4oGoZx/oKjvxUfrAVNXFpFJLiqZ+LpzY/Omf8YQTo3wqdjrV419etJOKXz+FU3+NW/OjHF13ExTV6rgYpevyNLF9f1h8apBxhDzpxMch5/n1ppi5DA8xQqp79OtNm6p2I+NNTF0BQiqQXR+t86jYzidu2CXcAASSTAHPU8ufwPQw0xpDQrjGP7f3L17LZYpbBgESrvJAzSIKiNhv1126X2Y42b6FX1dAuv66ts2nOQQeXsnTNA0i8FO00KeqBAo6FHVBUdEaKgFA0KOKAhRUsUmgFAUAPzzoTQGtCjFCiIOP4vbs6O0H1H9TUB+2OHG7r8QfkJPypfanB2jh7lx7SOyrILSDuB7SkHQHryrnuN7B4tVzhQwyycrDMNJ1UkGfITrUbmNpd7e4YbOD6K5/wCmod76SbA2LH0X/wB0Vy3G4a5bMOrKSAQGBEg7ETuD12MVDa6fzvVw8On3PpOtdLnwX/3VEvfSTb18Nz4L/eucFqQWq9U1vL30k9EY+pj8DVdd+kJ50U/zR/ese70gvV6Q7Vqm+kK7yX4sD/6dRm7eXunxP9lFZsvSTV6RO1a6x23xBEhbZHmH/o4oHtbiDvbTXmO8n0/SimOyvDbd202aZ7yJBiBlTlEHnWj4Pw20SAUGcEq0kkErzgmBpWLZPjclrOXe1F6ZgD1t3Ij1F00/Z7WX8jle5bKpZgBeBEcjmcEmJOkjTflW3/wa1/wk96isVxng9tbqtbJyswQrzGcRIbmJ01261JeN+FlV1ztXeOpRfd3g/wCo0E7Y3Bvbn+P+9s1ocJ2bQ20JynwLso/VGvx1qLiuzaA+2REbBRrE7cqvbj+HXl+oC9uGH+6b/wAwf/FTi9ueqXQfIqfximzwcO2TDrcuP10geZ8OlQ8R2ccMU722zj2whYpb5w75YnqBMDflNzj+M7yi8wna5WVmP1iF3hbIHX2mua6A6ATt1FZ7j/aJ8SRLEICSE2jXc6nMYA1/sKh4+6gIW1OVQVLc7kkEsRsNQIHku8VBBrc4yeYzeVWHCyM493+YV0XgvEjYdLg1A0YDdrZ9pR56Bh+0q+dc24d7Xw+MitzwVu8u20j2nRDO4LTv/L8xXPn71vj6dfWnqZp4UZImjojQoDNEDRGgKAE0dFRigOioE0U0BzRLQmjFAYo6Kao+O9ou68FsBrrMFAYhUXSSzMdgPn86B/j0P3Vn/i3VzfuW/tG+QFWc1mOzmObGFrt0ZWtwqG2zBYYEsV11BGXfTTber7uXG1z+dVb/AC5TUCcZgBcQpOUGDoNjmDGB5kfM1S3Ow9h9Lv2ixpoVYHrmB6TodNfKlcTx+K+sizZaypFrvPGGy3PGVImGKwI0BB1JnSKGF7WhX7nFIbF4AtHt23Ual7bCSy6ajUiDvBi4azy/RzY+ud0uZrQtZ7mYgMjOXW2EZQASSpYgiIWp+I+ifCt7L3k96sP8oPzq/wCAKWN+8wg3L7AA7hLP2Cj4o7fxVb1Rx7tJ2OwmFYIb2JuPAJS1aRiq9WJcAaagb+kzWb4/wzDoLZwt25dDIWY3FVChzFchUScwgk6xBWJma6px9GtXLjjMS7FvCuY5cgVRpJEFelcz7TYAK7N3gYs2UoCBc0CnMyAyA2oH7h2kTePLzhZ41A7KcLTEYu3Zulgtw5cyFQVJGh8YIInSNzmEa6Hp6/Q9hP8AiYg++3/8dc07L8L7/F2rQud1mb28wUqBr4TzfSFHMkV6FUQNSTpudz5mOdXlWY5vxbszawBVbJchwXOcqTmHh0hRAgCnuztpbmLHRlZv+U/1q27d3lHdgiSymPEdAG1heZ135a9aymGhObgicrKzI6zuDB1H59eN9u09Oktw9IOnI8zXJuL3R3RIiVysBzGUhpHlpVjdxVzlfvR/4rbdNTVUb1lcyOX8UiC1tV1ET4hp6zyp7vg9NDw9JtiDoJHwJ/0qs4rhgt0i4pcgA5VIjVQdWnwjXWqnA40LaVmvpb8K+3duDUCCRbt2HLAkb5uvvZxbviWLzdxCkgG4waxYYgRBuMS92APZXIdCfOtTgl5pb8YN37G0YX71vDylkA87t4RcvHlkTKDp46puK4wIvcWgAoPiiIJ3y6dDv1IA5CpmPxgsp3aEZyNSq5AoI5LynWJ1gySSZqjKk6nU1uRiojik1NRYYEASCDqAR71YEEeRBBolwE101nBYD2h6r+Irf9k0nGWv37LfyM0/I1muHYGAQBJ+czWr7Gj/AGyyf3h7shP4j8a48rtdJMjqYFPgUwDT4oyboTWFwv0jIl26mJziLrBT3YAUDw6kawCDrBaNf2Q/Z7VnvBK4qWUPl7owLRIHeZZ2G+k79dKLjYzQNZ3EdvMMgOc3FcCe7a26v1A8QETp8arMb9IlvvLYtk5fvtERLREMpJgCZHXaoY21HWNw/wBIlmWzkjxNlgFvCBIPLVp2nSInma5PpFud7JWUJ9mIOWdlbkYjrz9A0610JnABJ2ordwMARqCAR+NZDh/ELuITvDLySrKBdVFWWJUmFUssBZBnxDaKmHEYkWh3Q8bbhioFoawBnYydhz2HMmmmNJRg1TcOv38xN4jLBAEpMzoZXQQukazM1ZLiRzHzFNMP1zrtx2ZxL3rl20C9uO89pRkhYYEEg/rNpyPrXQPrAjzqsx/G7U9ySGL5kYA+yGT73QGQPfQmq/sTcudyVulcy92vhGmRrKXV1Ea/amT1B9a0on+1c+S4+e5bS86XFRMOjWh/+U1kEd4UPNQVUlbg5ajaspizfYyj4i5qQTlHpuzKT8+k1f8ACR1DtNhGAXEWwS9mZA3a2dWA6lSA49DvscN2s42mLYLblzk7zKsyt3KEBT9lUBuGNT4FMEDLRWLuNQqVOIBVsykasrBWUEDOQJzEHrzpPCley83QVnus+Vl+s5e8zylsmLgGXxK0x4WgEArrjGa6R9H2KIS5Yuki8hFyCTlNp1EPbmPDmzSIEEjQTA1zVmcHZW9cs3lvIWslmNxZBuW7xYtae25zWyWIIEkDXYwKum4taBjvFkAk66AASSTsNj8KlwhONwFu57azG2pB+KkVX8R7O2LloobYgIUBTKrhSQYRjsSVU68x61Ku8SRwTbdZkjxSoJkDSRtJAnUb9DWb7Sdo71i3b7n7c3SxJW2xCQq+FVBDa5pBPnMnw1PrTjxUhiADIJEbmQYM5Z19NK7V9Hfaw4uybd0nv7MZp9p0OiuZ1n7pnnB+9XEv8OuTAtvpp7JnoJ00mr3gXazHYdQlosyCYRlLAcztDD48hXSsR0r6RMaE7sEgSp9fa/CsDb4n8KR217THEmy1y1cR1tMpDjLDm5OZTEusBtCBqfIzmAznrWOn1uc88NT/AItHOlf/AFQFEFVbfRgGHwqhw/Bb77jKOrnKPnqfcDVph+y6KJu3Sx/VTwj+ZtT8BUs4xdtKwPFHC5rNuxLPd8VxEi0Mwbwlh4F8eij0AJpPEOJOhNy9ce7dygL3kiFOsC2f0aQVMaEykxJAGiXHFlXnIpC23GcT4e8UxK6hSSusSZA9mh4hcLXG8BQ53JtmZRyfEJbxEyI1106zW5NZtwu3eLGeZ3J8+Zp+xYzkaxPkTHwoWezt9v8Adun76up9YK++rOzhxZWLhT+Yyf4EUk892FKQ9w/s/n6x6GPjUgYKyutvPfKkhssLYBg6PeuFQusabmqzGceB9lA3/iAFPdZU5I8n7wdIqFjuM3XhixBWAsaBR0VRog12UCpOP6vb8aLDNluLBQGZkZ2UEa/sa+8j156fgqWRjLLI+uYypETmRlEEabsNI9/KsJg78anpVz2fuZsRY6m7b+bisWXW/jsoNPg0wpqQDVc3KeO2wcRdmZ7xv1oOvLWoS4dSQTMjQSxkDXbX5VM7QsRir2/6Q7AbGN/w+FUmJ46lvTc+unXVjtOukE+Vc8tdtmLJ8MjEZgWI08TMY12BJ0EyffVrwHsravElhlVY1ndjsBOxjWaxi9sVU/o1cefeD5hlPyrS8I7c4W4ot3LRt6z4XuOuYgCSNHGmmmeK115M3lErinAsIlw2xlDaBRnMMZgLM6E+up6UOEdmrVy6q5SIMnU7Lrz66D31Ix3ZrD3grB7qz40uWriss9dQZg9GG1T7Ns4fPcLBxl9vmYknMOUkDTWsi2xWNUeBICr4QAIAjp5cvjUNuMQY5/061zrBdocSwBLLrGp5a7zyE+nKrRMfelTmR5mcqTGo/a1md/PXerdJI2a8QPQ/n/vTqY4x0/H8/wClZjh+KuyTcIiSRFsiV33Bk6A/A1NtYk6yCP4SOg5/nas6uLVuLakDcaa/GqnH20N3vnALKpUEx4Z3gdYkSTpJiqQ8UbvXXSe8cCRDGGK6R6bU/jcDiDbY924GU7rlgTBPi58/dzp5PCJh8aouEN4gFZfGA0yZnUQBoYHnzNV+NwlosxyCCTGg0E7VR4fFE3l1OrH+tOi8/WPjr8fzpXTqnZaJg7X/AAk94X8AKWqWlEZE96iqcM3Nj76jXbx6nnTqavb+LtIqmF9vkByRzyEjXL8PKoF7G2tCqCRrOVdefSqq8/h/i/6T+fdTS/n4VqcWLySruJBmB/rz168qZN3nJEbbyPMa6Uy5osxreM6WH5S0dJMabaTS0uH9ZoHLMwAn0OlMTSWNVEnE3gSJJOkb/wBW1jTblUjDZQMxVD+9BPuAIqvJ29P70CamLqzbiK/8JD/5g/C5NAcbQa/VbDfvHEsPgcRFQsLhHuTkQtG52VZ5s5IVPViKk2+DgkKb9gH9k3LseX2FtwT6H31cxLdM47jHeLl7q0gBkFRczDbYtcaRAAgzAAiIprh/ELlsyjMs6mCwkjYmDv5+tXL9lLf3sWiSNC+HxKKfPNcQCPOnk7B3mt5rL2bwBPitXAwPKJICr13p4PKrfijsIJ08tKQ5lTqJld5zGQ0wNoECZ5lY50nFcMu2Xy3UZGOwYESOon2h5iRSGQ1MXaKkXV8J/POn8vWmb7aHz/0oJQu7DrFaPsrfVcZYLkKquGJOwyifxEe+spYbXX8xVnwhpdm5AfM/6TWeTXG/HcU7Q4fbvrfxq3tuCARqK4vw6/8AarzBYT55dY+VdjwH6JPQVzlq2Y5f2gb/AGi8sn9JcnTmWySOja6H1naawmA7P3sQ4VLbbmAQJga8yBpuxJgTruAdl2jzf4i6DRjdYLpEzJ1Ea6Gcw9dhNP8AHuM28IgtW4zMYZoIJ1gk5dVQRMLqYEfrCy5Vs2KkfR5bUxcxHigZltK12Dz18JP8vxqHj+xoUeFmI/btsh3jSd/Qa1UXLj3WhrngBbKzSlobmcp0TNoPU6miW8MPdUqxKwGJs3MoYHcBwCDqIOhEgjzreX9Y2fi64D2hu4R+7u622OsnQmIknkdhm8gGkDw7U8WGUayp20gjfRgfTasZwy4mNQ23CreA0gQlyBvH3WG55RqAACAXCsS1p2w14kHZTzBHI+YrHKa3xS+J8PFvvGsmM6sEQQCGYDVRyAVyf4RGsARuF9jcURmNru10k3mFsBYEiG8UZXdJy8hVnjrhuNnadhMiAIjbkIbSf2vKkcS4X9aX/wDYmhzk5GgbFD4QZnUAHQzOkJyxbxHh+F2bRm/xBSwynJhw1wz4WMkbHMpO33261IXieDtAd3YvXYiGxN3u10CgaDU6Kn3PuJ0mspZtkhg7tbymCBC7g6DQa7fAVExJSdCzTMkRprI3GupPujpW/NYyNZe7cEIyWksWJ52kzNBmRJABJJnMZ56azVK/ai7OrOV1CrnKoA06FV9oaHQzMkbVT3MQJbKsepkj8JNLufolJ9pnfXoiBQPcWe5/JScU0Vhh3maMoljAMgCDoKk4vGpEic2w6ROukenOq8v/AFpqN5mtYmpL40nn/wB6BxJO8fCok0c1cTT5umI8/wChH9aO23Wo/KfT5zRqdaYJrWwQNQDHnrHuIHx5U1kJ6VGLGpCXvDEjn/Q9NOnuqKS9sjfT1mkA0p7piNP9NqZM1Up6fLl/Wn7drKpYqDG8khVJ2zEbkwYQEMY5QRRcNshm8bZUAzM0TlUHcDm0kKo5kjpTXEeJG6QAMltZCWwZCg7kn7zmJZufoAADOJxjPEmQvsgxC/uqBlT3CkLiHBkMw8wxB+Rp3C8Pe4SFG0z5R16VNTg4I8+Q3JgAzI67+lLYZUKzxS8mqXrqa/duOuvubWrTBdsLqvmurbvH9Zh3d8fu4izluA/vFh5Goo4YpaARETJn+nqKZxHC8usiOvL88qbDq6JwrtRaxKFGU30iWtXFU4m3GpdVQBcUoEyyBbqiSVNQu0HZMC19Ywrd7Zy54BzsqfrKf94ggz95dZmCV58jsjBlJVlIIIJVlI2II1UjqNa6D2O7YhSWc5YOa+qiF1IBxltR7LA5e9RRBEXAJUgSz8JWJvXYqJNbD6RuzIsXBiLIHcXjBCxkt3IkhcumVgCyxpowGgFY5RWolOh4FaPA4HJbEg5jqevptyiPWqzhPDTcOePArAeZbfTrA1PuHOrm4TvOhMSZiI1/0nyrnzvx04z6ewjBXXQMc0QSwmSRrl105wZ05EzXauEPNlCSDI5aDfkJP41wmy0weYPM8tvxP/eu4dnLubC2jO6/133/AKn1O551qsNZuI/EcWo8bWndzIgK7MFUAneCW8pDbCJ55xrF97eu3WJyhwgA0JAJAgkEAlVZpg6nUa12TjWGVLrMqIucsSVUKXbwnMxHtHzPnXO+B4ZBfsW1CO+c5gwfJbL2iFzDTvNAV30LCdRFalms2eDvC8KmVbmDtq1khRfUsz4lYfws9ph4ZBVgyF0ldhTfbHgt0Mt+4XulFy+O2ytcKjMCFVAotifZMHKh33rRYrA2sHcTEvZtKq5lhLhRRIJzJbuDxv7ICqdp6VU8R+kFb6hbaMrMQpAMOGOzIV5iN/Sm3dhjIcPwz2HS47i08qURgTcYk6FkH6NDzLxIJgMDNaTtdhBcsWsbaBBGUOOg9lSfMH7M9dKzjWcEWOa5jbZzHNmtWbjA88xFxTm6yN+Vb03kvYC94O7Ru8UKSPCVPWIJzAnYa1rn4sqcfSow19cRZDiJgrljruTr5wfUeotOz2E8QzTBBXM33hupIG5gQT1B86xvYvH5L3ctOS94SANQ/IjziR56c4rpCcJyGUOYHxeREzoddNyI61y5TLjpLsQeJ9m8C7TcvshH6uRSdNjIJPxFRD2RwQy/7Rc5kEsZIjl4soHnBmmO0nZwt4wCUJnT7re7lzFY2894N7bz5kkwPXlArU8/Usar/wC3Ct7OMQk8zaI/C7/Si4j9HrsEFu9Zbu0CEHOCzZ2dmAAaATcPwrPYDj9y1EgsQwbWMpCg6GBOvrypT9pLhbOYJOZiIIGY6kCDoNYrX9M/ysl+jjEzvZj999t9+7j3TNMXeyeLHtWbVyJGbvFDH1IuKWO2pE9ajXO1NzkI9Gb8/wDbzpB7SsfaE+p1+J+FP6PBVzs7fWM2CYk7ZLhJ+Cu5+VR34QwnNhMSImYzaHzmyfOn37RRsp9xipI7XPoM92Bt4joN+vrV2/hk/VDesawEdR+3uTsB7KjQ+XWmM4iPD6zr6bx8prWp23f9e5/Mf707d7ZFvaJbT76qw94YEU7X8Mn6yahGEklDz8GZD5gqZHpB8jyA+qrGl637xdH4260F7jFh9GtWWY6/oEBO3NFBquxAw86oUPl3gHwYmrqYgnDdLlo/xx/mApK21nVlPkpJ211bYCAToSfTepD4Wxycj8+hpeEsIh7w+JVBaCBDBMpyfxO1tD5FqupiNxBig7vYkhnHMGPCn8KnUdWM6ineE8IN0z7uh03M8o61Bsq1254jJYksx5kmST6kk++tTxG+2GsLbUEXLokkFg2QyBrtr4p1MzOlL+E/TF3FW0YWrWW48lczsFszOrK2dZE5vE5AiOgmsfG3Spm6Qp3AJA1M+wkKJI6cvKl4bhzOz2UZe9UFsrGC5HtJbJ0LgAmOcGJNH2a4cLt82LmZO8RxJBlHVS4LLvyYEb+L0oah2b0NKuQ2usGdjPymnVvuf2vvaCSY8RJjyEk8o3Amp/Duy91frXeKQ1i2ywpBm6xygea5BdaRuAOtVnD8HeOd7eZVtrmuOCVCK3h1II1acoUatJHWLiam3sMt22zpBIEkaZhAJJIzTGhMn3E6xWWL72LiuhyuhlTvB8xswIMEbEEjY0/gr2Vg9slShB8x5+mmo57VccX4aL1n6xaygATcSSDbbMBADAZgSwYZZjNrymTwXy2nA2TG4N8Ntbu281kE5jaGaDbk6k2L4EE6lHt1ya4CuhBB2IPXmPjPwrSdjOP9wxBkhG70AblcuS8o9bXjjrYFaXimCsWMXcuM1sri4uW+8UNaZWhnguChJchtdQGTrS3CTWR4Lx9Uti3cJAViVMZlEmYIGuhk6AjX1rS3cahXPbVX3jIVIPinLKnX3601j+x+HuyLQ7i5lBGUs9hgZIzKSzWwYMMhI0PgMVASx/hVrvHIbF3Q3dKCGtWUUwbzEeG4/wCqNlnrOXF4zl6bnKz2n48ImZWWb2UnKpCiysHIbhg/aFYPdATpJI59R7FYgHA2SSTo2s7+Nv2jPrJ9W3PJeH4Fvq7P3d7MFuFxdttLOy+3mIHeLuxfkFAIiCeidh8Z/sNrKGYTdhiYJHevqQMwB/iNOqXkm9oboDc/Cw5GIOm/rl+NZe7w/ubj3bQQu4VV7zRBcTW2WI11IXXTUTMU72oxV765eRYKsIgzOUouyz1JIIH3dZ0FI4Xju8mzeguvhYR7S5dCBz5abiNjENz+uk9FcY4epsEa3sXil7hGvKM6ZxLwns2EtrnZgv6urMdTn07CW+/xQBcrhrmGgP8A7xXt95cV8pBE+HYiATuYrSWc3erca1iG7lXsq4ZGLIW1hCN/CviDAkQJbWKLgvGrly9ibluybgu3FMFWzmLYQKd1U5erGCTvy6drjHXyve13ZzDX0Fy5IcAZbiznYcrblh9qCARr4l5GNKp+O476rgQn3rmcjkZckk7ec+8VbZxcQPeL20syDnICSDBKkbk/LTUmAcHxjj9vE4tDekYcOuYKNe7BBIEajTTTb3TWZvK+WrnGNj9HPBLNzBpdfDWS/eXALjhXZgraHxzlgyugHsTzrW4rBsAWtlRuSphlJ9JUqT1zAayZrG4Xtrw6yira75BqctsXAFJM7MwWT1E7a1X8Y7f51b6u2IAGUEu9uBmPNBbJ5EA5t/gbZbWZkavGdrrOGfu8T4CRIKK7q4kgnRY5bST15TDxHEOGO3jFhAw8DSyB1jVhlgAAyu+6nynmHEeLPe9tyw330naYGkxUQlcuxzT7WbTLB0K5ZJmNZ0AIg6EanBOzqtvs9wu7tfTXbJfGmn7TNPvj+y3+jfBPGS/cEjSGtMD5+xrXIiJ3+f51qzscYvAAd5IAgBlVh6aiadbPRv66K/0T2xP+0sJ08VtT/wBY/AVFu/RIfu31PTNbIHxVmrJcO47ctNmQIGOkhnGnTKSRFXeF7f3huob94I3pqCrfP8anlfB259FF7ldsnb/iCf8A+f5n4wj9GeLXZbZ32ugf5oq0tfSEhP2lmPNS46aa54ECNOs6VYYH6QsMJzNeGvMpoD0lUnY6nXX0pvIyMi30cY0b2Cf3XtN8g80y/YjGDfDXo8kZv8s10W124sOfDfULzD28zH91kuQPeD+NSD2vSDlk+RUQfOQZ+VO51crfg1+2Z7q8jLt9m4Pxy9Jpu5i3YFbmWd9fCZ2gef8AaumP9Iqof0bPrByGI01iWEnbTzqdg+3lm4AWDhTrqZ+Uz8v9XYyuP2sMtwlrhZZgTbQMJgmWGZdNBqN5+LWKeLQXqcvqE8Tesvc/5BXV+PdqbDYa73NrPdKFUm0YDt4VIlJ0kGdgY1FYs9kUu5ft7KKqkLaL5LzNmZvFnXKmpge0cqA7zGpWaLsjwTxB+7FwIiXLiswkh4ZRbjScgkq51JgxoKsRw/vsRfxd4L3dtGuBSHZWyg5ZI1KDKSYGoOggwJXZsW+Hjurr63ZbMpR7YygAgsuqasW8QOhnTUFWO4befJaVmW3cw+JLoAYa4BEsBofFctECJBJHMRLfK+ozT9jLt2HsX8JiGBJZrV42r2bNmLOt7LDAmZEHadYrecF4W2JyPi7TJiLLKO8lc1wqAQZQkXEI5NOWSFMGsJb7NYi084m7YwmrR3l22LqlmzE27VppUyBzUCAJFavB9sEsp3SYhLzgR3zAZQzhstx1tkyFYKGgkwAdZq8k4tTxHszauW3QyBcADkZQWhQoJIWSQAoB6ADUSDgu0PZ7EXMmFs2lSza1/SIEe4QBmOZgztEeIiTmOwAAtrf0khclt8l14+0uWpFqZMZVIHLLMaTMVC4zxmxinuW2xZwwXKJUrD+E5gwLKWXWIDiTOhjTM2Vr4yuH4Rbwrhr+JwxiQ1m0XvuVIIIz20Nu2wmQS2hAq24Th/q19kuLnVXKEkAKVZTlbxSFnMyn2fbK5h4pqcT2FvujNhWtYtQDrh7isw052mIdTGsQa3WHW1iL4VSxMGzdEZYdD4gpIBaC85hInKRzrfO/WeMc74/w9sHizkJAV81tt5GjDf2omDOje81reBYrD4rCfVr/AIbDNFtp1weIMkWiW2RvEbTHQgvbYyJGc7VYNAlp1Z3Zs2pYlcgYqMoYyoBERAGo11ANTw7FPaYm2yEMuV1cju3QgFrdxHIzLOnqJUzBrU9M1b4yzi+F3zZLeE6qDPcXVJjNlJ8J0gxDA6E7E6PB9prOJUWriwSR4SwCTlJz23MEERERm1Ayss1TWu0lu+i4XEKXtMQLZYzfwdzYZbrFRes+TFWySCfCCWb3ZqLhnDYjugSMwW7JG4Oqw0jaIAlZBIYNm8YsqTxbhy4I57dlmtuIt3TeUK2YEZWRLQAI1lDIMSCdxcdkOLsmDtr4TlNwa76XG61n/qN17dw3Ha5asObdu3dfLmyhiQEVg3hyggGPaOo8UReGcQKWwuggtpO3iJrU8+05Ov8AHEm+wykbanQE5BqDO0EifI1mh2Lso6taDW21AKOQAd9iY06DSAZmr7tJx1LWJIaCihc7Z5KMQIBQezowMnefKhhsetwKyNI1iCIJ9mPEOWvTXlXm9O89GbLXBcC94jBAA4gteLEaS1tly6ZdGB/ClYhLjxChozaXWcySBAIBK76ahtvOpTM2YQDE6wV/mj3AU9bcjQnloWAPwiOvyqDEdpuzXELyg95buARFm2cmXlALhVaBpJI05Das3i/o9xiNC21uA87brH/OVI6ajfrXX7bqRAaTtrMaee1LGHkgmdOUmNeZG3L8etdJysYscJ4jwG5auFIL+IKGQEhmIBAAic2sRvIMTFRbuFZDlcFG6MCrfAweXyr0G9rMI1gjkSJ94NIfhSshRwpQ6ZMoyR0I2NXvU6vPTJFGt0jmRG2p0Pl02rueJ7E4R2LNYEneMyiIjRVIA9wFUl/6LMOzAhrijMSV8JUg65VkSo8yW0+NXvPp1cmJmddaMA11V/onsZWAe7mjwksoC9dAvi57/Oog+ibxH7c5dYGQF/QsGAJ88onoKveJ1rm+tKF0gVsuI/RviLZ+zAurrEQtyBr7BbU+QJ2pjAdhMRcLh1FjIAZvSgYkkBQSPJiTsIHUVe0MZM4k0o4w/nnV1jOyt61bFy5aK22MAkg667wTAOUkHYjUSCKgrwyTsDzIBjSmwyof1jqAfcP7UYujoB6aH5VIPCDyn30ScIY+XrTYZTVrFZJyErMTlJEkdeXypx8exEFyeoaG/wAwpLcNIEk/n8g1GNluhNPFPMWtntFeXa5pofZG45+GNoHyqevbe+AJyuOjZo+GYj5VQrgv1jH4U7g+E3LgYoBlX2nLBUUxsWaANx/WBqJkXa2PZ3tG2Ivoj2V0W5+jUmQVghgo9kiQT+0eZFbLArAZCCDaZssySbZMnUjoVMSdRAOhA5GOzt8WjeyjIsFoYF0BYKGK9JI1EjX1jU9leOd1bVg5LNctrczklLSqHOgO0hWOjLokwD7ObxnxZamYrgV6w/d4Z7iC6xyi2CLce0e9ZbgChZbVlIyrpJ0rIdob9rMq4fxFJDXtAb7sSzPlA0GYsB+zl00k9axTWHsHvW+xurBys2swcqPbhnBMQB6FYBC4rFfRe/eqbN0XLBliT4birBI0Erc5DMImScoq8b+pWF7w5o+dXXBMbh2tNhcUO7zOzJiYnubhCgFh7WTwANBggzAKhhTPYcvKq0k+EAEmdwI3NbrjvYO7jMSL9kLbtXkS6+c5Slxh41FqM0yM0QBmcyRrW9jLN4PsneXGixdUjIVd2U6G1IOe3cG4YaKRrJ5EGOg8Msph3xGJcjV3vEnKDA8KpmaJBcXSJPTrT/CsJ3OHWwLjulvw5mIJkmTbtgGM24CAnJOpnfMdpu0FsxayM1pSpc23TI0RCL4TmVRA0ZQTmM6wMW7cakyMZjeJ3HGTMYIAiCCwHszqZmdusdBDmBwAS5b73IQ8ABmGRSxCzd18EZidSNV6TTF7ETcZlQQWkBgSRGwkN/WnUvsdlg9Fa4vyBIrbKwxVnIpy2Ta1Oa4qkgZhqge2SmQZZy6nxTqRFRl4wSzE3H1MHKziAMrBkJmCzBlJ/V9dE2XY7g+cMBP80H50i/ZkglHPKSM3zVjpJ6VNXDmHQFXcCRoe8ZSWVly6FgGC6shzGAJGvtU9d4LdvM10M3jdmlozEliSSQDMmTM1q+yXZq13efExluQqIVysNSTmuABg0gGJkBddIjoXBuGWrVlLdtVCLMb82J5QDvvzrPfF6sD23YnjQUmVYYdSp1UqQTlI2InlT9vDIOI3UCqEXDowUAZQzLBYDYE8zQoVnk1xaHAaZY01/EGrDCuczanSfxoUK5N1Nb2f4abceMeh/ChQrTArR1I8x+FSbCjMTGsUKFWFPrTcb0KFKhcUpVoUKoGXaiNhW0ZQRGxAI+BoUKIZubqOUkRyiDpRXsBbYw1tCACYKggEqZOo3NChRQw3C7I0Fq2BPJF5+6jfA280d2kdMojptHmaFCorB4vA2+5xn2aeG4MvhHh+0jTTTSpvG+GWkweHKWrakoklUUEzG5A1oUKfK19ZLF2VkaDfoOpracGwqC1ZIRQTbEkAAnw9aKhUvpad4phkNtpVT4DuAfukfhpXPbqD6xkgZMpbL93MA4DRtMACfIUKFWM107hCg3b6ESnh8J9nXXbbfWri5bAJgAaTp1g60KFJ6L7UeHtgXFIABg6jQ+w3P3n41M4m5HcwYzXrYMcwTqD1FFQqRaZ4k5yEyZCW48szEN8RoetYftbZUWrcKBouwHNBPxoUKfRRWLY00G3T1qww2HUhZVdYnQa6GhQq0izwllZ9kcuQ8qlfU0LGUQ6c1HMChQrDba4/CpCHIshkUGBIGmgPIaDTypGCMIoGgjlQoVpz+P/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2" name="AutoShape 2" descr="data:image/jpeg;base64,/9j/4AAQSkZJRgABAQAAAQABAAD/2wCEAAkGBwgHBgkIBwgKCgkLDRYPDQwMDRsUFRAWIB0iIiAdHx8kKDQsJCYxJx8fLT0tMTU3Ojo6Iys/RD84QzQ5OjcBCgoKDQwNGg8PGjclHyU3Nzc3Nzc3Nzc3Nzc3Nzc3Nzc3Nzc3Nzc3Nzc3Nzc3Nzc3Nzc3Nzc3Nzc3Nzc3Nzc3N//AABEIAKAAxQMBIgACEQEDEQH/xAAbAAABBQEBAAAAAAAAAAAAAAAEAQIDBQYAB//EAEQQAAIBAwMBBgIHBAcHBQEAAAECAwAEEQUSITEGEyJBUWFxgRQjMkKRobEVUrLBB2Jyc5LR4SQlNUNTw/AzNHSiwhb/xAAaAQADAQEBAQAAAAAAAAAAAAAAAQIDBAUG/8QAJBEAAgIBBAIDAQEBAAAAAAAAAAECEQMEEiExQVEFEyIycWH/2gAMAwEAAhEDEQA/AMx948ml59c0/b4jS7a9s84bz7/KngN6t+NKvwoiKPeOn40AQDd604E+ZJqfuwOop2xfSkBB1pcGpsJ605SB0FMZEof1qQbvOpQw9BUgAP8ApSAHyacr4qbavpTCgPnQA4Lu++c0rBlwBk/OkELY8Lc0j98GVBzkgDAzzmlLpjXoddwTWt1JDKRvQ4JHSoi3HLVNq4nGoTd625i2c54INC/GpxNyimxy4bHbh5EmnA5pgA8jUqD2qyRVz6UpjJOC1OHHlTHlNA7OMYXktmu7xhwDTd2eprsZoodnF2bqx/Gk3U1gaYc0qCwq3Od3J8q6o7UnL/KupUFlcRzShal2U4JWhkxIo/OiAM9aaowKdmkUh3dqenWu7s+1KDSHNOgsaVcdAD8qZz5ipMkcVw2nrnNFBY0VIr+1KI/3XFO7knqeKKA4HNcSPSl7tkG4qStMxv8As8UgsXvdnTFEaS7XGs2KHHNwnHzFBFSDg1ZdmI92vWmPu73/AMMbH+QqcnEG/wDg48ySINYBMsEinh4j+Ujj+VA7aue0CsLmKPACxRIFx6FQf1Jquht2frwPM1npXeFMvKqmyALjoKmETnlc0UsccYwo3N60jM/RRgVsQD9xJ1ZtorhCijl8n0qXYx6kmkKc0gG7VHQUu3PlS7aUKRzmmA0w56UhtmC8jBp5k29OKieU+ppAOggbLfKupLeRiW5PlXUiuCHu/EaXu/WlKYY05cCtaMRVTFKY/OiYVRuMjNJMm1sfhUlAuylxin7TSiM+1VRJERSBRUhUjrSYpgJtx0p6kjpiuApRSHZOknGCm4fGnGRVPhjx86iUHqKlCkg5FJodkTlWbdswat+ysebm9m2j6q0fB9CSB+maq+7Pt+NaTszCE0fVpv3lVPyJrm1cqws1wK8iKztLFt1QDGB3ERP+AUCiNjpV72rjC6tHkfat4/yFVDMv3ay0MrxGmoVTIyiryetNOKcck0uPauwwIsZp+wAVIqj0pWQDoKABmB8jUL5HvRTKfSoivtQAI+fSojmjWTPlTDEPSmIhtict8q6ibeIZbj0rqQx/0V3cBcc076C4GeDUyXm3MgZgD9lWUdR5ew9uaqrXXHit1vBD30QlEb7xwxOQQPT1zXmP5P8ASSX+my05ZWtmZWwrhOfvcURd2jKgAKtjz3ChpG7xyyFlQ8qCTwKekJfkt+Jr04vckzn64IWhOM8U0x48qJ7ogj+dO7pvOqskD2e1JsNGlFH2qbgeQqrAF2n900uz14oik6+dICEJTwtTxxqeTUiwZ+ywahsAYR5Na/R4u57IzSED62cn9F/Ws2sDsyqiEsxwB6mtfcRiz07S9HkBBnkbeyeoDP8ArXnfITWxR9nXpYvfZU9tEC6lAfIwD/z8qoMe1antJGtzLcSXJ2m2OyEJ98AKSD8n4qjlsdpUxP3kboJEbz2nkZHkay+PyKnBl6mL4YCBilyPOjBZt6Zp30L94AV6dnLTAwRTuCaJNomftCk+jqPvfnSsCDaDTDF6CiMKvQZppb2xQAMYz6Uzus+WKJ3Vzc8UAQQwnLcjyrqnhXBaupDMrfXYXbaw2Z3qfCiDcxJAOCx5JwentUC3CWVs0awrLEh3S7j4o+vHI69TnFNWS7vbhvo9t9HQeIFUI70Mft58un5VHfWfcTrtuy1u6lp04Mu8ZA2j1OPTyPtXzcIJvazubNRZSyz2sMsq4Z1BIIPh9BzR0I3HBqs065gte5tZO88Ef/M4JHTr7f8AmKu7EQXECSxMxjbo3rXvafPjlHZDwcM4STtkkSL0kXOOhqbuInGfEPlmiI7cFeTkfCpO4AHhbHyNa2OgI28I9/lTDBD+4aNaKTHDZ+NMEDn7TAU7FQKIbfzh+dcY7f8Acxj0Wi1spJB4Vc/2QTUq6LdP0jIHqTipeWK7Y1BvpAEa2+eV/Sie7tMZJw3oTRsXZm4f7TxqPXJP6Cjo+ysAAMskz+u3CisJ6vFFf0aRwzfgTT9FaGaKVimFYNt65om8tl1DUrcSblNkwkXH3jj/AF/Kou0d/Npq2ssIyN21k9Rj9aj0/tDptzKVlcWtxkB1lIHy3dPP2ryM2WeWW5nfCKgqRPrdhC9hczOmXBMqnJ4baFz+AFZKO4EEKptLMDwT0C49avrxu97MK5Yswm2LzyQJcDHyxSwvYWCWP0q0hPfNsM7oPCfInP4Z9aWLI8crQpwUlRQNeuRwnzqB55m9alnuQkjKkYIWVvEMeJc8UqzQyAtH08g3WvZw6nHk48nn5MMoApabGTmml5PU1NJMvmwB9M0xg6kZVhkZ8QxxXWq6MeSPxnqTSqDjmn5PmKcCPOhiTI9vtXEdecY86lEqmQx/eAz8qhabFy9vKGG8ZXGDgYz8j1rDJnhBW2axi2dFcKmdxAHQE+ddUFtHuuLkxjvItwCZQ9PX55rq8l/JTs6FhRmzs091jmuIgzqAUjIHHx6DGOmD5fIqCeIzNIjs0rNldo3d2oxuHzwKqHtIo9ZkmluzII1VmbaNhdj056cY96luF3ajAzTtDJdoQoO1FQAZ2n3JyPnXLK5flGtUG2ssurXKiwSFUKFXaZc/4SRz5cenpWrgtxBFHFEu1EACjPQVmeyslwG7pniETOR3jLteVjwOp9vL862IjI+7j2r2NBDHGP57OTO5Niw3DRZDLkfGio5jJ9mMmhO7Hn0qe3eRG8AGPeu2SMVINGccKc+lLHBLM+0W8pJOBtXijLWwmmjWTwKGGRyc1dWsPdwKhOSvnXn5tUsf89nZjwOXZBpihLGM4L9fP1owSH7kag0DG2zSi68FGcAD2Y0PNcyC2hkP3yRtHmcgAV5MpOcrZ2pUqRamRx1dV9sYoLV5pI9Ku5I5W3JEWUg9CKGsJzOsneEhkQt4QAOhqO5Jbs7qDMxZjGwyfTFKgB+0j/S9N02TI+skQ/jinxSYu9GkRvDNvXj0MYx+YFDah/wTRv7cP6ilg6dm/j/2xTAn7Zj/AHZC68Ms4O7z+y1Vun6ZJr+jwrcX2I42O0CEFl9s59MeVWXbQ/7pT++H8LVSdjbp4muYlY4aDeB/WBA/nVLoT7NDbdmbCEHvVeVz1Z3xn5CqnWZ7fs/qFukOm20kDxkspHI58ia0emSvNbmV+NzHAzngGsn/AEgttntWz0ib9RRHsUlwWl12ogs47K5s4lNtKzJKgTYyEbcdPj+FZ7tTqaX17Z3dm+7NqAw3btniY7T78iqTvCY3Xccbgce/FQQNucKF3HcfCBknirUpJ3ZDSaoubS4jueB4Xx0olU/Cq/TbW4N9GBbTq0oZV7yMrnAJ8+vSreSyuV3q9rJgAlvAcY+PSvZ0+ffDns4MuPbLgqb1ki1G2+v2MysFB6MccZqqkuIIyNQjEz4+pljYYG4E5PsffJpl9bF76a3kknURp9WqYIyU8JPPQc+nT8Yru4v4UeQMzBSCqsQh2FRuyfUnFeTmyOUnaOmMaReW0VgC7PELgvhi0WTyfYdOMfHrmuoHSbh7eLeZTFJIo3bjkEDOMeR+PnXVwOCs1sxM95fpdO0Mit3m2YiFc7D0B8+Rz+FLpM0tzqQN2GaFw4DMMAEcEg8dMZomBLjTu7eSVQJATuEg5IGcH04z/wCYp1zeadFEt3HbI8zDbEo8yQOCo9sc/GuvdXSEbHstbwjWB3MZCgFjxkbfIHP8vatqYEI8CHPwrzTsBqd1c6kkK7Y4FXN0WUcYBGc+Xlx616ZbyafJBLMupoFjUMdwFd2mnGEP06ZjNNvoj+iZ6Cl+gkjoB75q7t9Ohlt0lS9WRJF3I6r4WHrmmrZwtIY2ukV15IPINdP3ohYjgz2+lx7ftKiij7UkxIW6lQTQF54LJlyDtwOKNtDmCP8AsD9K8WbubPQiqQInGjy5/fk/iNBXDqtjbMegDZ9evlRo/wCDS/2pP4jVbct/uy3OM/b4+dSMn0/YJnCDH1TD5Us3PZy/H9R/0FN06R3mlGBs7p8Y+f8ArSkbtAvwP3WH5ClYAWo/8G0X+9h/UV0PTs58f+2KXVBjRdFz/wBWL9RTYfs9nfj/ANsUwom7akfshP74fwtWc7JH/bJf/jN/EtaHttxpKZ/6w/hasVo2rQ6dO0jZLNCUCj94lcZ8wOOtXHoiT5PSNJI+hLj1NZP+kM/W239036ip+wXaOTWLVoZLXu5I+X2fZXp1Puc4HXr6UL/SCSZLfj/lMRj4ihA3wZktgSfL+VH9lbKebVQ63CRmPEnAByBjj8KqpDgN8RUttrP7HuI7oAuY2UMi9SD5fPpVPohM1vaPWYg8JgwlzaXhVo92SVx1Psc4qs0PtHd6dcCB2M9m7ECEjLgHOAn5e1U+qXUV5q91PAco7gg59hUEFxNDOGgXdKpzHgZ8QPH50RbiNuxdbu51vb+/Eqwsm0GErgud32SPLANVM+oxXMTRybN5BKPtG393GT1PGOfWri/nutWe4ur1GllY4mITAAUemOucD0BI55qn1mzlbS3ktI4VxsZu6bjDNgcfEnn3qVbfJALoN7OEltruxkm7nAVUO0pknOcgnn+VdSaHpcd9FKyQy7o22sZpgvHlgfCuqmogBWFxGt5dTXJt7lnYELkDkAngfu468dRiqqW5mvJu6WCR5F5hSJSxj5zx5kVudJ0Szu7gwNbhQ6nBIG9cfZPyq3sdUsNMRYbSwW3RcgbI155weevlV/yykrKDsr3dhp8hKzgzvh3ZCGO4AY5HuOT50Vc3Ra4e1jBDPxuK4BGcnkjoc5q+1zUe5tLS5MIZJcgrtU4yB6Cqi5OmzxvJJ9LCy4TKovhHXAw3TOah8vkHE0Og9porLS49P1JpViiJAkixkFnJA+AyPyq9sbvS9TjXudQcNLxGGjwzH29P0rzuaHTZ1Di5vUCSYzFEg2nqBjdn5nn3q/7K2ll+3LSW3mvDtcqqyKu0MF+ORWqzSiqRP12egNEWtRC79AAWPB+dExSd2ioCvAxnNV9zepBe20D4H0h9qZB5PPoD5euBQlz2gtbKdoZ2CMpA53c/hxXM+XZ0IuMobY2+9NjZPXk5Of51V6zttP2fDj6mS47tweuG9/jTzq8Z0w36HdErHdgHoKr+08yzWelyqR9ZMrjn1ANAD9Vml03UF+h7PFEQwk560F+37iG0mtpLeJklBy4fGM0nbS/Wz1K1kZDLG0Z3Ir4J545qrlvLCa6Syk0nc8rKniuJPvY9CKqhWXd3fz3tlp1uunzJ3EsZLgbgQCOePxq/ttGKxaaZZsG0AOFXOfCBWU0/tFcFGt7awt41gTgPuYgAgYJLehP4Vc65rr6fqP0ZgzbsEEFABnjzU+dSBk/6RL2+ub17F45UtYju2oQM9fFnI49RWPkaR0hRJWJOfHImdp6gjHIHXPw+Fbbt9JjW7jPRI1HX1Gf51nXt42uiu47oI95yMg4aMY/+x5q/BFW7LHshpc+pacmod9PIomdXhhcJlx0cBuGB6EHpVb2luNXuLy3j1eM24j8KmPhCBxgYJBGQOhwM+QrZdgCjaLcRYzH9IcYPmMCq3+kgB57LxsAoYgZxn40vNBKPBjmWeMR4Yoe9EfI3dRu5GTkelNuy6ICI41glYRuAxBXJwCM9D06dKlmmwFXjxPnofJf9ae/dyxHvQrbGRhkZ53CqomqG2ium5JQVZGAG0+Ej1GKOtHMd9byYZtsoOFxk49Kg7qUuWCHDcgZx6UifWHvUmEfJAPQ5q9j8ADa5qH7PvgwiZbe4bxJvXPPUcj2Hx5Bx1p8d3FqKxSFdgQFQFOc+DjJyR+npUOs2zXKNHNIdgIKs6g9DkNkeeT0/lVPBbwafDHNczM9wzd4Qjgoce35c4qHjfb7JL63umtLeN9OOYpxvyxyevQ9eetdWcsmje7u1laYRKR3Sx8AA58ufako2MDY2hvoZo+5dZpTvxxyuR1POMVSNOWdVJeSTcRuHTOefw5q+GqzRuEWzjllcePdGoHvkhBxz86uL7s/PPBGtilp3iRlUknmK92WxkgBTzwOaqTbdsvaZC8u54gsVy7oowWyM8kAce+MefnQzXYihMgZjC7bdzcnOPKtvJ2e1mSXvdmlOdoHjlzyBgHBiNDahYX+lKs+q2ltcxyHZFFblZMOcEsFMYA+yOfYUqDaUaojaahhz9ZK0jgktkgDy8uK0nY21ZbzTsA8zvNnybMZ5+WcfKmNJ3uzcO7YIcwgrtUn1wABx5dPjRFtP3TRTIoLrlVYg+fHA86TTZSLsanFqvaCKG38X0K67tiCcAjeDnj+rVH2qTOtYbIDSL09ORVzNpWr6feNf2Vul1NI+9lgCqC3i67sfvMfnQ9/dT4jn1nsjcKVOHmwjBeeCMNnzqa54G3wV2paq9jo8el2iF8uxkd/MHpj/ADNUl7emWO1jWctJEnh8lUnAPx8vLzrR6jHpWp24hg+lQCQgzCIvlzjgcvj1rLXenWqziGNoMiTu/rZSCpzwxOP86aiZyT9gsmouymN33bTkMW8s+VWEFzJJrSFm3SFJfEPMiNz8qjj7LR3mk3awahF9Jt3KxQxI0hlUDIG4dMnA6Y4PrVdDILK6aaZUhmi3qIZJGUjKlTkbeftHz9KdJAuPJpdHdmu9UUEkjZnHxNXvbZT+3EwOWC4/xCsn2Z1e0+mSuIrtp5yhcRmORQFOeAWU8/OrXtL2rt5tajuDY3sKwuCVniCtIA27gZ98UvJe5UEdvlJ1m8wM5Rf4BWeWUG+nOeHtXC+53Q8fkfwqTXO11vq2qy3f0GdEm6qWUlcKAPj0Bqptr2BjakyIJTuV1JPgB24J+OKbXQKSN1/R3cx/QJrfcBIWaYAnqmQM/jj8RQH9It5GLm1hV1ZyGBCnOCMHHtwwrHRNqcLpNp07RlPsmGXxAE4+PPpQc8slxO097K8s7tkuQSW4wc5PwormxOV8IfdzsWTu3AOW5B9hUvfOLdvCQdwIz/aFAySIzpsRm8JB8HQ8e/xrpG24JC8uF+115H5dKpMRYNdysAWduPI+WPaoI5pQSdxVQcu4PIH4/lRH7PRYBcXRESs23LDIz6DB5qQaZAVVTdQIreLBRhuGPP1p/ZXklkffSSOiwSHugCMZPvyf86EtwZJjC9uSxA8Ua8sOfQdcED1q6s9LgLRhb2GREIPdpnkefRh70TD2ftN/+0XF0wBJ3xEK3tkknpWf3RvlhS9lfZ2SXkIZBs+8T4kY55w2F6ilrQ2Wm2sKFYry7AznxwRSH8W5pKj7Yl1H2HbsffOPTrUiv/XNA9/ErBWnQH0JqXvoVKh51G7pz1roCw1JSDwzGpROfVqER4f3t3wanm5tY/ttGMerCkAYsoYYKk+xGakTYzbmRQcYyVFBR3sEi7o5oiPXcK57yJcb54xnp4qALqO+ukPhuZfm5NOuLmW7t/o1y/eRMQSrAeVUNzfQ20Qklc4JxjGSap//AOq+vYIuYlfb9o59/nUtpdlqLl0ayF9M0tu/u5BGuCuDJsJ4xwVwfPyrOC77FvNcqtvAo42tMsiL5+eefnVffdpGlnVe6jeMITiVAwz65NWWlzaXqkXitLXefIQr5eY/Glak6QnCSL7S9J7HSyRS6fPGlyMNmC7dWB9etWt7b6VAe+utZnhHTLX5X36VnobLT7dhLFZWqsOQwiXiq3Uezum31zJc3Es/fORkiX8PKjaTftGlsItC1GXFhr8sj/um4Vz+DLRs2nQPBk6wRGhwWP0cgHp5rj/WsC/Yuyz9Xd3an1BQ/wAqhk7DxHhL+QD+vCD+hFG1hx6N2/ZhJo9q6oXUtu/9tbN/+PnnrT4tAJX6u8t51U4bvLGNuR64I54rzxexl1GuIdWVRjBHcsu4fJqdbdnNasCWsNTjjDDBCuy8fDBpbQpeibtVO/Z/V3tI4tPuFk/2nM1nHxvOSFByQoPTninQ9unNkyXunWVwc4AAAUj0xig7rRO0U8Qjmu45lByA0uefmKdHb9obeMp9CsZ+DgtFGcUbX7Jr0GWM+gdoLmRbmwWzupXHdiEkZyPLAwKmvewtsWaXTrp0Yj/0p2LKfn1H51TKvaG2XZBZLF4vtxRIC3xPpmjYe0PaO3hEUumtI4x9YYmP5DzqqVcjVltp+kaJo+gpP2l0+P6UZ3QEFmZvTG3Hp1oSLVOx10Y4Dp1xAu44DM21c+fDVTaprup6hGIrvSyIlHAaJ1IPrnFULMqgFY3U55BI/wAuKhxfgJX4PRAnZHJjE0QYNj7bfz6iqy4n7J21zhVvD1xJC5AB9ulZPdZOu4/SA55b7JAPt+VPh2XFzHBC8qBjtUiIMT8RmpaYv16NhajswwLrd3aFgMh3bPn7UlVUfZ2be5F3D5DmE+XzrqNr9C/Xo//Z"/>
          <p:cNvSpPr>
            <a:spLocks noChangeAspect="1" noChangeArrowheads="1"/>
          </p:cNvSpPr>
          <p:nvPr/>
        </p:nvSpPr>
        <p:spPr bwMode="auto">
          <a:xfrm>
            <a:off x="1587501" y="-136525"/>
            <a:ext cx="18764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4" name="AutoShape 4" descr="data:image/jpeg;base64,/9j/4AAQSkZJRgABAQAAAQABAAD/2wCEAAkGBwgHBgkIBwgKCgkLDRYPDQwMDRsUFRAWIB0iIiAdHx8kKDQsJCYxJx8fLT0tMTU3Ojo6Iys/RD84QzQ5OjcBCgoKDQwNGg8PGjclHyU3Nzc3Nzc3Nzc3Nzc3Nzc3Nzc3Nzc3Nzc3Nzc3Nzc3Nzc3Nzc3Nzc3Nzc3Nzc3Nzc3N//AABEIAKAAxQMBIgACEQEDEQH/xAAbAAABBQEBAAAAAAAAAAAAAAAEAQIDBQYAB//EAEQQAAIBAwMBBgIHBAcHBQEAAAECAwAEEQUSITEGEyJBUWFxgRQjMkKRobEVUrLBB2Jyc5LR4SQlNUNTw/AzNHSiwhb/xAAaAQADAQEBAQAAAAAAAAAAAAAAAQIDBAUG/8QAJBEAAgIBBAIDAQEBAAAAAAAAAAECEQMEEiExQVEFEyIycWH/2gAMAwEAAhEDEQA/AMx948ml59c0/b4jS7a9s84bz7/KngN6t+NKvwoiKPeOn40AQDd604E+ZJqfuwOop2xfSkBB1pcGpsJ605SB0FMZEof1qQbvOpQw9BUgAP8ApSAHyacr4qbavpTCgPnQA4Lu++c0rBlwBk/OkELY8Lc0j98GVBzkgDAzzmlLpjXoddwTWt1JDKRvQ4JHSoi3HLVNq4nGoTd625i2c54INC/GpxNyimxy4bHbh5EmnA5pgA8jUqD2qyRVz6UpjJOC1OHHlTHlNA7OMYXktmu7xhwDTd2eprsZoodnF2bqx/Gk3U1gaYc0qCwq3Od3J8q6o7UnL/KupUFlcRzShal2U4JWhkxIo/OiAM9aaowKdmkUh3dqenWu7s+1KDSHNOgsaVcdAD8qZz5ipMkcVw2nrnNFBY0VIr+1KI/3XFO7knqeKKA4HNcSPSl7tkG4qStMxv8As8UgsXvdnTFEaS7XGs2KHHNwnHzFBFSDg1ZdmI92vWmPu73/AMMbH+QqcnEG/wDg48ySINYBMsEinh4j+Ujj+VA7aue0CsLmKPACxRIFx6FQf1Jquht2frwPM1npXeFMvKqmyALjoKmETnlc0UsccYwo3N60jM/RRgVsQD9xJ1ZtorhCijl8n0qXYx6kmkKc0gG7VHQUu3PlS7aUKRzmmA0w56UhtmC8jBp5k29OKieU+ppAOggbLfKupLeRiW5PlXUiuCHu/EaXu/WlKYY05cCtaMRVTFKY/OiYVRuMjNJMm1sfhUlAuylxin7TSiM+1VRJERSBRUhUjrSYpgJtx0p6kjpiuApRSHZOknGCm4fGnGRVPhjx86iUHqKlCkg5FJodkTlWbdswat+ysebm9m2j6q0fB9CSB+maq+7Pt+NaTszCE0fVpv3lVPyJrm1cqws1wK8iKztLFt1QDGB3ERP+AUCiNjpV72rjC6tHkfat4/yFVDMv3ay0MrxGmoVTIyiryetNOKcck0uPauwwIsZp+wAVIqj0pWQDoKABmB8jUL5HvRTKfSoivtQAI+fSojmjWTPlTDEPSmIhtict8q6ibeIZbj0rqQx/0V3cBcc076C4GeDUyXm3MgZgD9lWUdR5ew9uaqrXXHit1vBD30QlEb7xwxOQQPT1zXmP5P8ASSX+my05ZWtmZWwrhOfvcURd2jKgAKtjz3ChpG7xyyFlQ8qCTwKekJfkt+Jr04vckzn64IWhOM8U0x48qJ7ogj+dO7pvOqskD2e1JsNGlFH2qbgeQqrAF2n900uz14oik6+dICEJTwtTxxqeTUiwZ+ywahsAYR5Na/R4u57IzSED62cn9F/Ws2sDsyqiEsxwB6mtfcRiz07S9HkBBnkbeyeoDP8ArXnfITWxR9nXpYvfZU9tEC6lAfIwD/z8qoMe1antJGtzLcSXJ2m2OyEJ98AKSD8n4qjlsdpUxP3kboJEbz2nkZHkay+PyKnBl6mL4YCBilyPOjBZt6Zp30L94AV6dnLTAwRTuCaJNomftCk+jqPvfnSsCDaDTDF6CiMKvQZppb2xQAMYz6Uzus+WKJ3Vzc8UAQQwnLcjyrqnhXBaupDMrfXYXbaw2Z3qfCiDcxJAOCx5JwentUC3CWVs0awrLEh3S7j4o+vHI69TnFNWS7vbhvo9t9HQeIFUI70Mft58un5VHfWfcTrtuy1u6lp04Mu8ZA2j1OPTyPtXzcIJvazubNRZSyz2sMsq4Z1BIIPh9BzR0I3HBqs065gte5tZO88Ef/M4JHTr7f8AmKu7EQXECSxMxjbo3rXvafPjlHZDwcM4STtkkSL0kXOOhqbuInGfEPlmiI7cFeTkfCpO4AHhbHyNa2OgI28I9/lTDBD+4aNaKTHDZ+NMEDn7TAU7FQKIbfzh+dcY7f8Acxj0Wi1spJB4Vc/2QTUq6LdP0jIHqTipeWK7Y1BvpAEa2+eV/Sie7tMZJw3oTRsXZm4f7TxqPXJP6Cjo+ysAAMskz+u3CisJ6vFFf0aRwzfgTT9FaGaKVimFYNt65om8tl1DUrcSblNkwkXH3jj/AF/Kou0d/Npq2ssIyN21k9Rj9aj0/tDptzKVlcWtxkB1lIHy3dPP2ryM2WeWW5nfCKgqRPrdhC9hczOmXBMqnJ4baFz+AFZKO4EEKptLMDwT0C49avrxu97MK5Yswm2LzyQJcDHyxSwvYWCWP0q0hPfNsM7oPCfInP4Z9aWLI8crQpwUlRQNeuRwnzqB55m9alnuQkjKkYIWVvEMeJc8UqzQyAtH08g3WvZw6nHk48nn5MMoApabGTmml5PU1NJMvmwB9M0xg6kZVhkZ8QxxXWq6MeSPxnqTSqDjmn5PmKcCPOhiTI9vtXEdecY86lEqmQx/eAz8qhabFy9vKGG8ZXGDgYz8j1rDJnhBW2axi2dFcKmdxAHQE+ddUFtHuuLkxjvItwCZQ9PX55rq8l/JTs6FhRmzs091jmuIgzqAUjIHHx6DGOmD5fIqCeIzNIjs0rNldo3d2oxuHzwKqHtIo9ZkmluzII1VmbaNhdj056cY96luF3ajAzTtDJdoQoO1FQAZ2n3JyPnXLK5flGtUG2ssurXKiwSFUKFXaZc/4SRz5cenpWrgtxBFHFEu1EACjPQVmeyslwG7pniETOR3jLteVjwOp9vL862IjI+7j2r2NBDHGP57OTO5Niw3DRZDLkfGio5jJ9mMmhO7Hn0qe3eRG8AGPeu2SMVINGccKc+lLHBLM+0W8pJOBtXijLWwmmjWTwKGGRyc1dWsPdwKhOSvnXn5tUsf89nZjwOXZBpihLGM4L9fP1owSH7kag0DG2zSi68FGcAD2Y0PNcyC2hkP3yRtHmcgAV5MpOcrZ2pUqRamRx1dV9sYoLV5pI9Ku5I5W3JEWUg9CKGsJzOsneEhkQt4QAOhqO5Jbs7qDMxZjGwyfTFKgB+0j/S9N02TI+skQ/jinxSYu9GkRvDNvXj0MYx+YFDah/wTRv7cP6ilg6dm/j/2xTAn7Zj/AHZC68Ms4O7z+y1Vun6ZJr+jwrcX2I42O0CEFl9s59MeVWXbQ/7pT++H8LVSdjbp4muYlY4aDeB/WBA/nVLoT7NDbdmbCEHvVeVz1Z3xn5CqnWZ7fs/qFukOm20kDxkspHI58ia0emSvNbmV+NzHAzngGsn/AEgttntWz0ib9RRHsUlwWl12ogs47K5s4lNtKzJKgTYyEbcdPj+FZ7tTqaX17Z3dm+7NqAw3btniY7T78iqTvCY3Xccbgce/FQQNucKF3HcfCBknirUpJ3ZDSaoubS4jueB4Xx0olU/Cq/TbW4N9GBbTq0oZV7yMrnAJ8+vSreSyuV3q9rJgAlvAcY+PSvZ0+ffDns4MuPbLgqb1ki1G2+v2MysFB6MccZqqkuIIyNQjEz4+pljYYG4E5PsffJpl9bF76a3kknURp9WqYIyU8JPPQc+nT8Yru4v4UeQMzBSCqsQh2FRuyfUnFeTmyOUnaOmMaReW0VgC7PELgvhi0WTyfYdOMfHrmuoHSbh7eLeZTFJIo3bjkEDOMeR+PnXVwOCs1sxM95fpdO0Mit3m2YiFc7D0B8+Rz+FLpM0tzqQN2GaFw4DMMAEcEg8dMZomBLjTu7eSVQJATuEg5IGcH04z/wCYp1zeadFEt3HbI8zDbEo8yQOCo9sc/GuvdXSEbHstbwjWB3MZCgFjxkbfIHP8vatqYEI8CHPwrzTsBqd1c6kkK7Y4FXN0WUcYBGc+Xlx616ZbyafJBLMupoFjUMdwFd2mnGEP06ZjNNvoj+iZ6Cl+gkjoB75q7t9Ohlt0lS9WRJF3I6r4WHrmmrZwtIY2ukV15IPINdP3ohYjgz2+lx7ftKiij7UkxIW6lQTQF54LJlyDtwOKNtDmCP8AsD9K8WbubPQiqQInGjy5/fk/iNBXDqtjbMegDZ9evlRo/wCDS/2pP4jVbct/uy3OM/b4+dSMn0/YJnCDH1TD5Us3PZy/H9R/0FN06R3mlGBs7p8Y+f8ArSkbtAvwP3WH5ClYAWo/8G0X+9h/UV0PTs58f+2KXVBjRdFz/wBWL9RTYfs9nfj/ANsUwom7akfshP74fwtWc7JH/bJf/jN/EtaHttxpKZ/6w/hasVo2rQ6dO0jZLNCUCj94lcZ8wOOtXHoiT5PSNJI+hLj1NZP+kM/W239036ip+wXaOTWLVoZLXu5I+X2fZXp1Puc4HXr6UL/SCSZLfj/lMRj4ihA3wZktgSfL+VH9lbKebVQ63CRmPEnAByBjj8KqpDgN8RUttrP7HuI7oAuY2UMi9SD5fPpVPohM1vaPWYg8JgwlzaXhVo92SVx1Psc4qs0PtHd6dcCB2M9m7ECEjLgHOAn5e1U+qXUV5q91PAco7gg59hUEFxNDOGgXdKpzHgZ8QPH50RbiNuxdbu51vb+/Eqwsm0GErgud32SPLANVM+oxXMTRybN5BKPtG393GT1PGOfWri/nutWe4ur1GllY4mITAAUemOucD0BI55qn1mzlbS3ktI4VxsZu6bjDNgcfEnn3qVbfJALoN7OEltruxkm7nAVUO0pknOcgnn+VdSaHpcd9FKyQy7o22sZpgvHlgfCuqmogBWFxGt5dTXJt7lnYELkDkAngfu468dRiqqW5mvJu6WCR5F5hSJSxj5zx5kVudJ0Szu7gwNbhQ6nBIG9cfZPyq3sdUsNMRYbSwW3RcgbI155weevlV/yykrKDsr3dhp8hKzgzvh3ZCGO4AY5HuOT50Vc3Ra4e1jBDPxuK4BGcnkjoc5q+1zUe5tLS5MIZJcgrtU4yB6Cqi5OmzxvJJ9LCy4TKovhHXAw3TOah8vkHE0Og9porLS49P1JpViiJAkixkFnJA+AyPyq9sbvS9TjXudQcNLxGGjwzH29P0rzuaHTZ1Di5vUCSYzFEg2nqBjdn5nn3q/7K2ll+3LSW3mvDtcqqyKu0MF+ORWqzSiqRP12egNEWtRC79AAWPB+dExSd2ioCvAxnNV9zepBe20D4H0h9qZB5PPoD5euBQlz2gtbKdoZ2CMpA53c/hxXM+XZ0IuMobY2+9NjZPXk5Of51V6zttP2fDj6mS47tweuG9/jTzq8Z0w36HdErHdgHoKr+08yzWelyqR9ZMrjn1ANAD9Vml03UF+h7PFEQwk560F+37iG0mtpLeJklBy4fGM0nbS/Wz1K1kZDLG0Z3Ir4J545qrlvLCa6Syk0nc8rKniuJPvY9CKqhWXd3fz3tlp1uunzJ3EsZLgbgQCOePxq/ttGKxaaZZsG0AOFXOfCBWU0/tFcFGt7awt41gTgPuYgAgYJLehP4Vc65rr6fqP0ZgzbsEEFABnjzU+dSBk/6RL2+ub17F45UtYju2oQM9fFnI49RWPkaR0hRJWJOfHImdp6gjHIHXPw+Fbbt9JjW7jPRI1HX1Gf51nXt42uiu47oI95yMg4aMY/+x5q/BFW7LHshpc+pacmod9PIomdXhhcJlx0cBuGB6EHpVb2luNXuLy3j1eM24j8KmPhCBxgYJBGQOhwM+QrZdgCjaLcRYzH9IcYPmMCq3+kgB57LxsAoYgZxn40vNBKPBjmWeMR4Yoe9EfI3dRu5GTkelNuy6ICI41glYRuAxBXJwCM9D06dKlmmwFXjxPnofJf9ae/dyxHvQrbGRhkZ53CqomqG2ium5JQVZGAG0+Ej1GKOtHMd9byYZtsoOFxk49Kg7qUuWCHDcgZx6UifWHvUmEfJAPQ5q9j8ADa5qH7PvgwiZbe4bxJvXPPUcj2Hx5Bx1p8d3FqKxSFdgQFQFOc+DjJyR+npUOs2zXKNHNIdgIKs6g9DkNkeeT0/lVPBbwafDHNczM9wzd4Qjgoce35c4qHjfb7JL63umtLeN9OOYpxvyxyevQ9eetdWcsmje7u1laYRKR3Sx8AA58ufako2MDY2hvoZo+5dZpTvxxyuR1POMVSNOWdVJeSTcRuHTOefw5q+GqzRuEWzjllcePdGoHvkhBxz86uL7s/PPBGtilp3iRlUknmK92WxkgBTzwOaqTbdsvaZC8u54gsVy7oowWyM8kAce+MefnQzXYihMgZjC7bdzcnOPKtvJ2e1mSXvdmlOdoHjlzyBgHBiNDahYX+lKs+q2ltcxyHZFFblZMOcEsFMYA+yOfYUqDaUaojaahhz9ZK0jgktkgDy8uK0nY21ZbzTsA8zvNnybMZ5+WcfKmNJ3uzcO7YIcwgrtUn1wABx5dPjRFtP3TRTIoLrlVYg+fHA86TTZSLsanFqvaCKG38X0K67tiCcAjeDnj+rVH2qTOtYbIDSL09ORVzNpWr6feNf2Vul1NI+9lgCqC3i67sfvMfnQ9/dT4jn1nsjcKVOHmwjBeeCMNnzqa54G3wV2paq9jo8el2iF8uxkd/MHpj/ADNUl7emWO1jWctJEnh8lUnAPx8vLzrR6jHpWp24hg+lQCQgzCIvlzjgcvj1rLXenWqziGNoMiTu/rZSCpzwxOP86aiZyT9gsmouymN33bTkMW8s+VWEFzJJrSFm3SFJfEPMiNz8qjj7LR3mk3awahF9Jt3KxQxI0hlUDIG4dMnA6Y4PrVdDILK6aaZUhmi3qIZJGUjKlTkbeftHz9KdJAuPJpdHdmu9UUEkjZnHxNXvbZT+3EwOWC4/xCsn2Z1e0+mSuIrtp5yhcRmORQFOeAWU8/OrXtL2rt5tajuDY3sKwuCVniCtIA27gZ98UvJe5UEdvlJ1m8wM5Rf4BWeWUG+nOeHtXC+53Q8fkfwqTXO11vq2qy3f0GdEm6qWUlcKAPj0Bqptr2BjakyIJTuV1JPgB24J+OKbXQKSN1/R3cx/QJrfcBIWaYAnqmQM/jj8RQH9It5GLm1hV1ZyGBCnOCMHHtwwrHRNqcLpNp07RlPsmGXxAE4+PPpQc8slxO097K8s7tkuQSW4wc5PwormxOV8IfdzsWTu3AOW5B9hUvfOLdvCQdwIz/aFAySIzpsRm8JB8HQ8e/xrpG24JC8uF+115H5dKpMRYNdysAWduPI+WPaoI5pQSdxVQcu4PIH4/lRH7PRYBcXRESs23LDIz6DB5qQaZAVVTdQIreLBRhuGPP1p/ZXklkffSSOiwSHugCMZPvyf86EtwZJjC9uSxA8Ua8sOfQdcED1q6s9LgLRhb2GREIPdpnkefRh70TD2ftN/+0XF0wBJ3xEK3tkknpWf3RvlhS9lfZ2SXkIZBs+8T4kY55w2F6ilrQ2Wm2sKFYry7AznxwRSH8W5pKj7Yl1H2HbsffOPTrUiv/XNA9/ErBWnQH0JqXvoVKh51G7pz1roCw1JSDwzGpROfVqER4f3t3wanm5tY/ttGMerCkAYsoYYKk+xGakTYzbmRQcYyVFBR3sEi7o5oiPXcK57yJcb54xnp4qALqO+ukPhuZfm5NOuLmW7t/o1y/eRMQSrAeVUNzfQ20Qklc4JxjGSap//AOq+vYIuYlfb9o59/nUtpdlqLl0ayF9M0tu/u5BGuCuDJsJ4xwVwfPyrOC77FvNcqtvAo42tMsiL5+eefnVffdpGlnVe6jeMITiVAwz65NWWlzaXqkXitLXefIQr5eY/Glak6QnCSL7S9J7HSyRS6fPGlyMNmC7dWB9etWt7b6VAe+utZnhHTLX5X36VnobLT7dhLFZWqsOQwiXiq3Uezum31zJc3Es/fORkiX8PKjaTftGlsItC1GXFhr8sj/um4Vz+DLRs2nQPBk6wRGhwWP0cgHp5rj/WsC/Yuyz9Xd3an1BQ/wAqhk7DxHhL+QD+vCD+hFG1hx6N2/ZhJo9q6oXUtu/9tbN/+PnnrT4tAJX6u8t51U4bvLGNuR64I54rzxexl1GuIdWVRjBHcsu4fJqdbdnNasCWsNTjjDDBCuy8fDBpbQpeibtVO/Z/V3tI4tPuFk/2nM1nHxvOSFByQoPTninQ9unNkyXunWVwc4AAAUj0xig7rRO0U8Qjmu45lByA0uefmKdHb9obeMp9CsZ+DgtFGcUbX7Jr0GWM+gdoLmRbmwWzupXHdiEkZyPLAwKmvewtsWaXTrp0Yj/0p2LKfn1H51TKvaG2XZBZLF4vtxRIC3xPpmjYe0PaO3hEUumtI4x9YYmP5DzqqVcjVltp+kaJo+gpP2l0+P6UZ3QEFmZvTG3Hp1oSLVOx10Y4Dp1xAu44DM21c+fDVTaprup6hGIrvSyIlHAaJ1IPrnFULMqgFY3U55BI/wAuKhxfgJX4PRAnZHJjE0QYNj7bfz6iqy4n7J21zhVvD1xJC5AB9ulZPdZOu4/SA55b7JAPt+VPh2XFzHBC8qBjtUiIMT8RmpaYv16NhajswwLrd3aFgMh3bPn7UlVUfZ2be5F3D5DmE+XzrqNr9C/Xo//Z"/>
          <p:cNvSpPr>
            <a:spLocks noChangeAspect="1" noChangeArrowheads="1"/>
          </p:cNvSpPr>
          <p:nvPr/>
        </p:nvSpPr>
        <p:spPr bwMode="auto">
          <a:xfrm>
            <a:off x="1587501" y="-136525"/>
            <a:ext cx="18764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6" name="AutoShape 6" descr="data:image/jpeg;base64,/9j/4AAQSkZJRgABAQAAAQABAAD/2wCEAAkGBwgHBgkIBwgKCgkLDRYPDQwMDRsUFRAWIB0iIiAdHx8kKDQsJCYxJx8fLT0tMTU3Ojo6Iys/RD84QzQ5OjcBCgoKDQwNGg8PGjclHyU3Nzc3Nzc3Nzc3Nzc3Nzc3Nzc3Nzc3Nzc3Nzc3Nzc3Nzc3Nzc3Nzc3Nzc3Nzc3Nzc3N//AABEIAKAAxQMBIgACEQEDEQH/xAAbAAABBQEBAAAAAAAAAAAAAAAEAQIDBQYAB//EAEQQAAIBAwMBBgIHBAcHBQEAAAECAwAEEQUSITEGEyJBUWFxgRQjMkKRobEVUrLBB2Jyc5LR4SQlNUNTw/AzNHSiwhb/xAAaAQADAQEBAQAAAAAAAAAAAAAAAQIDBAUG/8QAJBEAAgIBBAIDAQEBAAAAAAAAAAECEQMEEiExQVEFEyIycWH/2gAMAwEAAhEDEQA/AMx948ml59c0/b4jS7a9s84bz7/KngN6t+NKvwoiKPeOn40AQDd604E+ZJqfuwOop2xfSkBB1pcGpsJ605SB0FMZEof1qQbvOpQw9BUgAP8ApSAHyacr4qbavpTCgPnQA4Lu++c0rBlwBk/OkELY8Lc0j98GVBzkgDAzzmlLpjXoddwTWt1JDKRvQ4JHSoi3HLVNq4nGoTd625i2c54INC/GpxNyimxy4bHbh5EmnA5pgA8jUqD2qyRVz6UpjJOC1OHHlTHlNA7OMYXktmu7xhwDTd2eprsZoodnF2bqx/Gk3U1gaYc0qCwq3Od3J8q6o7UnL/KupUFlcRzShal2U4JWhkxIo/OiAM9aaowKdmkUh3dqenWu7s+1KDSHNOgsaVcdAD8qZz5ipMkcVw2nrnNFBY0VIr+1KI/3XFO7knqeKKA4HNcSPSl7tkG4qStMxv8As8UgsXvdnTFEaS7XGs2KHHNwnHzFBFSDg1ZdmI92vWmPu73/AMMbH+QqcnEG/wDg48ySINYBMsEinh4j+Ujj+VA7aue0CsLmKPACxRIFx6FQf1Jquht2frwPM1npXeFMvKqmyALjoKmETnlc0UsccYwo3N60jM/RRgVsQD9xJ1ZtorhCijl8n0qXYx6kmkKc0gG7VHQUu3PlS7aUKRzmmA0w56UhtmC8jBp5k29OKieU+ppAOggbLfKupLeRiW5PlXUiuCHu/EaXu/WlKYY05cCtaMRVTFKY/OiYVRuMjNJMm1sfhUlAuylxin7TSiM+1VRJERSBRUhUjrSYpgJtx0p6kjpiuApRSHZOknGCm4fGnGRVPhjx86iUHqKlCkg5FJodkTlWbdswat+ysebm9m2j6q0fB9CSB+maq+7Pt+NaTszCE0fVpv3lVPyJrm1cqws1wK8iKztLFt1QDGB3ERP+AUCiNjpV72rjC6tHkfat4/yFVDMv3ay0MrxGmoVTIyiryetNOKcck0uPauwwIsZp+wAVIqj0pWQDoKABmB8jUL5HvRTKfSoivtQAI+fSojmjWTPlTDEPSmIhtict8q6ibeIZbj0rqQx/0V3cBcc076C4GeDUyXm3MgZgD9lWUdR5ew9uaqrXXHit1vBD30QlEb7xwxOQQPT1zXmP5P8ASSX+my05ZWtmZWwrhOfvcURd2jKgAKtjz3ChpG7xyyFlQ8qCTwKekJfkt+Jr04vckzn64IWhOM8U0x48qJ7ogj+dO7pvOqskD2e1JsNGlFH2qbgeQqrAF2n900uz14oik6+dICEJTwtTxxqeTUiwZ+ywahsAYR5Na/R4u57IzSED62cn9F/Ws2sDsyqiEsxwB6mtfcRiz07S9HkBBnkbeyeoDP8ArXnfITWxR9nXpYvfZU9tEC6lAfIwD/z8qoMe1antJGtzLcSXJ2m2OyEJ98AKSD8n4qjlsdpUxP3kboJEbz2nkZHkay+PyKnBl6mL4YCBilyPOjBZt6Zp30L94AV6dnLTAwRTuCaJNomftCk+jqPvfnSsCDaDTDF6CiMKvQZppb2xQAMYz6Uzus+WKJ3Vzc8UAQQwnLcjyrqnhXBaupDMrfXYXbaw2Z3qfCiDcxJAOCx5JwentUC3CWVs0awrLEh3S7j4o+vHI69TnFNWS7vbhvo9t9HQeIFUI70Mft58un5VHfWfcTrtuy1u6lp04Mu8ZA2j1OPTyPtXzcIJvazubNRZSyz2sMsq4Z1BIIPh9BzR0I3HBqs065gte5tZO88Ef/M4JHTr7f8AmKu7EQXECSxMxjbo3rXvafPjlHZDwcM4STtkkSL0kXOOhqbuInGfEPlmiI7cFeTkfCpO4AHhbHyNa2OgI28I9/lTDBD+4aNaKTHDZ+NMEDn7TAU7FQKIbfzh+dcY7f8Acxj0Wi1spJB4Vc/2QTUq6LdP0jIHqTipeWK7Y1BvpAEa2+eV/Sie7tMZJw3oTRsXZm4f7TxqPXJP6Cjo+ysAAMskz+u3CisJ6vFFf0aRwzfgTT9FaGaKVimFYNt65om8tl1DUrcSblNkwkXH3jj/AF/Kou0d/Npq2ssIyN21k9Rj9aj0/tDptzKVlcWtxkB1lIHy3dPP2ryM2WeWW5nfCKgqRPrdhC9hczOmXBMqnJ4baFz+AFZKO4EEKptLMDwT0C49avrxu97MK5Yswm2LzyQJcDHyxSwvYWCWP0q0hPfNsM7oPCfInP4Z9aWLI8crQpwUlRQNeuRwnzqB55m9alnuQkjKkYIWVvEMeJc8UqzQyAtH08g3WvZw6nHk48nn5MMoApabGTmml5PU1NJMvmwB9M0xg6kZVhkZ8QxxXWq6MeSPxnqTSqDjmn5PmKcCPOhiTI9vtXEdecY86lEqmQx/eAz8qhabFy9vKGG8ZXGDgYz8j1rDJnhBW2axi2dFcKmdxAHQE+ddUFtHuuLkxjvItwCZQ9PX55rq8l/JTs6FhRmzs091jmuIgzqAUjIHHx6DGOmD5fIqCeIzNIjs0rNldo3d2oxuHzwKqHtIo9ZkmluzII1VmbaNhdj056cY96luF3ajAzTtDJdoQoO1FQAZ2n3JyPnXLK5flGtUG2ssurXKiwSFUKFXaZc/4SRz5cenpWrgtxBFHFEu1EACjPQVmeyslwG7pniETOR3jLteVjwOp9vL862IjI+7j2r2NBDHGP57OTO5Niw3DRZDLkfGio5jJ9mMmhO7Hn0qe3eRG8AGPeu2SMVINGccKc+lLHBLM+0W8pJOBtXijLWwmmjWTwKGGRyc1dWsPdwKhOSvnXn5tUsf89nZjwOXZBpihLGM4L9fP1owSH7kag0DG2zSi68FGcAD2Y0PNcyC2hkP3yRtHmcgAV5MpOcrZ2pUqRamRx1dV9sYoLV5pI9Ku5I5W3JEWUg9CKGsJzOsneEhkQt4QAOhqO5Jbs7qDMxZjGwyfTFKgB+0j/S9N02TI+skQ/jinxSYu9GkRvDNvXj0MYx+YFDah/wTRv7cP6ilg6dm/j/2xTAn7Zj/AHZC68Ms4O7z+y1Vun6ZJr+jwrcX2I42O0CEFl9s59MeVWXbQ/7pT++H8LVSdjbp4muYlY4aDeB/WBA/nVLoT7NDbdmbCEHvVeVz1Z3xn5CqnWZ7fs/qFukOm20kDxkspHI58ia0emSvNbmV+NzHAzngGsn/AEgttntWz0ib9RRHsUlwWl12ogs47K5s4lNtKzJKgTYyEbcdPj+FZ7tTqaX17Z3dm+7NqAw3btniY7T78iqTvCY3Xccbgce/FQQNucKF3HcfCBknirUpJ3ZDSaoubS4jueB4Xx0olU/Cq/TbW4N9GBbTq0oZV7yMrnAJ8+vSreSyuV3q9rJgAlvAcY+PSvZ0+ffDns4MuPbLgqb1ki1G2+v2MysFB6MccZqqkuIIyNQjEz4+pljYYG4E5PsffJpl9bF76a3kknURp9WqYIyU8JPPQc+nT8Yru4v4UeQMzBSCqsQh2FRuyfUnFeTmyOUnaOmMaReW0VgC7PELgvhi0WTyfYdOMfHrmuoHSbh7eLeZTFJIo3bjkEDOMeR+PnXVwOCs1sxM95fpdO0Mit3m2YiFc7D0B8+Rz+FLpM0tzqQN2GaFw4DMMAEcEg8dMZomBLjTu7eSVQJATuEg5IGcH04z/wCYp1zeadFEt3HbI8zDbEo8yQOCo9sc/GuvdXSEbHstbwjWB3MZCgFjxkbfIHP8vatqYEI8CHPwrzTsBqd1c6kkK7Y4FXN0WUcYBGc+Xlx616ZbyafJBLMupoFjUMdwFd2mnGEP06ZjNNvoj+iZ6Cl+gkjoB75q7t9Ohlt0lS9WRJF3I6r4WHrmmrZwtIY2ukV15IPINdP3ohYjgz2+lx7ftKiij7UkxIW6lQTQF54LJlyDtwOKNtDmCP8AsD9K8WbubPQiqQInGjy5/fk/iNBXDqtjbMegDZ9evlRo/wCDS/2pP4jVbct/uy3OM/b4+dSMn0/YJnCDH1TD5Us3PZy/H9R/0FN06R3mlGBs7p8Y+f8ArSkbtAvwP3WH5ClYAWo/8G0X+9h/UV0PTs58f+2KXVBjRdFz/wBWL9RTYfs9nfj/ANsUwom7akfshP74fwtWc7JH/bJf/jN/EtaHttxpKZ/6w/hasVo2rQ6dO0jZLNCUCj94lcZ8wOOtXHoiT5PSNJI+hLj1NZP+kM/W239036ip+wXaOTWLVoZLXu5I+X2fZXp1Puc4HXr6UL/SCSZLfj/lMRj4ihA3wZktgSfL+VH9lbKebVQ63CRmPEnAByBjj8KqpDgN8RUttrP7HuI7oAuY2UMi9SD5fPpVPohM1vaPWYg8JgwlzaXhVo92SVx1Psc4qs0PtHd6dcCB2M9m7ECEjLgHOAn5e1U+qXUV5q91PAco7gg59hUEFxNDOGgXdKpzHgZ8QPH50RbiNuxdbu51vb+/Eqwsm0GErgud32SPLANVM+oxXMTRybN5BKPtG393GT1PGOfWri/nutWe4ur1GllY4mITAAUemOucD0BI55qn1mzlbS3ktI4VxsZu6bjDNgcfEnn3qVbfJALoN7OEltruxkm7nAVUO0pknOcgnn+VdSaHpcd9FKyQy7o22sZpgvHlgfCuqmogBWFxGt5dTXJt7lnYELkDkAngfu468dRiqqW5mvJu6WCR5F5hSJSxj5zx5kVudJ0Szu7gwNbhQ6nBIG9cfZPyq3sdUsNMRYbSwW3RcgbI155weevlV/yykrKDsr3dhp8hKzgzvh3ZCGO4AY5HuOT50Vc3Ra4e1jBDPxuK4BGcnkjoc5q+1zUe5tLS5MIZJcgrtU4yB6Cqi5OmzxvJJ9LCy4TKovhHXAw3TOah8vkHE0Og9porLS49P1JpViiJAkixkFnJA+AyPyq9sbvS9TjXudQcNLxGGjwzH29P0rzuaHTZ1Di5vUCSYzFEg2nqBjdn5nn3q/7K2ll+3LSW3mvDtcqqyKu0MF+ORWqzSiqRP12egNEWtRC79AAWPB+dExSd2ioCvAxnNV9zepBe20D4H0h9qZB5PPoD5euBQlz2gtbKdoZ2CMpA53c/hxXM+XZ0IuMobY2+9NjZPXk5Of51V6zttP2fDj6mS47tweuG9/jTzq8Z0w36HdErHdgHoKr+08yzWelyqR9ZMrjn1ANAD9Vml03UF+h7PFEQwk560F+37iG0mtpLeJklBy4fGM0nbS/Wz1K1kZDLG0Z3Ir4J545qrlvLCa6Syk0nc8rKniuJPvY9CKqhWXd3fz3tlp1uunzJ3EsZLgbgQCOePxq/ttGKxaaZZsG0AOFXOfCBWU0/tFcFGt7awt41gTgPuYgAgYJLehP4Vc65rr6fqP0ZgzbsEEFABnjzU+dSBk/6RL2+ub17F45UtYju2oQM9fFnI49RWPkaR0hRJWJOfHImdp6gjHIHXPw+Fbbt9JjW7jPRI1HX1Gf51nXt42uiu47oI95yMg4aMY/+x5q/BFW7LHshpc+pacmod9PIomdXhhcJlx0cBuGB6EHpVb2luNXuLy3j1eM24j8KmPhCBxgYJBGQOhwM+QrZdgCjaLcRYzH9IcYPmMCq3+kgB57LxsAoYgZxn40vNBKPBjmWeMR4Yoe9EfI3dRu5GTkelNuy6ICI41glYRuAxBXJwCM9D06dKlmmwFXjxPnofJf9ae/dyxHvQrbGRhkZ53CqomqG2ium5JQVZGAG0+Ej1GKOtHMd9byYZtsoOFxk49Kg7qUuWCHDcgZx6UifWHvUmEfJAPQ5q9j8ADa5qH7PvgwiZbe4bxJvXPPUcj2Hx5Bx1p8d3FqKxSFdgQFQFOc+DjJyR+npUOs2zXKNHNIdgIKs6g9DkNkeeT0/lVPBbwafDHNczM9wzd4Qjgoce35c4qHjfb7JL63umtLeN9OOYpxvyxyevQ9eetdWcsmje7u1laYRKR3Sx8AA58ufako2MDY2hvoZo+5dZpTvxxyuR1POMVSNOWdVJeSTcRuHTOefw5q+GqzRuEWzjllcePdGoHvkhBxz86uL7s/PPBGtilp3iRlUknmK92WxkgBTzwOaqTbdsvaZC8u54gsVy7oowWyM8kAce+MefnQzXYihMgZjC7bdzcnOPKtvJ2e1mSXvdmlOdoHjlzyBgHBiNDahYX+lKs+q2ltcxyHZFFblZMOcEsFMYA+yOfYUqDaUaojaahhz9ZK0jgktkgDy8uK0nY21ZbzTsA8zvNnybMZ5+WcfKmNJ3uzcO7YIcwgrtUn1wABx5dPjRFtP3TRTIoLrlVYg+fHA86TTZSLsanFqvaCKG38X0K67tiCcAjeDnj+rVH2qTOtYbIDSL09ORVzNpWr6feNf2Vul1NI+9lgCqC3i67sfvMfnQ9/dT4jn1nsjcKVOHmwjBeeCMNnzqa54G3wV2paq9jo8el2iF8uxkd/MHpj/ADNUl7emWO1jWctJEnh8lUnAPx8vLzrR6jHpWp24hg+lQCQgzCIvlzjgcvj1rLXenWqziGNoMiTu/rZSCpzwxOP86aiZyT9gsmouymN33bTkMW8s+VWEFzJJrSFm3SFJfEPMiNz8qjj7LR3mk3awahF9Jt3KxQxI0hlUDIG4dMnA6Y4PrVdDILK6aaZUhmi3qIZJGUjKlTkbeftHz9KdJAuPJpdHdmu9UUEkjZnHxNXvbZT+3EwOWC4/xCsn2Z1e0+mSuIrtp5yhcRmORQFOeAWU8/OrXtL2rt5tajuDY3sKwuCVniCtIA27gZ98UvJe5UEdvlJ1m8wM5Rf4BWeWUG+nOeHtXC+53Q8fkfwqTXO11vq2qy3f0GdEm6qWUlcKAPj0Bqptr2BjakyIJTuV1JPgB24J+OKbXQKSN1/R3cx/QJrfcBIWaYAnqmQM/jj8RQH9It5GLm1hV1ZyGBCnOCMHHtwwrHRNqcLpNp07RlPsmGXxAE4+PPpQc8slxO097K8s7tkuQSW4wc5PwormxOV8IfdzsWTu3AOW5B9hUvfOLdvCQdwIz/aFAySIzpsRm8JB8HQ8e/xrpG24JC8uF+115H5dKpMRYNdysAWduPI+WPaoI5pQSdxVQcu4PIH4/lRH7PRYBcXRESs23LDIz6DB5qQaZAVVTdQIreLBRhuGPP1p/ZXklkffSSOiwSHugCMZPvyf86EtwZJjC9uSxA8Ua8sOfQdcED1q6s9LgLRhb2GREIPdpnkefRh70TD2ftN/+0XF0wBJ3xEK3tkknpWf3RvlhS9lfZ2SXkIZBs+8T4kY55w2F6ilrQ2Wm2sKFYry7AznxwRSH8W5pKj7Yl1H2HbsffOPTrUiv/XNA9/ErBWnQH0JqXvoVKh51G7pz1roCw1JSDwzGpROfVqER4f3t3wanm5tY/ttGMerCkAYsoYYKk+xGakTYzbmRQcYyVFBR3sEi7o5oiPXcK57yJcb54xnp4qALqO+ukPhuZfm5NOuLmW7t/o1y/eRMQSrAeVUNzfQ20Qklc4JxjGSap//AOq+vYIuYlfb9o59/nUtpdlqLl0ayF9M0tu/u5BGuCuDJsJ4xwVwfPyrOC77FvNcqtvAo42tMsiL5+eefnVffdpGlnVe6jeMITiVAwz65NWWlzaXqkXitLXefIQr5eY/Glak6QnCSL7S9J7HSyRS6fPGlyMNmC7dWB9etWt7b6VAe+utZnhHTLX5X36VnobLT7dhLFZWqsOQwiXiq3Uezum31zJc3Es/fORkiX8PKjaTftGlsItC1GXFhr8sj/um4Vz+DLRs2nQPBk6wRGhwWP0cgHp5rj/WsC/Yuyz9Xd3an1BQ/wAqhk7DxHhL+QD+vCD+hFG1hx6N2/ZhJo9q6oXUtu/9tbN/+PnnrT4tAJX6u8t51U4bvLGNuR64I54rzxexl1GuIdWVRjBHcsu4fJqdbdnNasCWsNTjjDDBCuy8fDBpbQpeibtVO/Z/V3tI4tPuFk/2nM1nHxvOSFByQoPTninQ9unNkyXunWVwc4AAAUj0xig7rRO0U8Qjmu45lByA0uefmKdHb9obeMp9CsZ+DgtFGcUbX7Jr0GWM+gdoLmRbmwWzupXHdiEkZyPLAwKmvewtsWaXTrp0Yj/0p2LKfn1H51TKvaG2XZBZLF4vtxRIC3xPpmjYe0PaO3hEUumtI4x9YYmP5DzqqVcjVltp+kaJo+gpP2l0+P6UZ3QEFmZvTG3Hp1oSLVOx10Y4Dp1xAu44DM21c+fDVTaprup6hGIrvSyIlHAaJ1IPrnFULMqgFY3U55BI/wAuKhxfgJX4PRAnZHJjE0QYNj7bfz6iqy4n7J21zhVvD1xJC5AB9ulZPdZOu4/SA55b7JAPt+VPh2XFzHBC8qBjtUiIMT8RmpaYv16NhajswwLrd3aFgMh3bPn7UlVUfZ2be5F3D5DmE+XzrqNr9C/Xo//Z"/>
          <p:cNvSpPr>
            <a:spLocks noChangeAspect="1" noChangeArrowheads="1"/>
          </p:cNvSpPr>
          <p:nvPr/>
        </p:nvSpPr>
        <p:spPr bwMode="auto">
          <a:xfrm>
            <a:off x="1587501" y="-136525"/>
            <a:ext cx="18764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strips dir="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en-US">
                <a:effectLst/>
              </a:rPr>
              <a:t>Conference Humor For </a:t>
            </a:r>
            <a:r>
              <a:rPr lang="en-US"/>
              <a:t>200</a:t>
            </a:r>
          </a:p>
        </p:txBody>
      </p:sp>
      <p:sp>
        <p:nvSpPr>
          <p:cNvPr id="43011" name="Rectangle 3"/>
          <p:cNvSpPr>
            <a:spLocks noGrp="1" noChangeArrowheads="1"/>
          </p:cNvSpPr>
          <p:nvPr>
            <p:ph type="body" idx="1"/>
          </p:nvPr>
        </p:nvSpPr>
        <p:spPr/>
        <p:txBody>
          <a:bodyPr/>
          <a:lstStyle/>
          <a:p>
            <a:pPr marL="609600" indent="-609600" algn="ctr" eaLnBrk="1" hangingPunct="1">
              <a:buNone/>
              <a:defRPr/>
            </a:pPr>
            <a:r>
              <a:rPr lang="en-US" sz="4000" dirty="0"/>
              <a:t>Elder Bednar’s wife Susan, his 3 sons and their wives, all his grandkids, and Elder Cook, his seatmate in the quorum of the 12 will all attest to this fact about Elder Bednar?</a:t>
            </a:r>
          </a:p>
        </p:txBody>
      </p:sp>
      <p:sp>
        <p:nvSpPr>
          <p:cNvPr id="45062" name="AutoShape 6" descr="data:image/jpeg;base64,/9j/4AAQSkZJRgABAQAAAQABAAD/2wCEAAkGBwgHBgkIBwgKCgkLDRYPDQwMDRsUFRAWIB0iIiAdHx8kKDQsJCYxJx8fLT0tMTU3Ojo6Iys/RD84QzQ5OjcBCgoKDQwNGg8PGjclHyU3Nzc3Nzc3Nzc3Nzc3Nzc3Nzc3Nzc3Nzc3Nzc3Nzc3Nzc3Nzc3Nzc3Nzc3Nzc3Nzc3N//AABEIAF0ASwMBIgACEQEDEQH/xAAbAAACAwEBAQAAAAAAAAAAAAADBQIEBgEHAP/EADUQAAIBAwIEBAMGBgMAAAAAAAECAwAEERIhBQYxQRNRcZFhodEiIzJigcEHFFKCsfEVJEL/xAAYAQEAAwEAAAAAAAAAAAAAAAAAAgMEAf/EACARAQEAAgEDBQAAAAAAAAAAAAABAhEDBBMhEjFBUWH/2gAMAwEAAhEDEQA/APFAKKq5NdRcmiqm4oJInSjCLI2FEjXK4wK0XB7US5htrdpJl3aQnAXy/wBVG5aTxxt8QhWxm8LWyaF7F9s+lBNqw7ZHwreTctXMsZaeYE49qRX/AA6e1Uounbp8ah3IsvDlIzjxYFBZKtFn1lXQqaE4NWSqaqsuKjijMNqEa64PFHk1dhgz2r62j3G1MljCoGA3oKgjMbKQO9el8t2KQ2SeHvqYsTjckmsHp2yRkeVb1LO8Npos30uisEHiFd87ZIqjm+Grpve07uoz4XQDSOhrHcdCgHIwc004wl9BwNUkuP8Ass4Utv0z9KV3HAJELSK4EBAxnOcYHXfffPyqn9arfGmKvVxc7DY71VkAp5NEkdyzMCckJ6Z2+lLXg23G9acLuMPLjqlki4GaARv0q9OpFVCu9WKTe0AOKYY+zVG0XABq+nTeg6lb+z4svgRmPBa4IAb/AMox3OfTf2rDCHbNP+XbxYz4EuMBtak/OquXHc20dPn6ctfZnzK08loFhntSmsMWlbDAe9UIuJyS8Oa11JM0SYaRWG3rT+a30QMbVo4lY6sqvz+Z96zHELmGwX+WVwzNlnYefWqGy2zySPkzOcZb5g1Vmj0DFRvZpbS1XiB1aTcCPR/WCrE+2BRhcQXUayQuGB3x3HqK04TUYOXLeRfLBkbiqDwsGIxTe6bOwpe2dR2qapdssMgB61alnht0DzSKg7ZPX0pfHIYYmk0/gUk0lJaZzJIxZ23JNA/fj8a5EEDSHzY6R9ahw+9uLvjNgs7kRvdwhoo/sjBcAjzPWkw26U15XRpuY+FADOb6AkfASKTQehcz8M4hwf7uOaY25b7s9QR+3pS6z5YvrvFxdI0UBGct+J/T61d/iFzNeniklna3csNralE+6YjW5yXJI8th2xg7jNNrPm5b7kw8VvQBPbRlJx01yDYY6fiyPfFR7clWXmtmnm3Pl2hvYuG24AitB9oDprP0H+TWYRSHDAkEdxsatXDPcTSSynVJIxZj5knJoQGPXyqSsZL64TZ28Rfzdfeum+Q7lWHwwDVdxtQcigc3Euiyk/MNPvSyPoKNfSZijUHvmq6N0oC+dav+Gto1zzNBIoz/AC48X9c7Vkia3XJEn/Gcrcd4mAwmlK2sBUZIJGMj0LZ/SuwUubntrq+Y2MIFvG/hxyFTqlxgFye5LM59CKlzHdw2vLXB+FWwAaaMXdwVPUHZB+uGPtVGdEt4VbRpEaggEMhOBnHcfice564pNcTvPLrkYscBRk5wAMAe1dqMDJxvUBknJrpOr07VFm0iopISt2FAIJOa+L9cbk1HfzoDXL5kA7AVxG2oTNljXQdhQHBzWntb7XwK04WgLKJGmlwuQSxwAfhgt7VlVpjwrLxTt9n7vsR8CB+9djlXeI3GmAoCA8m7Aah1JY5B/t9z22pSTk4onEJS1zINwsZKqMk4A2qvnalpJpJnAqvI+c11jQWrjqS7Cub192rnWg//2Q=="/>
          <p:cNvSpPr>
            <a:spLocks noChangeAspect="1" noChangeArrowheads="1"/>
          </p:cNvSpPr>
          <p:nvPr/>
        </p:nvSpPr>
        <p:spPr bwMode="auto">
          <a:xfrm>
            <a:off x="1587501" y="-411163"/>
            <a:ext cx="695325"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5064" name="AutoShape 8" descr="data:image/jpeg;base64,/9j/4AAQSkZJRgABAQAAAQABAAD/2wCEAAkGBwgHBgkIBwgKCgkLDRYPDQwMDRsUFRAWIB0iIiAdHx8kKDQsJCYxJx8fLT0tMTU3Ojo6Iys/RD84QzQ5OjcBCgoKDQwNGg8PGjclHyU3Nzc3Nzc3Nzc3Nzc3Nzc3Nzc3Nzc3Nzc3Nzc3Nzc3Nzc3Nzc3Nzc3Nzc3Nzc3Nzc3N//AABEIAF0ASwMBIgACEQEDEQH/xAAbAAACAwEBAQAAAAAAAAAAAAADBQIEBgEHAP/EADUQAAIBAwIEBAMGBgMAAAAAAAECAwAEERIhBQYxQRNRcZFhodEiIzJigcEHFFKCsfEVJEL/xAAYAQEAAwEAAAAAAAAAAAAAAAAAAgMEAf/EACARAQEAAgEDBQAAAAAAAAAAAAABAhEDBBMhEjFBUWH/2gAMAwEAAhEDEQA/APFAKKq5NdRcmiqm4oJInSjCLI2FEjXK4wK0XB7US5htrdpJl3aQnAXy/wBVG5aTxxt8QhWxm8LWyaF7F9s+lBNqw7ZHwreTctXMsZaeYE49qRX/AA6e1Uounbp8ah3IsvDlIzjxYFBZKtFn1lXQqaE4NWSqaqsuKjijMNqEa64PFHk1dhgz2r62j3G1MljCoGA3oKgjMbKQO9el8t2KQ2SeHvqYsTjckmsHp2yRkeVb1LO8Npos30uisEHiFd87ZIqjm+Grpve07uoz4XQDSOhrHcdCgHIwc004wl9BwNUkuP8Ass4Utv0z9KV3HAJELSK4EBAxnOcYHXfffPyqn9arfGmKvVxc7DY71VkAp5NEkdyzMCckJ6Z2+lLXg23G9acLuMPLjqlki4GaARv0q9OpFVCu9WKTe0AOKYY+zVG0XABq+nTeg6lb+z4svgRmPBa4IAb/AMox3OfTf2rDCHbNP+XbxYz4EuMBtak/OquXHc20dPn6ctfZnzK08loFhntSmsMWlbDAe9UIuJyS8Oa11JM0SYaRWG3rT+a30QMbVo4lY6sqvz+Z96zHELmGwX+WVwzNlnYefWqGy2zySPkzOcZb5g1Vmj0DFRvZpbS1XiB1aTcCPR/WCrE+2BRhcQXUayQuGB3x3HqK04TUYOXLeRfLBkbiqDwsGIxTe6bOwpe2dR2qapdssMgB61alnht0DzSKg7ZPX0pfHIYYmk0/gUk0lJaZzJIxZ23JNA/fj8a5EEDSHzY6R9ahw+9uLvjNgs7kRvdwhoo/sjBcAjzPWkw26U15XRpuY+FADOb6AkfASKTQehcz8M4hwf7uOaY25b7s9QR+3pS6z5YvrvFxdI0UBGct+J/T61d/iFzNeniklna3csNralE+6YjW5yXJI8th2xg7jNNrPm5b7kw8VvQBPbRlJx01yDYY6fiyPfFR7clWXmtmnm3Pl2hvYuG24AitB9oDprP0H+TWYRSHDAkEdxsatXDPcTSSynVJIxZj5knJoQGPXyqSsZL64TZ28Rfzdfeum+Q7lWHwwDVdxtQcigc3Euiyk/MNPvSyPoKNfSZijUHvmq6N0oC+dav+Gto1zzNBIoz/AC48X9c7Vkia3XJEn/Gcrcd4mAwmlK2sBUZIJGMj0LZ/SuwUubntrq+Y2MIFvG/hxyFTqlxgFye5LM59CKlzHdw2vLXB+FWwAaaMXdwVPUHZB+uGPtVGdEt4VbRpEaggEMhOBnHcfice564pNcTvPLrkYscBRk5wAMAe1dqMDJxvUBknJrpOr07VFm0iopISt2FAIJOa+L9cbk1HfzoDXL5kA7AVxG2oTNljXQdhQHBzWntb7XwK04WgLKJGmlwuQSxwAfhgt7VlVpjwrLxTt9n7vsR8CB+9djlXeI3GmAoCA8m7Aah1JY5B/t9z22pSTk4onEJS1zINwsZKqMk4A2qvnalpJpJnAqvI+c11jQWrjqS7Cub192rnWg//2Q=="/>
          <p:cNvSpPr>
            <a:spLocks noChangeAspect="1" noChangeArrowheads="1"/>
          </p:cNvSpPr>
          <p:nvPr/>
        </p:nvSpPr>
        <p:spPr bwMode="auto">
          <a:xfrm>
            <a:off x="1587501" y="-411163"/>
            <a:ext cx="695325"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 name="AutoShape 2" descr="https://www.lds.org/bc/content/shared/content/images/leaders/neil-l-andersen-large.jpg">
            <a:extLst>
              <a:ext uri="{FF2B5EF4-FFF2-40B4-BE49-F238E27FC236}">
                <a16:creationId xmlns:a16="http://schemas.microsoft.com/office/drawing/2014/main" id="{4FA63B96-0CEC-4D02-A77E-2DE8B431A5E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strips dir="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effectLst/>
              </a:rPr>
              <a:t>Conference Humor For 200</a:t>
            </a:r>
          </a:p>
        </p:txBody>
      </p:sp>
      <p:sp>
        <p:nvSpPr>
          <p:cNvPr id="44035" name="Rectangle 3"/>
          <p:cNvSpPr>
            <a:spLocks noGrp="1" noChangeArrowheads="1"/>
          </p:cNvSpPr>
          <p:nvPr>
            <p:ph type="body" idx="1"/>
          </p:nvPr>
        </p:nvSpPr>
        <p:spPr/>
        <p:txBody>
          <a:bodyPr/>
          <a:lstStyle/>
          <a:p>
            <a:pPr eaLnBrk="1" hangingPunct="1">
              <a:defRPr/>
            </a:pPr>
            <a:r>
              <a:rPr lang="en-US" sz="4000" dirty="0"/>
              <a:t>What is that he does not sing well?</a:t>
            </a:r>
            <a:endParaRPr lang="en-US" sz="4000" dirty="0">
              <a:hlinkClick r:id="rId2" action="ppaction://hlinksldjump"/>
            </a:endParaRPr>
          </a:p>
          <a:p>
            <a:pPr eaLnBrk="1" hangingPunct="1">
              <a:defRPr/>
            </a:pPr>
            <a:endParaRPr lang="en-US" sz="4000" dirty="0">
              <a:hlinkClick r:id="rId2" action="ppaction://hlinksldjump"/>
            </a:endParaRPr>
          </a:p>
          <a:p>
            <a:pPr eaLnBrk="1" hangingPunct="1">
              <a:defRPr/>
            </a:pPr>
            <a:r>
              <a:rPr lang="en-US" sz="4000" dirty="0">
                <a:hlinkClick r:id="rId2" action="ppaction://hlinksldjump"/>
              </a:rPr>
              <a:t>Back</a:t>
            </a:r>
            <a:r>
              <a:rPr lang="en-US" sz="4000" dirty="0"/>
              <a:t>	</a:t>
            </a:r>
            <a:r>
              <a:rPr lang="en-US" dirty="0"/>
              <a:t>	</a:t>
            </a:r>
          </a:p>
        </p:txBody>
      </p:sp>
      <p:sp>
        <p:nvSpPr>
          <p:cNvPr id="54274" name="AutoShape 2" descr="Image result for proclamation on the family pdf"/>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6" name="AutoShape 4" descr="Image result for proclamation on the family pdf"/>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4278" name="AutoShape 6" descr="Image result for proclamation on the family pdf"/>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22064807-20A4-46E7-AFF9-7101C03C8A63}"/>
              </a:ext>
            </a:extLst>
          </p:cNvPr>
          <p:cNvSpPr/>
          <p:nvPr/>
        </p:nvSpPr>
        <p:spPr>
          <a:xfrm>
            <a:off x="4044798" y="3244334"/>
            <a:ext cx="184731" cy="369332"/>
          </a:xfrm>
          <a:prstGeom prst="rect">
            <a:avLst/>
          </a:prstGeom>
        </p:spPr>
        <p:txBody>
          <a:bodyPr wrap="none">
            <a:spAutoFit/>
          </a:bodyPr>
          <a:lstStyle/>
          <a:p>
            <a:endParaRPr lang="en-US"/>
          </a:p>
        </p:txBody>
      </p:sp>
    </p:spTree>
  </p:cSld>
  <p:clrMapOvr>
    <a:masterClrMapping/>
  </p:clrMapOvr>
  <p:transition spd="slow">
    <p:strips dir="rd"/>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277813"/>
            <a:ext cx="8229600" cy="1143000"/>
          </a:xfrm>
        </p:spPr>
        <p:txBody>
          <a:bodyPr wrap="square" anchor="ctr">
            <a:normAutofit/>
          </a:bodyPr>
          <a:lstStyle/>
          <a:p>
            <a:pPr eaLnBrk="1" hangingPunct="1"/>
            <a:r>
              <a:rPr lang="en-US">
                <a:effectLst/>
              </a:rPr>
              <a:t>Conference Humor For 300</a:t>
            </a:r>
          </a:p>
        </p:txBody>
      </p:sp>
      <p:sp>
        <p:nvSpPr>
          <p:cNvPr id="45059" name="Rectangle 3"/>
          <p:cNvSpPr>
            <a:spLocks noGrp="1" noChangeArrowheads="1"/>
          </p:cNvSpPr>
          <p:nvPr>
            <p:ph sz="half" idx="1"/>
          </p:nvPr>
        </p:nvSpPr>
        <p:spPr>
          <a:xfrm>
            <a:off x="1981200" y="1793175"/>
            <a:ext cx="5853013" cy="4337751"/>
          </a:xfrm>
        </p:spPr>
        <p:txBody>
          <a:bodyPr wrap="square" anchor="t">
            <a:normAutofit fontScale="92500"/>
          </a:bodyPr>
          <a:lstStyle/>
          <a:p>
            <a:pPr marL="609600" indent="-609600" eaLnBrk="1" hangingPunct="1">
              <a:buNone/>
              <a:defRPr/>
            </a:pPr>
            <a:endParaRPr lang="en-US" dirty="0"/>
          </a:p>
          <a:p>
            <a:pPr marL="609600" indent="-609600" eaLnBrk="1" hangingPunct="1">
              <a:buNone/>
              <a:defRPr/>
            </a:pPr>
            <a:r>
              <a:rPr lang="en-US" sz="4000" dirty="0"/>
              <a:t>Elder Uchtdorf couldn’t help but to use another airplane analogy; he used these to words to explain how large airplanes with lots of passengers' fly?</a:t>
            </a:r>
          </a:p>
        </p:txBody>
      </p:sp>
      <p:pic>
        <p:nvPicPr>
          <p:cNvPr id="5" name="Picture 4">
            <a:extLst>
              <a:ext uri="{FF2B5EF4-FFF2-40B4-BE49-F238E27FC236}">
                <a16:creationId xmlns:a16="http://schemas.microsoft.com/office/drawing/2014/main" id="{2CD03749-1CE4-49E7-BD56-296DE1E4A4E1}"/>
              </a:ext>
            </a:extLst>
          </p:cNvPr>
          <p:cNvPicPr>
            <a:picLocks noChangeAspect="1"/>
          </p:cNvPicPr>
          <p:nvPr/>
        </p:nvPicPr>
        <p:blipFill rotWithShape="1">
          <a:blip r:embed="rId2"/>
          <a:srcRect t="1438" b="13938"/>
          <a:stretch/>
        </p:blipFill>
        <p:spPr>
          <a:xfrm>
            <a:off x="7952966" y="2300845"/>
            <a:ext cx="2532162" cy="2670175"/>
          </a:xfrm>
          <a:prstGeom prst="rect">
            <a:avLst/>
          </a:prstGeom>
          <a:noFill/>
        </p:spPr>
      </p:pic>
    </p:spTree>
  </p:cSld>
  <p:clrMapOvr>
    <a:masterClrMapping/>
  </p:clrMapOvr>
  <p:transition spd="slow">
    <p:strips dir="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a:effectLst/>
              </a:rPr>
              <a:t>Conference Humor For </a:t>
            </a:r>
            <a:r>
              <a:rPr lang="en-US"/>
              <a:t>300</a:t>
            </a:r>
          </a:p>
        </p:txBody>
      </p:sp>
      <p:sp>
        <p:nvSpPr>
          <p:cNvPr id="46083" name="Rectangle 3"/>
          <p:cNvSpPr>
            <a:spLocks noGrp="1" noChangeArrowheads="1"/>
          </p:cNvSpPr>
          <p:nvPr>
            <p:ph sz="half" idx="1"/>
          </p:nvPr>
        </p:nvSpPr>
        <p:spPr>
          <a:xfrm>
            <a:off x="1981200" y="1600201"/>
            <a:ext cx="4038600" cy="4530725"/>
          </a:xfrm>
        </p:spPr>
        <p:txBody>
          <a:bodyPr wrap="square" anchor="t">
            <a:normAutofit/>
          </a:bodyPr>
          <a:lstStyle/>
          <a:p>
            <a:pPr marL="990600" lvl="1" indent="-533400" eaLnBrk="1" hangingPunct="1">
              <a:buNone/>
              <a:defRPr/>
            </a:pPr>
            <a:r>
              <a:rPr lang="en-US" sz="2800"/>
              <a:t>What is forward thrust?</a:t>
            </a:r>
            <a:endParaRPr lang="en-US" sz="2800">
              <a:hlinkClick r:id="" action="ppaction://noaction"/>
            </a:endParaRPr>
          </a:p>
          <a:p>
            <a:pPr marL="990600" lvl="1" indent="-533400" eaLnBrk="1" hangingPunct="1">
              <a:buNone/>
              <a:defRPr/>
            </a:pPr>
            <a:endParaRPr lang="en-US" sz="2800">
              <a:hlinkClick r:id="" action="ppaction://noaction"/>
            </a:endParaRPr>
          </a:p>
          <a:p>
            <a:pPr marL="990600" lvl="1" indent="-533400" eaLnBrk="1" hangingPunct="1">
              <a:buNone/>
              <a:defRPr/>
            </a:pPr>
            <a:r>
              <a:rPr lang="en-US" sz="2800">
                <a:hlinkClick r:id="" action="ppaction://noaction"/>
              </a:rPr>
              <a:t>Back</a:t>
            </a:r>
            <a:r>
              <a:rPr lang="en-US" sz="2800"/>
              <a:t>					</a:t>
            </a:r>
          </a:p>
        </p:txBody>
      </p:sp>
      <p:pic>
        <p:nvPicPr>
          <p:cNvPr id="2050" name="Picture 2" descr="Image">
            <a:extLst>
              <a:ext uri="{FF2B5EF4-FFF2-40B4-BE49-F238E27FC236}">
                <a16:creationId xmlns:a16="http://schemas.microsoft.com/office/drawing/2014/main" id="{2F57E906-E226-4574-8153-30EB0094CA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36" r="16037" b="-2"/>
          <a:stretch/>
        </p:blipFill>
        <p:spPr bwMode="auto">
          <a:xfrm>
            <a:off x="6172200" y="1600201"/>
            <a:ext cx="4038600" cy="4530725"/>
          </a:xfrm>
          <a:prstGeom prst="rect">
            <a:avLst/>
          </a:prstGeom>
          <a:solidFill>
            <a:srgbClr val="FFFFFF"/>
          </a:solidFill>
        </p:spPr>
      </p:pic>
    </p:spTree>
  </p:cSld>
  <p:clrMapOvr>
    <a:masterClrMapping/>
  </p:clrMapOvr>
  <p:transition spd="slow">
    <p:strips dir="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a:effectLst/>
              </a:rPr>
              <a:t>Conference Humor For </a:t>
            </a:r>
            <a:r>
              <a:rPr lang="en-US"/>
              <a:t>400</a:t>
            </a:r>
          </a:p>
        </p:txBody>
      </p:sp>
      <p:sp>
        <p:nvSpPr>
          <p:cNvPr id="47107" name="Rectangle 3"/>
          <p:cNvSpPr>
            <a:spLocks noGrp="1" noChangeArrowheads="1"/>
          </p:cNvSpPr>
          <p:nvPr>
            <p:ph sz="half" idx="1"/>
          </p:nvPr>
        </p:nvSpPr>
        <p:spPr>
          <a:xfrm>
            <a:off x="1981200" y="1143001"/>
            <a:ext cx="8458200" cy="533400"/>
          </a:xfrm>
        </p:spPr>
        <p:txBody>
          <a:bodyPr wrap="square" anchor="t">
            <a:normAutofit/>
          </a:bodyPr>
          <a:lstStyle/>
          <a:p>
            <a:pPr marL="609600" indent="-609600" eaLnBrk="1" hangingPunct="1">
              <a:buNone/>
              <a:defRPr/>
            </a:pPr>
            <a:r>
              <a:rPr lang="en-US"/>
              <a:t> What movie do we get this meme from</a:t>
            </a:r>
          </a:p>
        </p:txBody>
      </p:sp>
      <p:pic>
        <p:nvPicPr>
          <p:cNvPr id="2" name="Picture 1">
            <a:extLst>
              <a:ext uri="{FF2B5EF4-FFF2-40B4-BE49-F238E27FC236}">
                <a16:creationId xmlns:a16="http://schemas.microsoft.com/office/drawing/2014/main" id="{E400EB6F-78BA-4A3C-A43F-32FA2745AB9F}"/>
              </a:ext>
            </a:extLst>
          </p:cNvPr>
          <p:cNvPicPr>
            <a:picLocks noChangeAspect="1"/>
          </p:cNvPicPr>
          <p:nvPr/>
        </p:nvPicPr>
        <p:blipFill rotWithShape="1">
          <a:blip r:embed="rId2"/>
          <a:srcRect t="7447" r="-1" b="-1"/>
          <a:stretch/>
        </p:blipFill>
        <p:spPr>
          <a:xfrm>
            <a:off x="3698327" y="1784131"/>
            <a:ext cx="5023945" cy="5367166"/>
          </a:xfrm>
          <a:prstGeom prst="rect">
            <a:avLst/>
          </a:prstGeom>
          <a:noFill/>
        </p:spPr>
      </p:pic>
    </p:spTree>
  </p:cSld>
  <p:clrMapOvr>
    <a:masterClrMapping/>
  </p:clrMapOvr>
  <p:transition spd="slow">
    <p:strips dir="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892300" y="304800"/>
            <a:ext cx="8229600" cy="1143000"/>
          </a:xfrm>
        </p:spPr>
        <p:txBody>
          <a:bodyPr/>
          <a:lstStyle/>
          <a:p>
            <a:pPr eaLnBrk="1" hangingPunct="1">
              <a:defRPr/>
            </a:pPr>
            <a:r>
              <a:rPr lang="en-US">
                <a:effectLst/>
              </a:rPr>
              <a:t>Conference Humor For </a:t>
            </a:r>
            <a:r>
              <a:rPr lang="en-US"/>
              <a:t>400</a:t>
            </a:r>
          </a:p>
        </p:txBody>
      </p:sp>
      <p:sp>
        <p:nvSpPr>
          <p:cNvPr id="48131" name="Rectangle 3"/>
          <p:cNvSpPr>
            <a:spLocks noGrp="1" noChangeArrowheads="1"/>
          </p:cNvSpPr>
          <p:nvPr>
            <p:ph type="body" idx="1"/>
          </p:nvPr>
        </p:nvSpPr>
        <p:spPr>
          <a:xfrm>
            <a:off x="1981200" y="1066801"/>
            <a:ext cx="8229600" cy="5064125"/>
          </a:xfrm>
        </p:spPr>
        <p:txBody>
          <a:bodyPr/>
          <a:lstStyle/>
          <a:p>
            <a:pPr marL="609600" indent="-609600" eaLnBrk="1" hangingPunct="1">
              <a:defRPr/>
            </a:pPr>
            <a:endParaRPr lang="en-US" dirty="0"/>
          </a:p>
          <a:p>
            <a:pPr marL="609600" indent="-609600" eaLnBrk="1" hangingPunct="1">
              <a:defRPr/>
            </a:pPr>
            <a:r>
              <a:rPr lang="en-US" sz="4000" dirty="0"/>
              <a:t>Answer: What is Nacho Libre?</a:t>
            </a:r>
          </a:p>
          <a:p>
            <a:pPr marL="609600" indent="-609600" eaLnBrk="1" hangingPunct="1">
              <a:defRPr/>
            </a:pPr>
            <a:endParaRPr lang="en-US" sz="4000" dirty="0">
              <a:hlinkClick r:id="rId2" action="ppaction://hlinksldjump"/>
            </a:endParaRPr>
          </a:p>
          <a:p>
            <a:pPr marL="609600" indent="-609600" eaLnBrk="1" hangingPunct="1">
              <a:defRPr/>
            </a:pPr>
            <a:r>
              <a:rPr lang="en-US" sz="4000" dirty="0">
                <a:hlinkClick r:id="rId2" action="ppaction://hlinksldjump"/>
              </a:rPr>
              <a:t>Back</a:t>
            </a:r>
            <a:r>
              <a:rPr lang="en-US" sz="4000" dirty="0"/>
              <a:t>	</a:t>
            </a:r>
          </a:p>
        </p:txBody>
      </p:sp>
      <p:sp>
        <p:nvSpPr>
          <p:cNvPr id="50181" name="AutoShape 5" descr="data:image/jpeg;base64,/9j/4AAQSkZJRgABAQAAAQABAAD/2wCEAAkGBxQTEhQUExQUFRUWGBgYGRcYFxcYFxoXHBcYGBgXGhgYHCggGB0lHBUYITEhJSkrLi4uGB8zODMsNygtLisBCgoKDg0OGhAQGiwkHyQsLCwsLCwsLCwsLCwsLCwsLCwsLCwsLCwsLCwsLCwsLCwsLCwsLCwsLCwsLCwsLCwsLP/AABEIAKgBLAMBIgACEQEDEQH/xAAcAAABBQEBAQAAAAAAAAAAAAAEAAECAwUGBwj/xAA9EAABAgMFBQYDBgUFAQAAAAABAhEAAyEEEjFBUQUiYXGBBhMykaGxQsHwFCNSctHhB2KCkvEVM0OisiT/xAAYAQADAQEAAAAAAAAAAAAAAAAAAQIDBP/EAB8RAQEAAgMBAQEBAQAAAAAAAAABAhEDITFBURJhMv/aAAwDAQACEQMRAD8A9chGHhRytzGFDw0IyhQ8NARQoUKEaMPDmIiEExDGJRAqiiPCMQkzgoOC4+ngDa21kSbt44lIIz3iEg+sI2gTDpEcX287RmyTrIz3VKVeA/DTLrG3Ytuy56D3SxUEg5jpwhz9H+Nu+HZ649ID/wBTlldwKF7TPAn5R5bsr+ICx9qvsqbMW6Dgju0hmHGjgcY5ew9pJotBnkOoJqasl6Ank8Xqo2922ztZFml95MLJcJ6ktF0y2oBSCRvYcY8h/iN2nROVIShd5CQFLaovEU8mPnFi+16Zlrsc5ZCUI3VJrukUClDi7/4g1Rt6Fbu2dllTDLUtlJIBoc43xPSwLhjnk8eLfxMWgWwLlgHv5CVHTEsv/oIjYe2q0WUyZqVKSuWShYO8CXY/3Aw9dbG+3txmAOTlEnjzPYHa6ZaLEZTFdoKVJBGgHjPSNLsb2uM2Z9nni7NYFOhSU3gecHY6dwTEXgezWxMxIWkgpOB1+mi2+IRpvEYQhlRUKpvDQoQgCsxGLFRCIsPZ4iYeImAIwxhyYaJqieGhPCeEBsKGeHhg8NEhDGGRQ0PDQgUKFFc2elLORXCEacMYE2vtBMmRMmqO6hJV5ROw2sTJaFON4A+jwgvM0VrUZRwsvtaftkomlnmhSATmtJYtB0/aNzahQSyF2dqml8EqA8njhO1M+Qqx2REqYO+SVTDU7oqS+hdmipNla9Nsk9EmZNF5pZdfBKgHUBzFWjyTthtxU1CjeIUZt9KWLiXW4XyFBTUxK39pVTLPKkIQsKoZswlyVqLdHeNvtzZJaStIa93EjyCy/oDFTHV7Tbtn9pdvptUywqQUkol774XqEprnu+sBdr5q5NtJlm53qQu6k0F4MoPmcy2sZWx1oRakKUSEJBfmUkD3i/bW1BNmS6EhEsIB1U28XzL5jSL/AJ70nfSizKlCxz3SDOVOQEapQN4kaadYrsdq7pE1LAmehKSc0gKc08oGmyyha77BIUS74uHYdYDt9rC7qZbhV6pOYb5RppO2rZrImdLUQpghJUQ1XwAHvFc62mctMwIqGCwBQ3RVTckuYGm2hpqhLU6Ei6TgDusT5vAwthQGlYqBrnXHpjBobaG2toCaoqlhV1KAkBVbv8qdEgktBu0EqMuTLSgEd2FhnffCQRx3kKP9RjnQSzB7oow+JTu55PGnZtqKQkFg4YAsdXb/ABxhaPbR7NbTVZZqZiUk3gpJTmVEUDdRB+1FrRORM71IUEWcG7Qh0EFuQBrxjkbZalXg6g6WYg+FsOoFIJtMgFCSld5ajV6HwLUT/wBfWCz6Urudq9ol2S0qkywO5QuXMQNElCXS+hxjqOynahU0ha0lRmd8d3BKJNwAtkTeMeP2i0rnJSom8oJSgAY3Uij/AKxpbA7SzbH3glpClrRcSVHwC8SWTm5PpE3FUyevdoe3EmQhHdDvpkwOlCdPxK0EGdnNsTJ8pM2agIC6gB3A4vjHI9j7FJs1i+2T7verBUVKxCaskDixpxjjJO3py0Jly1r72t0BWCSSshsBzOkLRvf0mFHKdg7eu0SETCFME3StZDrUKG6BgkEGsdP3m83B/WAJmIkw6jSK0mFaZ3iJMTaIqEI1ZhocxEmIpk8NCeGeEbQhCJNCh6BhDvChGGRQ0KBdpz7ktSgoJIwJwfjE016ZyXKXD6R5/wDxM2RMZNqlTFJEtr6XLcFgPiI5C07ftKrYVoWCsE3QlTpUnG7xi7bnag2mUZIQpClrBVvG6w8QbmIqY3pNsDT+1Fo7idY7QCsKSWOYeoL5iOr7E9zabPKllRE2WDW+oHHJjHGLv2ZUmcsOFoN1KqvKNLpPWLuzvcb0tSjKUTelzBQilQTmIu49FL2J7YTCiZMQSJiwoETASCAm8lSSBnjHNrtUnuUJShp143lXt0g4eUQXbGCwpRdbkk4lycOcYibQ8wU3RkOEXjjqJtFz7YtAWAWBIwzu1eD7XtKZaF31qdSkpBbFkgAU5RmTL0xQGSXfqXaNDZ84JINLxF0cHf2EVpIC1k3rqHJJpxJZhBUqWUrIJvd0khRyBYuByJaM2ZPJWkh3IvPzcv0EWzpgloSDUkFR4k/4EAC7TtZUoB3ap54tFVgDqfIAk+UDoSqYphVSjGzMsolpuYn4uefSGAq7yyKFMvIsz8tcYLlWZKavwBxamop0gRa76gkmiaPoM42bSlBQk4IQl0oGKlN8R0xP9TQEzlz7ocpDUYE/WPzhTbRcluokzVYD8KdeZyEBWqeQoObzMWyc19IrKFLvKLlRUOZJgCSt5WGn+TB9ntJSsEiiUzACTmpJAIHAl4qkWa671Ix/NkOkDzJjsl8TU8IRjLOpRTuBkjPXUk6YUiMlbraoarnxPkYpNudQuhkDBOp1OsWyDdBOKjida19YZN217amzJMuSuqUklIZgzuOviro3GK7PIReQSpSUqQSpQxdjTkSyesZUyayiVG8QanLi3DKCpc9U0ADg+iUhy58wX4wtHt2XYXtaqySp8klK7pCkOWFaFKda1aA5/aa3Wub3aZ1xRLAS6JAd6ngM+EcjNWeuZgjZpP3gSsITcLl6kBqDUkxNhyu87LT5i7f9nFsXNQkG8VKdKlDEJGY/ePVFTLqgHcmPB+xFuXIMydKKLwZG8HIBcqUBoAH6R6J2VtiZzqZU6aVbyiWATiCBgAakdInKKxrvAYiVRCUKDKJExJoKiJixcVGIyVCh4iIeJNpw8NCiyKFDQHbdqypSkpmLSgre7eLO2hhBbPtYRko/lBPtA8y1yZgKFKAf4Vbp8lRiW22SzaikzSl0JWhSFDFyFBsDkesX26fOSyVy02lLE4BK2GNDQ+kI3mXbDs99ltAmJ3ULJIu/CrFwNDHPTLYtZUSXYsMMVBn6x6Lt+RZbVL+7n3FIf7pZwNd1lVHtHl8ybdUpDM5BHNJ8JjbC/rPJobatc5KEyVl0SyFIJxAKXYHQvhGXa7YFFF0ZAjgcD0/SIm3392ZgkEcWvH2EATyAq6C4fd5EjHTGLiV20pqjMSlPwpI9TXhQ4wPIQkVvMkYr1Od3UQRt1Se9dJ3FoSotwDEeaTGUua9dMBFJbkmYmqUOzVJxr9YcYz7VNImLSD4SUDm90t6xfsoNLWvQjnSp9GjMlL3wf5r3kXgA60yz3pSP+MBB5j938ohtuaDOIRgkBA4sK+p9IJsxJ7yaqpWVrfqSfV4zpUxt74/nrzgDSsFnEtgT94ujD4E5ucjBe00CWkHVF4cAom71jP2Uu73k01ZOf4lFkjji/SL9tE3UpVQ7qa5XQ36eUAZlnckJAcqPnB21poAASXoz65luD06QPYZKsvEs3AdAzqI6RC2kFZ0TQCABEpJMbiQEJCh1fU4Rn2CUVKDUbE/IRo7UWEhmF1RBS2gKn+QgAXaUy6hCR4lC+o6AndHMhz1jOkSFLN1AJJ004nIRYp1F1Zl2HoI1ZbplnAACoGpoEk5nhz0MMBJdkuuHcjEjAcjnELXaalKBw4vhF9qtZRLCUlnLvqWx/SBbLKup7xWfhGp1+uMILDKoEvw9XjVXNSgdyg1LGYoGv5dHgBNlUpWIATVSj5eukM6QoITUk45niTAErVNZwDThpo5iYknu3LJBoPxHkNOJgcKQFG+5GgNS2HrWLrLa3WyUOTg7kwBOWpgwcAv14AZx7t/DvZiZFjlmneTRfUrOvhS+gSw848gsu0pQmBc0khCSkAAOVFJ3vMxt2vtlONkRLlJMoXQhS33jSoSMucRlLfFTX103aft7dtcuVIULktX3q8lF/COTF+bR02ye00paSqYRLdTJCyEqOjJyjxPY1kkqWU2ib3TB2zJNAnhHruw9n7OKRd7mao0vKIUolsaxNmlS7dcFghwQeUVwPLRKkslN1D0Cf0EExlkuGaHaGh4mG0oUKGiwrtEy6kkByKsMTyjju1XZ/wD1KXKXKmJKUm9cUCK4EOKpOIjods2/uQFLH3Waxij+YjTiI5Wd2kZZNkQuZMJDhKSJUwfiJNEq4jHjCnpV5ttexKkKUgXgpCmKFeIflWPEDlB+z7YJwZdpnIVS6yiwSaKxq4LU0iXaudaZs4rtCEy1igRgbvz5xgTUzZSDMKL0t2vJYqQRnTLnGsm52ijNuS5cgFKlFaiHC0EKBOpBqmOft9p7xImAVDBXs8WTVS1gkG6+mHlpEdlrTeKFM2IPuPrjFyaTULIO8USGvJ8X8yDR+Yp6QHaZZRMY6huRh58sy5hKSQx6g6cecac5CZ0pKlUXilQZmHiSoDzfJ9IomFNmOBqH8jX3eK0peLO5NaQ8ulRATfscn/50j8V9+VE4+XnGCZLFs3I6gtGsic8uXLfNQH5twI6FSB5mBp6Qld7kW4s3yeA2nbrQlEqYgMSiXLlA8VIV3nqU9Xjm7uZ6RapRUS+an9YuXJ3H/CW8w/yMGyEWRQCUlXhQe8I1IokHg/uYr2mFLmJQarPi4LUXu8gCB56Q1i8SXwBvq5DAceXGL7Eh5pUokkgq9HbqSB1gMfZkpCxSkqWbxajuSr3SnzjK2rZrimVQuu8BrfMFKtBC1Jf/AHJzEDAIC6+ZPpF/aeysyhVyahzVXwknEggjpAQbZUr7tazQXkISOJLq8gmKNtoumUMii8OqlJPqiLrKpzKQPCgKWfzEU9LvnAdvWVKDnwgp6BSj84AlYZIIK1FkpxVnXBKdVFulTClfeFzuy0M7YB8ANSWYcjxisgrCUuAA4AA1xPpU8OEEpUFFMpAog4/iWaFXyHAQATbAhVwrDJSHYZsBu+aoolhU5V9VEpYACg4D3MWWyzla0pcXQ5Kvhuhhe44YcYH2lbwWRLcIGGpyc8YAVpnJZ3GjZnEk8MR9CHs5AC5imBugjhokCArLZysucMz7CCdozWTcGZc8gKDzJ8oABWDRxjXpgPaNGVL7uXeNFKoNW15n2gSVMAZSiSQ11OVGFdA0OuYuapy5cvwhhZLnJDE1V9esa1jtd4oS+BckuQP8QB/pwSkFSgSVHdTiwZnOWcRSQAaUOAdg+AJPDGFsaagkSzON4qWhR8QDYZV45w9qtKJSyZF4AHM1fW8IHlLuBip3AZhQatrziE4B6Ech9VMI2mjbE8TETVrMxRAxUSwB3QwycO2ce77JXNKB3oSDSoLg0x4R4psyzSpUtM5UxPfKWGQf+NF1RKlcTSPVV9r7MmWVhZUhAqoIUU+bNGGbTF0kKM/YNsM2QiYpJSVC8xxD1+caMQtoQnhoC2xa1SpSlpAJAetBAF8+ShXjYjjhHn3anb8qyTLtlmJBU5WkC/LfINkSdCOMcxtrtBaJ8wonzkyU4hIvMR/QCT1jBVJl1F9WNFXd3n4njTHDfqcsvxu2/tIJ0v8A+izFam3VqWXB4Eig4Rz6NozVJMlKwkF7oJAcY3bw+dOUUWuQwuideZ96t1uGhjPmWgI3V7wGBo44gu8aSRFrPn2NSTUEc/lELNMKVpUzsQWyIzHlGpbJSZibyN7UaHhpy9oy1o1b9IpOltuXvkjD5QbImgICk/CcMtSCMcICS4GXv6RobMAPeIZhMFMWE0eEvkCCR14QGpmFHepUn/bVl+AkMQ+gdwdOUK07OupKhgPd6QEkFL6Oze1PP1jWlJJklQrvAFHD4T6EdBCojHW+HL9Y0NpywpElac0soaFJb9YU2zAk3XrebpVoaYoIQoN4SkpfMFr3mCYcosB2aW6x1JOFK1jQlyCsTU4khLDMEF0g8T84LFlYJWBim9z3nYjr6RXZApF44E7/AFCvXOFsaZMtJFB4lN/iLdnr36/E7cboUrPIqSkRUTeODO7cBifQN1MEWRF2d+UFubBPzhkt2fJVMtLt/wAnlvk/vBM6cFqXLel5x/RfBbi8Ss6rk80a6So6uEt8z58IzZEwifezCyfMvDJZsZTLUo5JNeIF75eQgCQtuPE19IKs6mVMGTFuZ/YmLrBYQReVgR7mnGjQBniWT9VbSDbJZ2SFPiSQdWLPyDmEZHeTAhApwzAqXOeEaNplsVJAo7JZzugt6s8AB7eSyUFJJSSoPqB+4J6xl2aylamcAYlRwA1/aN+0S3sd00VKXUNxDk/3GMOQkrVdchA3lHgMSYYadmlJUoXKSwbqXxP4lnmAfKMcgrU4BLxvz5glyk4Bapalt+EF0ITzut5iMuTPJS2maiSOgcJHV8IAlIsKa3zX8II/f2ghFnDUDVzJJ8sPSI2W0qA3SE/zNUcR+sGWub3aJas1AqD41peJzdgYQBTwXI0YelfWKrEQVOliRWooACKuS0QVMNwk/EWBJzxUfJhBabQUkFZ7x6gNQ00YO3UDWCCoWtV5alOSCTXB6xZscy1zQFkpDUIainxL5CM60T6kZ5/pF0lCQlJF68SUt5O3tCs2c6dxsix2WTalKXME2TKSC91zMmK+EJAqB7xsptotVZwEqzJN2TIOMxeF5QGKU4trHDWO1qkBRKQCoMH8SXaoGWEGdnpKlrExU1cpKcJiZa5ivypLEJb5xnliqV7js+2pWCE4INzqAHHSDgY862FIsMpSWm2hSrz/AHhmAFRzKWCY9BQqgjFpGrANtUlwCUvkFHdHE6xPadg75N0rWgZlCrqjwcYRz1v7K2aUgruzJihg8xZJPEvhDpsntjPsQAQtcpUxRF5RxSkVLXRuvgGrHm3aLa0pRIQTdTRLAJATyGfOBdsyZi5sxXdkC8wAwBOA5tAG0ZIC2CgpgH0dqjpGmOMRarlTUqzUDlX94hNsxJDqJ4s3vEJLAGgJPxHADQfrBH2pqYjQDDi+UaIPIsndKJExjycE8WiVrkCYm+kb1QWzPLE+vKIslVCAD+Jqnq4icmSUAgOoKG8kXWOnxOCDUEVEMmbJnFLhgR0f1EaFntSc0EPQFP6P6RC0y6glKwpsSA/X8XOIWYpdje4MQK9comxcqBZSnLgmuGP4ur1g6WO7UARuqZzldJqX5t5xGZKVLIW15GJHoRQ9YImoSkhSWXLU9M0ijjhjTpC2eil2YiY4xRfCn1SQFc91yDFHaORdmUDJUKf2JPvF32ky5qF40AWGxYXCpjqm6W5xpdpZAXKQpG8GDEEECoU4INaA+Qg3ql8UdnJt+6k1dLNxcg+z9YHtcx502lAgt1UBT6zivs8tKZsp3ZTp6lvm4jQ29Juz13R4hcGhLpUfVXpB9L457ZqQVKJ8KQXHC9h1w6wrPN+9QpXxKBV1W5/8xfs6ygqY0BU3oFj0eKptFmlQrHg5+cV9IVapwVPWUvdTQHUYP5j2jPTJV3iwfE7jmHp1HuIKtSiF3gAxAURzApwYvFNrmFS1TE5Eq6vfJ9QOkMlCVG+w+MMf7VD5xr2i2Ily2SApTByXYNl+1YDkJF8KNGGHAhxA1vUSaUGmPU/XzgA/YiNxcxVVXgA/Ik0GDD3jRsSry1IUHISJgPB2P1xjM2bN3ko+EMn+suo/+Wg+0zu7tqRT/aCCWx3SQfK7DIGmdfTMHxMbwwdqhXPxDyjElKrdehIKuQjQnKEu0qbw3mY6EAwDPlXVqToSOmT9GgB7RaioqOtANBRh0AEUvrF/csHcDrWHs8qr1YAknplAa2QkOO8FDlhhVz9ZwPbbWZq7xwwSMgkUAiU2YVVNMW4RRLAfhAFiSFEOq6Bwr0/ciHm2mhSgMDio1UrmdK5QykhqfrDXWakBaQkjPAZn5DjFptiizboAYNkNHi2RNlgb8u8cmWzekOFo/lHIKJ+QgC+wovFFWJIDkOOvWO57G7UNmmLkWhRQjFFyovaAMXeOEQSBuktm0dHse0S0S0zAEmZKUFhYe84NUTATgRgRGefi8XqVmmz5pHdpKJea5yE3j+VAY9S3KOhkhkgYtnAuzbWmbLRMT4VpChyIgwRztmxGP2ktqUSV1F9t1L1J0YVjQm2QK8RVyvEDyEN9kQkFkpHIfOKpPFe1ky7KSi6sd2L6lHdJUokktjU/OOG7tSsheOP6Vjse31ovTrwcCYpw+d3FvMCOVmWhIpWtcvPhG2HjPL1BabqeJzy4trFcpQZqfLrCmIBAHl9cYquKEUQhMwuMD7eUXSpoND1oHfhpAt58j7RKZLNTWANBculXOgy/UCGkSSAyShJxcpAHJyHaA5UxWpHI/KD7PNb4iDxofVxCvZxoWWeggomd2SXqkEvxcMBrAH+nMCzKAemB4g/WdIJVeLMonXDDmnGLrIpTliD/ACgFj8sIzs14udgrdIvICkhroBvZqTgCR+IYHVo1djpeXugEBiqWasrO6MgQThr5FWOxpUkpJSAXGl0s2bUIZxwiOzbAUEHQeIPhiHb34tlC/o/5cvabL3awHolRIPAMRy3Y3O1QYyVAY1fyf1b1jU2/s9B7tbFyvA5m4VEcXA9YD2pZ7tmIV4kG6HxIcXSdKe8VMk3FhWSUq+tg6krKgNe7oU11DecAW3emzSM1LUG6kepjoey4v2k4MoBVTTw3Cf8Ar7Rlbfkd3a5oyvehZ/nFsw9lAUwL7zJ4VNDXDeMUWhBF6XqQH5pf5RryrASJNMccqJWA/kRADjvXNQ5GurPqz+kPZFNUy3DG6opOlC/zI6RVa0gKCjifCMA2o4YViydJKHo1b1cnUWi4WUqF7hidOH1SkBgLCv72Tl94OrqSD7GD9skqny5jMO5SOoSoP5j0geRLZct/xAAHgxfhkIa0KUBLyIDfMeivSHstA9pgqXe/E1f6R+kWIBWxAJU3MvFllk38aMK8hE5aSFFqY6eTwtnpQuzrwJSD+HE8z+8RWhkmrvR8uQ1/aLbbLGO+/FgP1ilMtxUjS79coApmJwGUTkyn8KSW0Dwy04RZJnsxDgjMOPYwySkyxUlJblQ8Hwi1dklkpMtZILAgghjmzOWHKLpH3hJVNUk5brk9Q2UXWezCoFoH5bqi/wDSBDIDaLGmrKdg+BBd2Y+8K0bMYOPEGvA8cwcCMjGhaky5bFSqguwzUHugJ0D/AKxkm0k8BWnPWA1spRlKASoKfFqh9BrGlZZSRMBWkhJDsk4pVodYzJcs0OGkbuxJQmS5kknfa/LJ1TiPImnCJt6OevSuw1q7uWLOohQSL0lY+OWa+aSWPSOuC48r7PWwoAFxlyVpRNQKFr11M9HNmUI9Sl1Ec2U7bY+N2KrQHSocDFsVWh7pbFqQ6HgnbueFTQlIATKRcfianrHJSjvFRyq2rCgjr+31j7u0lJrV3zJIc+pjlJiHBHnyxMa4eIynaCcXVVRz04CCUy0tXHQfOB5Eu8Xw+QguXLCQ7cuLZ8odoxiMuyqZx6w6EviH6xOUhag7sn6yguz2I4pPOhrE7X/IVKeHLhBEvZ62cJPkWjYsMk1BTzDP7iNax7K0Dcw/tWJvJIqcdc7KkEEBSAM80ngxzg5FlOIHN2c54g/TR0tn2W+TjmzfOD5Wwhk3SkReWKnFXNWCWpwRj1p6xv2aRqM6KDZ1IJzqSesHI2Sz0d9W+nguz2cpyeMrm1mDltu2JShTBMxBFKlxXDgfWBu0VjeQSKFTZuSEArqc/D6x2U2z3wQcQQryLj0gLaliBQoXTRC2emXsAPWKxzTlxvP9k2VrQFIcXVFIq24oXhhxMC9sbN/9Mynwo8979DHVWGwXJydFEJd8WBUn/wAGBu0VjC580pBdPdPyIWCK8C/WN5k58sO2fsFpiJRYkpEwHmGYj+0+YjkErN+9/MVHzc+5jr+yNm3pspT3VoemIZ0lseGUc7tKWBOUwYXlN+U3h8ouVnYJ25LN4H8VejEcsstYlsWXfkpLOUKII/lOZ5FoutEhSpKZhqkBKX1N4O+jAevGL+z7JUpIe6pCSW1vXfknzg2cjH2hIKVvXdOtHyA+vaKkSCpWDjL2+cdLbrEVkqrdSH4UfDr9VizZmzSRLyLVpk6fJqxFz0uYbYI2eQCfosf0ML7GXNCwHtiT5x2i9mAApq7MAPeIztlUwLHk51eM7ytZxOKmyAT8mqTrWB51iJD5Y4V6tHdjZlGDU4ZdGIgG07Ec1D8oJyi8ThjIzh5UojJ+gPvHVTrAEjAHqQQYy7SLuZHIiNpltjcALJFDdAxwcenXMRMWoBJu4mgZIpTEa+ZiicE6nqMYGmrIUFUDYXcB0MXtGkJ9nIrec+tYoEGd9eLFg5yp5cIonyiCaamvD9oZJy5xSwehHrpB9im3JqVAsywelQfQxmyQ9DjRj1wgmSd8A5kQqHuFi2envEzGBvJUFHVzeT7mN9FBGbYJSkpSHcAAcYOSTpHI6NOhhlQ8MoxaXhn8T0qO0FJyShJfQklzHHtdcCrlumbx0HbW399bp+l+6W0TRvT1jFlkO5H+Y0x8ifajLs5OGkXKkHE4DH38o1LFs9zUMTkMoLl7JvLrUZaFv3jPLk1W+HHuMmTLUSN0nBhVubRu2HZ6/wAJHONaxbObEfrGnJkPjQDo/OOfLm/HRjxBLJYCwbTNz5RsWaWBnWJS5bQVJSIyy5LWk45CTLwgtCaaCIAQQlMTKrUJsnixKISWGUTSIuJqEtGcPPkhQY9eWYhyoUeLRLozmLjOxibZ2Wm64HhKVcrpqaVw9oDmWHfWoAELSHp8QLt5KboY6dErFzT3gedY0gUFMMcByjTHJlljHm2yZF2eoaKUD+RbMQ2rD+6MPb9iYiYK3llvyhyByq0eiWjZF1QWN1d/EaKYXeQYDnyjJ7Q7NM1QQkOWf+1qEZGvpGsyY3DtkbTsoEpSEjdG8K6sdOnnBmwdkUCiA2+k8iWEacqzXpUsKdwQGbHw0PFnMbkmQACUgAGvBzE5ZrxwZA2OFo11GpFMflB1m2eEFObJaNO5WmEOUYNjj9ecY3LbfHGQCZI0qKxRaJAYt9GNGZLrpARwPURna0kBTZOBAYxTdfGNKZGfPDEfVYNloBbdnJUMB5Ri2vZxTUBJ4N+ucdQs0gdaXEXM7EXBw9pSHa4EnNzTnwjEttnAxDk4EZ+Ueg2ixA+IA8xGXadnJyDH6wjbHlZZ8ThzLahh5qypLCvPIxtW2xh2VhrGQmz7ykvyjoxy25s8NBLKtlAwa+QxFf8AEDSkMa6kQXKDXTTFiNGMaM3t/ZbaAn2eWsY3QFfmFDGyI5LsGwsqCKO/I1boY6oLjks7dGPjo4z9sWsS5S1PUAwoUOlHzot1KUt6qUo/3F3grZ0hL3jgnM68IeFGt6hYx02xJQO8RyjZsklgTx+hDwo4eX13cXguzSwADmYKCWhQowroi0IgmWloUKAqsQGaCEph4UOFViRFgMKFFxnTNFgEKFGnxN9OFdIeZhyhQorxFZ1rQz3hjUHN88Yz5UsgX1VN5n4M78suohQoe9U7jNbTstjZziC7A5JwHViPKNBEugbRvaFCiaNFdaGaHhRKg06sCXGhQoitJ+KX9IEtOkKFEhQpRZmipRhQoZKFqgZaYUKKiaBn2YFwQNYwNp2AA3hi/wD1bH2MKFG3HlZWPJJYxrYnfU5xD8y2PziMpYIGAI/y8PCjt304b09O/hmsmzlN5ylRpoX+vOO2SYUKObk/6b4eP//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3" name="AutoShape 7" descr="data:image/jpeg;base64,/9j/4AAQSkZJRgABAQAAAQABAAD/2wCEAAkGBxQTEhQUExQUFRUWGBgYGRcYFxcYFxoXHBcYGBgXGhgYHCggGB0lHBUYITEhJSkrLi4uGB8zODMsNygtLisBCgoKDg0OGhAQGiwkHyQsLCwsLCwsLCwsLCwsLCwsLCwsLCwsLCwsLCwsLCwsLCwsLCwsLCwsLCwsLCwsLCwsLP/AABEIAKgBLAMBIgACEQEDEQH/xAAcAAABBQEBAQAAAAAAAAAAAAAEAAECAwUGBwj/xAA9EAABAgMFBQYDBgUFAQAAAAABAhEAAyEEEjFBUQUiYXGBBhMykaGxQsHwFCNSctHhB2KCkvEVM0OisiT/xAAYAQADAQEAAAAAAAAAAAAAAAAAAQIDBP/EAB8RAQEAAgMBAQEBAQAAAAAAAAABAhEDITFBURJhMv/aAAwDAQACEQMRAD8A9chGHhRytzGFDw0IyhQ8NARQoUKEaMPDmIiEExDGJRAqiiPCMQkzgoOC4+ngDa21kSbt44lIIz3iEg+sI2gTDpEcX287RmyTrIz3VKVeA/DTLrG3Ytuy56D3SxUEg5jpwhz9H+Nu+HZ649ID/wBTlldwKF7TPAn5R5bsr+ICx9qvsqbMW6Dgju0hmHGjgcY5ew9pJotBnkOoJqasl6Ank8Xqo2922ztZFml95MLJcJ6ktF0y2oBSCRvYcY8h/iN2nROVIShd5CQFLaovEU8mPnFi+16Zlrsc5ZCUI3VJrukUClDi7/4g1Rt6Fbu2dllTDLUtlJIBoc43xPSwLhjnk8eLfxMWgWwLlgHv5CVHTEsv/oIjYe2q0WUyZqVKSuWShYO8CXY/3Aw9dbG+3txmAOTlEnjzPYHa6ZaLEZTFdoKVJBGgHjPSNLsb2uM2Z9nni7NYFOhSU3gecHY6dwTEXgezWxMxIWkgpOB1+mi2+IRpvEYQhlRUKpvDQoQgCsxGLFRCIsPZ4iYeImAIwxhyYaJqieGhPCeEBsKGeHhg8NEhDGGRQ0PDQgUKFFc2elLORXCEacMYE2vtBMmRMmqO6hJV5ROw2sTJaFON4A+jwgvM0VrUZRwsvtaftkomlnmhSATmtJYtB0/aNzahQSyF2dqml8EqA8njhO1M+Qqx2REqYO+SVTDU7oqS+hdmipNla9Nsk9EmZNF5pZdfBKgHUBzFWjyTthtxU1CjeIUZt9KWLiXW4XyFBTUxK39pVTLPKkIQsKoZswlyVqLdHeNvtzZJaStIa93EjyCy/oDFTHV7Tbtn9pdvptUywqQUkol774XqEprnu+sBdr5q5NtJlm53qQu6k0F4MoPmcy2sZWx1oRakKUSEJBfmUkD3i/bW1BNmS6EhEsIB1U28XzL5jSL/AJ70nfSizKlCxz3SDOVOQEapQN4kaadYrsdq7pE1LAmehKSc0gKc08oGmyyha77BIUS74uHYdYDt9rC7qZbhV6pOYb5RppO2rZrImdLUQpghJUQ1XwAHvFc62mctMwIqGCwBQ3RVTckuYGm2hpqhLU6Ei6TgDusT5vAwthQGlYqBrnXHpjBobaG2toCaoqlhV1KAkBVbv8qdEgktBu0EqMuTLSgEd2FhnffCQRx3kKP9RjnQSzB7oow+JTu55PGnZtqKQkFg4YAsdXb/ABxhaPbR7NbTVZZqZiUk3gpJTmVEUDdRB+1FrRORM71IUEWcG7Qh0EFuQBrxjkbZalXg6g6WYg+FsOoFIJtMgFCSld5ajV6HwLUT/wBfWCz6Urudq9ol2S0qkywO5QuXMQNElCXS+hxjqOynahU0ha0lRmd8d3BKJNwAtkTeMeP2i0rnJSom8oJSgAY3Uij/AKxpbA7SzbH3glpClrRcSVHwC8SWTm5PpE3FUyevdoe3EmQhHdDvpkwOlCdPxK0EGdnNsTJ8pM2agIC6gB3A4vjHI9j7FJs1i+2T7verBUVKxCaskDixpxjjJO3py0Jly1r72t0BWCSSshsBzOkLRvf0mFHKdg7eu0SETCFME3StZDrUKG6BgkEGsdP3m83B/WAJmIkw6jSK0mFaZ3iJMTaIqEI1ZhocxEmIpk8NCeGeEbQhCJNCh6BhDvChGGRQ0KBdpz7ktSgoJIwJwfjE016ZyXKXD6R5/wDxM2RMZNqlTFJEtr6XLcFgPiI5C07ftKrYVoWCsE3QlTpUnG7xi7bnag2mUZIQpClrBVvG6w8QbmIqY3pNsDT+1Fo7idY7QCsKSWOYeoL5iOr7E9zabPKllRE2WDW+oHHJjHGLv2ZUmcsOFoN1KqvKNLpPWLuzvcb0tSjKUTelzBQilQTmIu49FL2J7YTCiZMQSJiwoETASCAm8lSSBnjHNrtUnuUJShp143lXt0g4eUQXbGCwpRdbkk4lycOcYibQ8wU3RkOEXjjqJtFz7YtAWAWBIwzu1eD7XtKZaF31qdSkpBbFkgAU5RmTL0xQGSXfqXaNDZ84JINLxF0cHf2EVpIC1k3rqHJJpxJZhBUqWUrIJvd0khRyBYuByJaM2ZPJWkh3IvPzcv0EWzpgloSDUkFR4k/4EAC7TtZUoB3ap54tFVgDqfIAk+UDoSqYphVSjGzMsolpuYn4uefSGAq7yyKFMvIsz8tcYLlWZKavwBxamop0gRa76gkmiaPoM42bSlBQk4IQl0oGKlN8R0xP9TQEzlz7ocpDUYE/WPzhTbRcluokzVYD8KdeZyEBWqeQoObzMWyc19IrKFLvKLlRUOZJgCSt5WGn+TB9ntJSsEiiUzACTmpJAIHAl4qkWa671Ix/NkOkDzJjsl8TU8IRjLOpRTuBkjPXUk6YUiMlbraoarnxPkYpNudQuhkDBOp1OsWyDdBOKjida19YZN217amzJMuSuqUklIZgzuOviro3GK7PIReQSpSUqQSpQxdjTkSyesZUyayiVG8QanLi3DKCpc9U0ADg+iUhy58wX4wtHt2XYXtaqySp8klK7pCkOWFaFKda1aA5/aa3Wub3aZ1xRLAS6JAd6ngM+EcjNWeuZgjZpP3gSsITcLl6kBqDUkxNhyu87LT5i7f9nFsXNQkG8VKdKlDEJGY/ePVFTLqgHcmPB+xFuXIMydKKLwZG8HIBcqUBoAH6R6J2VtiZzqZU6aVbyiWATiCBgAakdInKKxrvAYiVRCUKDKJExJoKiJixcVGIyVCh4iIeJNpw8NCiyKFDQHbdqypSkpmLSgre7eLO2hhBbPtYRko/lBPtA8y1yZgKFKAf4Vbp8lRiW22SzaikzSl0JWhSFDFyFBsDkesX26fOSyVy02lLE4BK2GNDQ+kI3mXbDs99ltAmJ3ULJIu/CrFwNDHPTLYtZUSXYsMMVBn6x6Lt+RZbVL+7n3FIf7pZwNd1lVHtHl8ybdUpDM5BHNJ8JjbC/rPJobatc5KEyVl0SyFIJxAKXYHQvhGXa7YFFF0ZAjgcD0/SIm3392ZgkEcWvH2EATyAq6C4fd5EjHTGLiV20pqjMSlPwpI9TXhQ4wPIQkVvMkYr1Od3UQRt1Se9dJ3FoSotwDEeaTGUua9dMBFJbkmYmqUOzVJxr9YcYz7VNImLSD4SUDm90t6xfsoNLWvQjnSp9GjMlL3wf5r3kXgA60yz3pSP+MBB5j938ohtuaDOIRgkBA4sK+p9IJsxJ7yaqpWVrfqSfV4zpUxt74/nrzgDSsFnEtgT94ujD4E5ucjBe00CWkHVF4cAom71jP2Uu73k01ZOf4lFkjji/SL9tE3UpVQ7qa5XQ36eUAZlnckJAcqPnB21poAASXoz65luD06QPYZKsvEs3AdAzqI6RC2kFZ0TQCABEpJMbiQEJCh1fU4Rn2CUVKDUbE/IRo7UWEhmF1RBS2gKn+QgAXaUy6hCR4lC+o6AndHMhz1jOkSFLN1AJJ004nIRYp1F1Zl2HoI1ZbplnAACoGpoEk5nhz0MMBJdkuuHcjEjAcjnELXaalKBw4vhF9qtZRLCUlnLvqWx/SBbLKup7xWfhGp1+uMILDKoEvw9XjVXNSgdyg1LGYoGv5dHgBNlUpWIATVSj5eukM6QoITUk45niTAErVNZwDThpo5iYknu3LJBoPxHkNOJgcKQFG+5GgNS2HrWLrLa3WyUOTg7kwBOWpgwcAv14AZx7t/DvZiZFjlmneTRfUrOvhS+gSw848gsu0pQmBc0khCSkAAOVFJ3vMxt2vtlONkRLlJMoXQhS33jSoSMucRlLfFTX103aft7dtcuVIULktX3q8lF/COTF+bR02ye00paSqYRLdTJCyEqOjJyjxPY1kkqWU2ib3TB2zJNAnhHruw9n7OKRd7mao0vKIUolsaxNmlS7dcFghwQeUVwPLRKkslN1D0Cf0EExlkuGaHaGh4mG0oUKGiwrtEy6kkByKsMTyjju1XZ/wD1KXKXKmJKUm9cUCK4EOKpOIjods2/uQFLH3Waxij+YjTiI5Wd2kZZNkQuZMJDhKSJUwfiJNEq4jHjCnpV5ttexKkKUgXgpCmKFeIflWPEDlB+z7YJwZdpnIVS6yiwSaKxq4LU0iXaudaZs4rtCEy1igRgbvz5xgTUzZSDMKL0t2vJYqQRnTLnGsm52ijNuS5cgFKlFaiHC0EKBOpBqmOft9p7xImAVDBXs8WTVS1gkG6+mHlpEdlrTeKFM2IPuPrjFyaTULIO8USGvJ8X8yDR+Yp6QHaZZRMY6huRh58sy5hKSQx6g6cecac5CZ0pKlUXilQZmHiSoDzfJ9IomFNmOBqH8jX3eK0peLO5NaQ8ulRATfscn/50j8V9+VE4+XnGCZLFs3I6gtGsic8uXLfNQH5twI6FSB5mBp6Qld7kW4s3yeA2nbrQlEqYgMSiXLlA8VIV3nqU9Xjm7uZ6RapRUS+an9YuXJ3H/CW8w/yMGyEWRQCUlXhQe8I1IokHg/uYr2mFLmJQarPi4LUXu8gCB56Q1i8SXwBvq5DAceXGL7Eh5pUokkgq9HbqSB1gMfZkpCxSkqWbxajuSr3SnzjK2rZrimVQuu8BrfMFKtBC1Jf/AHJzEDAIC6+ZPpF/aeysyhVyahzVXwknEggjpAQbZUr7tazQXkISOJLq8gmKNtoumUMii8OqlJPqiLrKpzKQPCgKWfzEU9LvnAdvWVKDnwgp6BSj84AlYZIIK1FkpxVnXBKdVFulTClfeFzuy0M7YB8ANSWYcjxisgrCUuAA4AA1xPpU8OEEpUFFMpAog4/iWaFXyHAQATbAhVwrDJSHYZsBu+aoolhU5V9VEpYACg4D3MWWyzla0pcXQ5Kvhuhhe44YcYH2lbwWRLcIGGpyc8YAVpnJZ3GjZnEk8MR9CHs5AC5imBugjhokCArLZysucMz7CCdozWTcGZc8gKDzJ8oABWDRxjXpgPaNGVL7uXeNFKoNW15n2gSVMAZSiSQ11OVGFdA0OuYuapy5cvwhhZLnJDE1V9esa1jtd4oS+BckuQP8QB/pwSkFSgSVHdTiwZnOWcRSQAaUOAdg+AJPDGFsaagkSzON4qWhR8QDYZV45w9qtKJSyZF4AHM1fW8IHlLuBip3AZhQatrziE4B6Ech9VMI2mjbE8TETVrMxRAxUSwB3QwycO2ce77JXNKB3oSDSoLg0x4R4psyzSpUtM5UxPfKWGQf+NF1RKlcTSPVV9r7MmWVhZUhAqoIUU+bNGGbTF0kKM/YNsM2QiYpJSVC8xxD1+caMQtoQnhoC2xa1SpSlpAJAetBAF8+ShXjYjjhHn3anb8qyTLtlmJBU5WkC/LfINkSdCOMcxtrtBaJ8wonzkyU4hIvMR/QCT1jBVJl1F9WNFXd3n4njTHDfqcsvxu2/tIJ0v8A+izFam3VqWXB4Eig4Rz6NozVJMlKwkF7oJAcY3bw+dOUUWuQwuideZ96t1uGhjPmWgI3V7wGBo44gu8aSRFrPn2NSTUEc/lELNMKVpUzsQWyIzHlGpbJSZibyN7UaHhpy9oy1o1b9IpOltuXvkjD5QbImgICk/CcMtSCMcICS4GXv6RobMAPeIZhMFMWE0eEvkCCR14QGpmFHepUn/bVl+AkMQ+gdwdOUK07OupKhgPd6QEkFL6Oze1PP1jWlJJklQrvAFHD4T6EdBCojHW+HL9Y0NpywpElac0soaFJb9YU2zAk3XrebpVoaYoIQoN4SkpfMFr3mCYcosB2aW6x1JOFK1jQlyCsTU4khLDMEF0g8T84LFlYJWBim9z3nYjr6RXZApF44E7/AFCvXOFsaZMtJFB4lN/iLdnr36/E7cboUrPIqSkRUTeODO7cBifQN1MEWRF2d+UFubBPzhkt2fJVMtLt/wAnlvk/vBM6cFqXLel5x/RfBbi8Ss6rk80a6So6uEt8z58IzZEwifezCyfMvDJZsZTLUo5JNeIF75eQgCQtuPE19IKs6mVMGTFuZ/YmLrBYQReVgR7mnGjQBniWT9VbSDbJZ2SFPiSQdWLPyDmEZHeTAhApwzAqXOeEaNplsVJAo7JZzugt6s8AB7eSyUFJJSSoPqB+4J6xl2aylamcAYlRwA1/aN+0S3sd00VKXUNxDk/3GMOQkrVdchA3lHgMSYYadmlJUoXKSwbqXxP4lnmAfKMcgrU4BLxvz5glyk4Bapalt+EF0ITzut5iMuTPJS2maiSOgcJHV8IAlIsKa3zX8II/f2ghFnDUDVzJJ8sPSI2W0qA3SE/zNUcR+sGWub3aJas1AqD41peJzdgYQBTwXI0YelfWKrEQVOliRWooACKuS0QVMNwk/EWBJzxUfJhBabQUkFZ7x6gNQ00YO3UDWCCoWtV5alOSCTXB6xZscy1zQFkpDUIainxL5CM60T6kZ5/pF0lCQlJF68SUt5O3tCs2c6dxsix2WTalKXME2TKSC91zMmK+EJAqB7xsptotVZwEqzJN2TIOMxeF5QGKU4trHDWO1qkBRKQCoMH8SXaoGWEGdnpKlrExU1cpKcJiZa5ivypLEJb5xnliqV7js+2pWCE4INzqAHHSDgY862FIsMpSWm2hSrz/AHhmAFRzKWCY9BQqgjFpGrANtUlwCUvkFHdHE6xPadg75N0rWgZlCrqjwcYRz1v7K2aUgruzJihg8xZJPEvhDpsntjPsQAQtcpUxRF5RxSkVLXRuvgGrHm3aLa0pRIQTdTRLAJATyGfOBdsyZi5sxXdkC8wAwBOA5tAG0ZIC2CgpgH0dqjpGmOMRarlTUqzUDlX94hNsxJDqJ4s3vEJLAGgJPxHADQfrBH2pqYjQDDi+UaIPIsndKJExjycE8WiVrkCYm+kb1QWzPLE+vKIslVCAD+Jqnq4icmSUAgOoKG8kXWOnxOCDUEVEMmbJnFLhgR0f1EaFntSc0EPQFP6P6RC0y6glKwpsSA/X8XOIWYpdje4MQK9comxcqBZSnLgmuGP4ur1g6WO7UARuqZzldJqX5t5xGZKVLIW15GJHoRQ9YImoSkhSWXLU9M0ijjhjTpC2eil2YiY4xRfCn1SQFc91yDFHaORdmUDJUKf2JPvF32ky5qF40AWGxYXCpjqm6W5xpdpZAXKQpG8GDEEECoU4INaA+Qg3ql8UdnJt+6k1dLNxcg+z9YHtcx502lAgt1UBT6zivs8tKZsp3ZTp6lvm4jQ29Juz13R4hcGhLpUfVXpB9L457ZqQVKJ8KQXHC9h1w6wrPN+9QpXxKBV1W5/8xfs6ygqY0BU3oFj0eKptFmlQrHg5+cV9IVapwVPWUvdTQHUYP5j2jPTJV3iwfE7jmHp1HuIKtSiF3gAxAURzApwYvFNrmFS1TE5Eq6vfJ9QOkMlCVG+w+MMf7VD5xr2i2Ily2SApTByXYNl+1YDkJF8KNGGHAhxA1vUSaUGmPU/XzgA/YiNxcxVVXgA/Ik0GDD3jRsSry1IUHISJgPB2P1xjM2bN3ko+EMn+suo/+Wg+0zu7tqRT/aCCWx3SQfK7DIGmdfTMHxMbwwdqhXPxDyjElKrdehIKuQjQnKEu0qbw3mY6EAwDPlXVqToSOmT9GgB7RaioqOtANBRh0AEUvrF/csHcDrWHs8qr1YAknplAa2QkOO8FDlhhVz9ZwPbbWZq7xwwSMgkUAiU2YVVNMW4RRLAfhAFiSFEOq6Bwr0/ciHm2mhSgMDio1UrmdK5QykhqfrDXWakBaQkjPAZn5DjFptiizboAYNkNHi2RNlgb8u8cmWzekOFo/lHIKJ+QgC+wovFFWJIDkOOvWO57G7UNmmLkWhRQjFFyovaAMXeOEQSBuktm0dHse0S0S0zAEmZKUFhYe84NUTATgRgRGefi8XqVmmz5pHdpKJea5yE3j+VAY9S3KOhkhkgYtnAuzbWmbLRMT4VpChyIgwRztmxGP2ktqUSV1F9t1L1J0YVjQm2QK8RVyvEDyEN9kQkFkpHIfOKpPFe1ky7KSi6sd2L6lHdJUokktjU/OOG7tSsheOP6Vjse31ovTrwcCYpw+d3FvMCOVmWhIpWtcvPhG2HjPL1BabqeJzy4trFcpQZqfLrCmIBAHl9cYquKEUQhMwuMD7eUXSpoND1oHfhpAt58j7RKZLNTWANBculXOgy/UCGkSSAyShJxcpAHJyHaA5UxWpHI/KD7PNb4iDxofVxCvZxoWWeggomd2SXqkEvxcMBrAH+nMCzKAemB4g/WdIJVeLMonXDDmnGLrIpTliD/ACgFj8sIzs14udgrdIvICkhroBvZqTgCR+IYHVo1djpeXugEBiqWasrO6MgQThr5FWOxpUkpJSAXGl0s2bUIZxwiOzbAUEHQeIPhiHb34tlC/o/5cvabL3awHolRIPAMRy3Y3O1QYyVAY1fyf1b1jU2/s9B7tbFyvA5m4VEcXA9YD2pZ7tmIV4kG6HxIcXSdKe8VMk3FhWSUq+tg6krKgNe7oU11DecAW3emzSM1LUG6kepjoey4v2k4MoBVTTw3Cf8Ar7Rlbfkd3a5oyvehZ/nFsw9lAUwL7zJ4VNDXDeMUWhBF6XqQH5pf5RryrASJNMccqJWA/kRADjvXNQ5GurPqz+kPZFNUy3DG6opOlC/zI6RVa0gKCjifCMA2o4YViydJKHo1b1cnUWi4WUqF7hidOH1SkBgLCv72Tl94OrqSD7GD9skqny5jMO5SOoSoP5j0geRLZct/xAAHgxfhkIa0KUBLyIDfMeivSHstA9pgqXe/E1f6R+kWIBWxAJU3MvFllk38aMK8hE5aSFFqY6eTwtnpQuzrwJSD+HE8z+8RWhkmrvR8uQ1/aLbbLGO+/FgP1ilMtxUjS79coApmJwGUTkyn8KSW0Dwy04RZJnsxDgjMOPYwySkyxUlJblQ8Hwi1dklkpMtZILAgghjmzOWHKLpH3hJVNUk5brk9Q2UXWezCoFoH5bqi/wDSBDIDaLGmrKdg+BBd2Y+8K0bMYOPEGvA8cwcCMjGhaky5bFSqguwzUHugJ0D/AKxkm0k8BWnPWA1spRlKASoKfFqh9BrGlZZSRMBWkhJDsk4pVodYzJcs0OGkbuxJQmS5kknfa/LJ1TiPImnCJt6OevSuw1q7uWLOohQSL0lY+OWa+aSWPSOuC48r7PWwoAFxlyVpRNQKFr11M9HNmUI9Sl1Ec2U7bY+N2KrQHSocDFsVWh7pbFqQ6HgnbueFTQlIATKRcfianrHJSjvFRyq2rCgjr+31j7u0lJrV3zJIc+pjlJiHBHnyxMa4eIynaCcXVVRz04CCUy0tXHQfOB5Eu8Xw+QguXLCQ7cuLZ8odoxiMuyqZx6w6EviH6xOUhag7sn6yguz2I4pPOhrE7X/IVKeHLhBEvZ62cJPkWjYsMk1BTzDP7iNax7K0Dcw/tWJvJIqcdc7KkEEBSAM80ngxzg5FlOIHN2c54g/TR0tn2W+TjmzfOD5Wwhk3SkReWKnFXNWCWpwRj1p6xv2aRqM6KDZ1IJzqSesHI2Sz0d9W+nguz2cpyeMrm1mDltu2JShTBMxBFKlxXDgfWBu0VjeQSKFTZuSEArqc/D6x2U2z3wQcQQryLj0gLaliBQoXTRC2emXsAPWKxzTlxvP9k2VrQFIcXVFIq24oXhhxMC9sbN/9Mynwo8979DHVWGwXJydFEJd8WBUn/wAGBu0VjC580pBdPdPyIWCK8C/WN5k58sO2fsFpiJRYkpEwHmGYj+0+YjkErN+9/MVHzc+5jr+yNm3pspT3VoemIZ0lseGUc7tKWBOUwYXlN+U3h8ouVnYJ25LN4H8VejEcsstYlsWXfkpLOUKII/lOZ5FoutEhSpKZhqkBKX1N4O+jAevGL+z7JUpIe6pCSW1vXfknzg2cjH2hIKVvXdOtHyA+vaKkSCpWDjL2+cdLbrEVkqrdSH4UfDr9VizZmzSRLyLVpk6fJqxFz0uYbYI2eQCfosf0ML7GXNCwHtiT5x2i9mAApq7MAPeIztlUwLHk51eM7ytZxOKmyAT8mqTrWB51iJD5Y4V6tHdjZlGDU4ZdGIgG07Ec1D8oJyi8ThjIzh5UojJ+gPvHVTrAEjAHqQQYy7SLuZHIiNpltjcALJFDdAxwcenXMRMWoBJu4mgZIpTEa+ZiicE6nqMYGmrIUFUDYXcB0MXtGkJ9nIrec+tYoEGd9eLFg5yp5cIonyiCaamvD9oZJy5xSwehHrpB9im3JqVAsywelQfQxmyQ9DjRj1wgmSd8A5kQqHuFi2envEzGBvJUFHVzeT7mN9FBGbYJSkpSHcAAcYOSTpHI6NOhhlQ8MoxaXhn8T0qO0FJyShJfQklzHHtdcCrlumbx0HbW399bp+l+6W0TRvT1jFlkO5H+Y0x8ifajLs5OGkXKkHE4DH38o1LFs9zUMTkMoLl7JvLrUZaFv3jPLk1W+HHuMmTLUSN0nBhVubRu2HZ6/wAJHONaxbObEfrGnJkPjQDo/OOfLm/HRjxBLJYCwbTNz5RsWaWBnWJS5bQVJSIyy5LWk45CTLwgtCaaCIAQQlMTKrUJsnixKISWGUTSIuJqEtGcPPkhQY9eWYhyoUeLRLozmLjOxibZ2Wm64HhKVcrpqaVw9oDmWHfWoAELSHp8QLt5KboY6dErFzT3gedY0gUFMMcByjTHJlljHm2yZF2eoaKUD+RbMQ2rD+6MPb9iYiYK3llvyhyByq0eiWjZF1QWN1d/EaKYXeQYDnyjJ7Q7NM1QQkOWf+1qEZGvpGsyY3DtkbTsoEpSEjdG8K6sdOnnBmwdkUCiA2+k8iWEacqzXpUsKdwQGbHw0PFnMbkmQACUgAGvBzE5ZrxwZA2OFo11GpFMflB1m2eEFObJaNO5WmEOUYNjj9ecY3LbfHGQCZI0qKxRaJAYt9GNGZLrpARwPURna0kBTZOBAYxTdfGNKZGfPDEfVYNloBbdnJUMB5Ri2vZxTUBJ4N+ucdQs0gdaXEXM7EXBw9pSHa4EnNzTnwjEttnAxDk4EZ+Ueg2ixA+IA8xGXadnJyDH6wjbHlZZ8ThzLahh5qypLCvPIxtW2xh2VhrGQmz7ykvyjoxy25s8NBLKtlAwa+QxFf8AEDSkMa6kQXKDXTTFiNGMaM3t/ZbaAn2eWsY3QFfmFDGyI5LsGwsqCKO/I1boY6oLjks7dGPjo4z9sWsS5S1PUAwoUOlHzot1KUt6qUo/3F3grZ0hL3jgnM68IeFGt6hYx02xJQO8RyjZsklgTx+hDwo4eX13cXguzSwADmYKCWhQowroi0IgmWloUKAqsQGaCEph4UOFViRFgMKFFxnTNFgEKFGnxN9OFdIeZhyhQorxFZ1rQz3hjUHN88Yz5UsgX1VN5n4M78suohQoe9U7jNbTstjZziC7A5JwHViPKNBEugbRvaFCiaNFdaGaHhRKg06sCXGhQoitJ+KX9IEtOkKFEhQpRZmipRhQoZKFqgZaYUKKiaBn2YFwQNYwNp2AA3hi/wD1bH2MKFG3HlZWPJJYxrYnfU5xD8y2PziMpYIGAI/y8PCjt304b09O/hmsmzlN5ylRpoX+vOO2SYUKObk/6b4eP//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strips dir="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defRPr/>
            </a:pPr>
            <a:r>
              <a:rPr lang="en-US">
                <a:effectLst/>
              </a:rPr>
              <a:t>Conference Humor For </a:t>
            </a:r>
            <a:r>
              <a:rPr lang="en-US"/>
              <a:t>500</a:t>
            </a:r>
          </a:p>
        </p:txBody>
      </p:sp>
      <p:sp>
        <p:nvSpPr>
          <p:cNvPr id="49155" name="Rectangle 3"/>
          <p:cNvSpPr>
            <a:spLocks noGrp="1" noChangeArrowheads="1"/>
          </p:cNvSpPr>
          <p:nvPr>
            <p:ph type="body" idx="1"/>
          </p:nvPr>
        </p:nvSpPr>
        <p:spPr>
          <a:xfrm>
            <a:off x="1981200" y="1336676"/>
            <a:ext cx="8229600" cy="2854325"/>
          </a:xfrm>
        </p:spPr>
        <p:txBody>
          <a:bodyPr/>
          <a:lstStyle/>
          <a:p>
            <a:pPr marL="609600" indent="-609600" algn="ctr" eaLnBrk="1" hangingPunct="1">
              <a:buNone/>
              <a:defRPr/>
            </a:pPr>
            <a:r>
              <a:rPr lang="en-US" sz="4000" dirty="0"/>
              <a:t>Elder Holland addressed his remarks to the young people of the Church. He then defined young people as this?</a:t>
            </a:r>
          </a:p>
        </p:txBody>
      </p:sp>
      <p:sp>
        <p:nvSpPr>
          <p:cNvPr id="49156" name="AutoShape 4" descr="data:image/jpeg;base64,/9j/4AAQSkZJRgABAQAAAQABAAD/2wCEAAkGBxQTEhUUExQWFhUXGR0YGRgYFxgdFxoXGBgXFhwYHB0aHCggGBolHRgUITEhJSkrLi4uFx8zODMsNygtLisBCgoKDg0OGhAQGywkHCQsLCwsLCwsLCwsLCwsLCwsLCwsLCwsLCwsLCwtLCwsLCwsLCwsLCwsLCwsLCwsLCwsLP/AABEIAK4BIgMBIgACEQEDEQH/xAAcAAABBAMBAAAAAAAAAAAAAAAFAAQGBwECAwj/xABNEAACAQIDAwgFBgsGBgIDAAABAhEAAwQSIQUxQQYTIlFhcYGRFDJTobEWUnLB0fAHFSMkNEJic5KisjNDY4LS4RdEk8Li8VSDJZSj/8QAGgEAAwEBAQEAAAAAAAAAAAAAAAECAwQFBv/EAC0RAAICAQMEAQEHBQAAAAAAAAABAhEDEiExBBNBUQVhFBUyQlJxsSIkgZGh/9oADAMBAAIRAxEAPwCjazWKI8nUU4rDh9VN62G0B6JdZ0Oh04UAD6xXoLB2sOsBMNhWJBP5WwmYPosKQIIM6AjTWaJ4PGYLN+VwWFyZVgixaZpzQc0KIMSY7ONLUi3jZ5rpV61sbA2ey3Ws2cG7HX+ztFV003KcorXBcmtnhCvMYUmAGY27W86CBHR9xosmjyXSr1rh9hYIqQmFwrsogFcPag90nr0kmls/k/hnn82wRAJBjDoSGjdOUAxPUKLCjyXWK9aX9g4IELcw1hCSAALNnUzEABJIiJPCa63OTWDAyjCWLmoBC2bIyjrJiY066LCjyNWa9d/JrBuGR8JhFJGipat5x1mcvdwrgnIjBKwZcPaYgQFa1bylt0t0fdTEeS6VetMJyYwod2uYXDQAQCbVqImSxULC9msgDvp0eTOCYaYTDQdZFm3rx+bup0Js8gVmvXl3k5gxqcJhvCxbnyy7t+vZXB+S+DJVfRsMA0kxbs5mECI6M69nVRQWeSqxXqPHbGwCqLSYK1mzeqtq2TCnc7wcubTojWI3UNfYlnohcPhpLkj8jZ366ZssMqjeR0R20UUkeb4pRXpT5PYWDdyYXIsw5s2+k8b8gXcDETv30zsbHwgXnBZsM8wE5u3m1OrFcpExwGg3ngKKCjzvSr0VgdmYQ6XLWGVTEgWkzEDULOXogcTvOo13hre2Vhrpe4MPYRUUE/kk1JOVVgCAT7gONFBR5/pVe77Iw3NhhbsZixleaEgcD6se/jRHB4LCoqKmFsXLr6tmtW2gfNUAaEjiSI6qKHpPO9Kr82hgsOCyrhbSAnMJtWy2QrAExu47uIM122TsezZxFs3sNZ5skZi1q2UyuDEnKRO49dFCo8+0q9A4rZuCe85C2ubzTBs27cmcsIwQgLEamOujmN5P4QGxbs2MIti7OZ3tW2JYyQM0g6wRp58KKCjzFSr07yi5OYe0gIwlg2oGYcwgdY/XBgH6QPfpTXZLYRJF7CYe4mgDixZzDvGXUfYd9IKPNdKvVHo2z84FzB4XLm6FxLKZYIEFuj2kaSB2UWPJvBhSfRcKViZFi3v/AIfhTEeQazXqvaex8CEDeg2Wt+tntWrLLoQJMAEgb9PGuljZ2Au25t4fDQdCeYshlHHTL0W6pFFAeT6VTn8MmBt2dpOloAILdvcqqJKzMIAPGKg1IBUqVKgBUS5OT6Xh4meetxG+c67o40NohyfcjFYcgkEXrZBGhEOuum6gEXjZcoWOYLxKs0TBBBWR64MEd1NrhzdKTmMljOjEnf2U2xmOuXWHOOzmIGYzp1UkubgKzao6ludrTlSYMHcY4g8D1jsp/b2zcBb1DnMklde0D5s66ih9tvvxpRFKx6bJOnKYMIu2yEEBUtmFAUjfxJMb6IYnldaNvLaDWm3norvJ1H1zUFY9WhrYnrp2LQibW2u3hz1txcuKQsCAQACZg6Hw+qidl7qWbdt7eQCAzF1Baf1Ey65ySPf11Wy6H3jrp2m07k6sSQIGYkkQIBHURTTJcCyrOKgl8ylGIA6IBLSR0Y1eY3n5vVTgPmneROUagAkaHtjf9lVxhNqwybxl1VpJymAM0SM2g0Xt40bTat+6hyNqz5QZHOZYggARkJ3kgfrcIrRMxlBok+PxQtocuVSNdQMun6u8Sx6pmm2Cx128ua0FK58pZjEAROgkz1VHuftW2KqUa4Cp1ylkgsXOZzCkkiGcyYPZGz4+0C35zZtSTEXc5UMIaQCFZjvzEkzGulMfbYavyrOra2zAY3WWWBYFnI4KFBAG49VBNrYlrTEC6zBtzZgxVZOqiei0GBu0nrrlhsfgbZJOKW45yyxK/q9hfXhHVXK3jdnK2YXjO/8AtLY1JncBQNQfoxYuuto2QXLMSSBOgIH8RbdO4a8aGXXIJV9YEdcdm+OzqGtF7m0cC0/lrkMZYC6nSPbC691aq+zj88//AHfZTK0S9Aa7dmIUCABAnf1meJrCXTwJGnAxod9HRawB3C5/1D9ldEwmB+dd/iH+mgNEvRHW6h9/9q1LGCPPw3VJhs3BHddur4qfitajk/YPqYph9JFb4EUC0v0RdhFEsDlW3mPNtLQVzML2WDIECFXeT17uNEvxHbUEDF2Wkic1ok6axIfQHjFNL+wGJJS7YaeAzqB3SpjzosKfoCM3ee+iBxrXbVnD9FVtljmLZRrJ1nTQE/fernJ/EDcit9G4n1kUyxeBu2xNy26DrZTl893vpiaM4YorEvLKp9UaB9d0/qg+dcbtwFiQoUEyFBMATuk8K4TWc1AyaYPlRZa0Ev2iIEDKSwJ3RqZHjNRrFBBlKNqZJUiCuvRHUZEbqY85w4VgtSoEqDezdsFYUkFOKMAVMwTv3HSjdnbdy30rOW9aAgiYdJOgiZI1G8HjrUJzVlHIIYaEagjeD2HhRQmid4blNhyfylrmtJMLmBIbsg6HXdrTHGXrN1L13mlZjIQqCjr+1cOYKTu0AJOlRe9iGc5mMsd5gAntMbz20kuRuMd310UFFcfhOvZsaTJP5O2NTJ0XcdBuqJVJPwgH88b6C/Co3UGbFSpUqAFT3Yv6RZ/ep/WKZU92J+kWf3qf1igC2lmRW1p/OtJ3VmIipZ0o7WzStnf7vv4Vod58+/hSttv86ks3NzL3e+unOHfw6qbg6Qf9t01sp+/A0AOEaaU8RWlhWacqs2p9UE6+ANZt2mzdQGrFjAUDeWPBQKmg5NraBieECSSYUKNSzE6KB10PuY9nB9HY27R0N7Vbt0cRbG+1b39L1m7K43r4xGmowoMhTo2IYfrv1WgfVTjXc9LeZPADco6zWsV7M8k62XI2s7PzCFFtRw6I+zXvrni9nFFkuvcBRIaADgKF7Rv5mC8B8a1swtjJrZ7K5Mh7K6FpP33Vi7c17qRVs4G0eoVo9j9lfIV2Nyuti4PH3eFAWxj6N+yPIVstthuBHdI+FEC1Yz0D1MaLiLq7nuD/ADv9td02jfPR524M2nDx3id01rn6fh9dbWDmu/RHvb/aaicqVnR0ylkyKF8kp2bcJgCe5fWM7lXtMEzwHuKnA4g7reHUf4r3Lje4Ee+teSdnos/l/m/8Qv8AEakS7qmCtWzXreoccjhDZIjSXLlq8lq+lkC6rG29k3B01IlDMQYI+4NFExN5CebMD97cmOHrK6nTspny3tH0YXV9axcS6D1Cebf+Vp/y08VwwDDcRI7iAfrjwp+aM45JSxavKYP2phg6tcACOsFlygBgTGcFOjIO/or3bqDTUqLxDbwPWHWp0YeUnwqO7SwvNXGTgD0T1qdV93wq4vejJ7rUN5pTWs1gmrJs3BrbMO6uYrBEUhG+alNaiazkosZW/Lr9Lb6K/Co9Uh5c/pR+ivwqPVDMnyKlSpUhColybvZMXhmESt622okaOp1HEUNp5sdov2T/AIif1ChjXJbt4QZG49XCeA7KyF0666AHIpAnokkeBOnkabPdi1bI35QW69WYbvAVzd5HY4UdgONYVI3bjW+AsX7zlbdtmKgk5VJ7gTuB3bzRy3yQxbAf2Sakku4mJMaJOhEGqUr4QntyRxTrxrcGR361NMPyFbUviEGp9W2TEiN7MPhTtORuGGXNfuHL1FBxJ6u2rqT8Ea4ryV3y420SLdrBXSZIRFsvqSdAIB3kkkz2zQ7DI721w5Yvatn8u8k89fBk2wx9a0nXxNWHe/B9hecL2sQbZOYE5VZir6MszIB7Irm34OsLkCjEMY3BlBQdwDA++tKl5EmktuSIiwTDNoNwG7Td4DsrsF4AadlGv+GVhZhMJe+mL6H+W4fjXTD8hLNvX8X4Zj1ribyz53NPKjf0Z6PRHLr5QT1CfKgJbeTvP161aXyXw8QdnntAxRPvN8UC2pyIJM4fDX0/Ya7bZfBudzDxmnuEY2QgGNa4k1J7vI/EL61pwP3ij/uppc5M3SeiLg7A6N76VmvYl4ARNbWjrRhuSl8SSxUfttaAHmJrg+xyN+Js93rf0Kadh2JjIvWrXR2+VdrmFg6XEbuVx8RWBg2O6D3ZvspakHYyehtmlvD6677KBIZhvYmPDQe+uv4jvGcgBMEwcwjzXfrwrZrTYe2AdGhY3H9YSezjFZZZbHo/G4JLI5SXCJthdpW8NhXuvOVLhQBR0mPRRVHaQN/UKEL+EBp6OFMdtzX3CoptfbYGGspmVnFw3GXWRNsqGOkcSPGhVrlORutof8xqk2keZOpTbfstPZ3KJcaGw1yw1o3UdASwZCSp0mAQeO7hS5L4rPhLDHeVg96n/wAhVeWuVt1lyrZVCGDc4C0gA9oipvyWxQezcIEAXnYD5oYsyrPGIUeFZyk+Wb4EnqivKJFHCh+27ea3afiJtHtyyV+DHxp6HodtS6SpthZTOGZgCchVVcbt0ww166bnW5OLG5XEEgg7opVizg0lXB0103QR6vdurhhMOVuLBGQGSZ3wKS6lMTwscBa2C1tZtheojpT2kxE1viGGp3dAwO3NPnBI8KS6qI+wzga35qQO0/f79lcL18jNuHRBBPXAMffqreztBOh010YFurdVS6iK4Jji9lb8uR+dt9FfhUeqQ8uXU4pipkZV17YqPVrF2rOeSptCpUqVMkVO9kk8/ajU84kd+YU0p9sMn0ixl386kTunOIpS4Y0WJzt7LDL2CDw7OIqScieS/pam9fzi2pKIqevcI1fU+qgka7ySd3FihvkSYG/9bdUhwPKpsLaRAN1smTJHOFrjkEKskt0YM6aaaGuDp6lLdHRk1VsSDG7JuABUxDWlEQjJbCqD2JlmBJPjQjDWS90WF2ha58etbCy4EZj0ecn1Yrps/lgl9rqk9NH5shQxRlKli6OIzKWB0MRHdUX2ZGzvxrtO6ALxvX7OFVh6xa6SbgHFSSgkcEbXWvRUlwjJSmlySrbu2MBbuc1iMWqugjI124Cvetswp7Dr10O/HWyj/wA3Z8b1/wCs1SFy7aclrlxy7Es5K72JknvJnzrKYK2Vzgtl+dkaJ6piKrufQS1ey8l2hsw7sXh//wBpx8Xrdb2AOi4vDz2Y1Z99yqo5PckDilDIQVLZZgu8AS9wWlIJtroCRJlgI1mue2+SzYYA3OirErm9XKw/UuIScjEQw11BBp936IE5fqZcqbNtN6l9j9DEW2+o1lti3P1bt7yRh7gK8/Ls5fn2z4inOFt3rRzWrpVhqpS4VgjUEQaXcXlFa8i8l1YzB41FLW7geODDK0fs9Ihj3kUHGJxW+8mKIG8BWUQOsqN1WTscDG4FLg6Jv2Q0rErcZIJHaHmq+5B38S9stjHN2buQKQmgtEqx0X1TcDDXfzJ66mennc3xdXNKqTNbe21QaYBvpPZvk/xMtJ+UubQ4QnsNu8fcanD2BzttmXO7EguZOUk5ZVcxUR0uGhNFcdc6H5KBHERBIiV7TBPiKm3V2P7Ur3h/JV67YSf0BJ/cN75G6uybRB0Fmyh6hZWf5hPuqy8ADcUrd1jUGOBEeY+vzjHLp7c2baRmXMdI0XdBjrOU+FS5V5Ojp80ck1HR/ICTEMeCjuVR8BXVbr/OPgY+FM7amuq3ADE69Q1PjG6oU7O9wS4HWRiDGpgxO6Y099QJtlYm7cNvm3zzLu4KrO6STpHV18KmW0MGt5QGF0EaqyDUEjqnXurpgMI1rDMiXXe7qbZvhgC+gFsK0ETBgSdTO6s8ibZePN21tyBNkcirKDPdPOOd2nQUHWIYGTPHTuouvJ+x83+n/TUOPKLEcLpHcqD/ALa0bb2IP9/c8CB8AKlZWgfx1u9ibfJvDn9U67/V/wBFOtnbHt2FYWQRmIOuvSUkqdAOJqujta/7e9/1H+2tBtK8W/tMSdN4unLHWSW0p9xsmXRdvf8AhFm2tm24EK2XeFzvlg6xlzRGu6Kdo9q0sMUtpEGSqrB0O/xqpLmJY73Y97Mfia5SN8Dypdxmi6Beyd7I2LzlhCTauesuZluBjkdkklHgzAO4V1ucmJ05qwf/ALcQP+01Cre0LiqFW7cUa6K7Ab824GONdNnB7t0KratvYjNC8W6UyertIpal6MX8cquyaXNgtlCm1agGRGJuDXdxs9lN25Orxsr4YhDr/mtiiuy7YSVjQAHMSMxAkGTwjQ9XSolZxCndJ7lYjzAg1axxfg4p4UmRh+TIjS3fHc2GPlLLTLG7JSyAWF1QTH5QWd5Ej+yuNGgO8DdUzv7Vs22Cu4DHcsHMfCKEcoNvWihtG02ZtVzBQZXUGNdDu3j1qnJjjW3Jn2W+LKX5ZooxTZTIyr8KA0e5ZuTiSSMvRXTwoDXTi/Av2PPlyxUqVKrJFTzY4m/ZH+In9QpnT7YX6TY/ep/WtDBFnYXCM5FsZ2cmcokmNZ0A4DWue0No4jCtdw16wMvRAJEPlElSGWQYzGG36ka7qc7U2ycJadhBa4MiyNAMysSY36ChVnlLoBcV10mRI3/sncK5VBQex6eDEp8jzZXLJbIC3MKtxRm15wpchoGsqVYgTwHDqmgfK/amIuWLTXSebBVLe6It2xxA1JDk9szxp6+MsvuYDvEH3iu+HvMmbmrxUNqQCjIT15WBFNZK5N8vQpq4ckAG0D1/CiFtL5sG6EPMTqRlyTmVNVn5xUajjUxe7cPrcy/08PZPwUUzbAKZmxh4O/KlxJ/guAVfcic32DN9COYLa2TKCoKqWIXUDpqFYAruDACe0A6VwxGPzKE/u5LZMzQXaJc66sYUT1AVJBsiz/8AHXwvXh8WNc32LYP/AC7eGIb60p64k/Ys3oi35P5vvNILb+b7zUn/ABHY9leHdeX67ddDsjC+yxPhdtH4rRrXsh9Hm/STb8EvL0WrFrBtaYorXvygMnKFa8qBeJ9Yb40A40U2S3OIuIzuou3HuJaUplWytxsoYkgZjqSDv5w1CtkPbsFObF5QrBulzTNoc2kRJknfQsbGJ3AH/LrWeSaark6cHx85O3sW76QoZCtu3DM5uMLqs9tcrCWtoSYJJYlT2mDAphZwAe9Fq0qm0eczBEKJMS+bdESdNTGmu6tBsZtNBp2bqdts++y5TcuFd+Us2WeuM0TUdxejd/GS/WiwvTOZGZL5ts6w7XDqTvnIxJA1GgEyAeLRFre3EuXnABGZuiT+t1k9RJk9WtA05N3RuUDwH207t7ONki6zqWQSFI3tBAHra6msJrVLUd/TdLjwx3dsL4jGlm5tNI9duInUKO2NSeHwfYXLbTMxCKN5Jgf7mheFw7WklmXSWYkNMnU7jqZ+qopyi26zOJgxplG63/qbr8q1g3wgzShCNy2RPH5V4ZdzO3cjR/NFN8ZyvtOhtqj5W0YmARpoVg6MGgz2VVF3al2fXMcIAHwFFtkYhnYBjOYaT1gTv8DWklJLc5MOfp8s9Ki/3CxsliWO8mSesnU++aXon3k06w6TAECTAkgCe0ndTpsA4BPR0ncwJ01Ongaxo9N5ktmwYMJ3e+thhu2u80gaQ9bG4wvd76Xond76cIdBWwamLWxnaw2rDTRviiGpDydtLaS5dcwN0xuVdTpxOYx/lFBbTauf2z/KFX6q7bWvkrbw6bxBb6TagHxafKk3TEk5qiQbPx+dWxF45bS6IsRMH1iJMsToBJ1HGBHPE8uIJFu2I4Mx1/hGg86A8osYqgWgfyWHUZu14jz1jxNQa/tm6Toco4AcPHea1gpS4OHqcmHBWtW34+hYO0Nu3MSmS7DMpDW2ygFesDKBII6+IHVW3Oc4qc5m51G0OXosmghjm0iOAnQCajXJ/EsxOYzEEE8J0P1VJ7PE9h84pVvuXOUe3cVS5IFy0j0owABlXdu3UBo5yyP5yfor8KB12Lg+ZfIqVKlTEKnmxv0iz+8T+oUzolycs58Xh0mM162s8BLqJoBE/wAdkz2HunoJdBOYSuo0nskCs8qNpWmuKHth3CdIqMkMSSIIJzqRBB00I7ga5UbCNnDtczq4Vllcp3ElZ1HaKgbn78KwyWtj1ukUZVL0Ntr4gKQbXRHU2u/XwoeNov8A4Z+/fRxTaI6dvMRpw3UvRsKf7sjw+xqiLjW6OnNhzud450gOm0m+avg32Gnt3E3UCkqIbdluAniNQDK+qd/ZThtm4U8GH8X+9PsUwu21tvfJRIygqoIyhgNebk6M288abcCFj6tfmA67YccH/iNb/jxv8TzFOTsi3wvD+X/asHYw4XV93+qlUA/vF6/4c128et/IVuOUHaf4BSOw2O64v38a1fYVzgw8j9lGmAdzq1+VDnDbbLsFUgk7uj48dK7tzx16fgY+BppdwNxXt3AAoRFUmSTmAILTGkzu4VvzjfOb+I/bWc0k9j0OjlklFvIqY6t3MQGVQzBm3An3mSYG+jvJ2xtG+C1lrTjWFuZQzRxUBd0jeTrQcXg1tBlHOJILfrsupBB4xuPZR3ZG27C2FtXbcFQqOwV5e2swUZXUI8EzmG/XhSgk+TPrXlSTgNtrcqbrrzZtiyy9B4nOGUkMIPqmRu7KabKCFzcuN0bfSYsZ13KB1kn4Ux2hiecu3Lnz3ZoJJgFpA11MCBPZSxT5URBvP5Ru86KD3Lr/AJqypLg7ccP6FGqb5H219t5wYBVR6oO8t1nu4CoyNlK2uZ5M66HXfO7xpzd1YL1anx+zTzp2DlUmVUDex0VQd3ieoa766ccdKPD+QyqeRxXC2I1j9ntaGsFd2YfX1GnmwDD2z+1HxH10+uYhXDITKnSY3jrjgaD4C8bbqpGqvr/FrWkt0cnTSjjy2+CwsDs+zdLc7e5oCCvSVc0mD62hiBu66cnYuAG/G/8A9LX1A0ExGI10A3nf38PKufPnqFc90fQaL3sOnZuzh/zTnuIPwt1o2E2b7e+T3cf+nQX0huoUvSW6hSv6D7f1YZ5rZnz8T4Af6K53Rs4eqMUx7WQD+k/ChK4hoGgrPpTdQp2Ghe3/ALH9g4PIA1i4X6QzBzHrMBK6CYie2aa4clAX3vvk/POg8iZ8KapimC98n+Iz9dZ58hV62JOvUsqO7XN5VLNMaqNDHbFmVW0G1JztpJYmQJ1Hb7qj2O2Y9sAsJU8R9fVUjt3MzNcO6YHcPuaRLXWNtlPSU6EQYgtPSjgJ8K6obKj5rrJd3LKRz5I+vB3G2fqqZbLsh87PAVLZboKqktmVFBkGQSxkRwqvuT1xkvgTuVwfBCfiPhU45OYR8TdgMVRVLOdY6kkdeYkj6JqdP9Z1rOn0zf8AggPLEfnJ+ivwoHUn/CJgeZxjJM9BDPeKjFdJ475FSpUqBCovyRH59hN5/OLW7f8A2i9dCKI8nbhXFYdhvF62R3h1NAHpt8FbuA22ghpVlPEbiDHf8KoDH4i2LlxUBCrcdVMzKhiAT2xFWrgtvXEecjkSW9Xe3WfOfAVTboeOpnUnfPXWetTNoOWPgzdxYH6wrC4sHcwprfT3Gufph0zAROsDX761OhG/2zIgj6VHVWwxP3mhjuCBovXpv1G4yaysf+qO2i110wp6T2Vn0nsoUW7T5mklztPn9tS8aNF8hIK+kDqrYXx9xQwsT+sfd9lYDt87zFLtFfeMgr6QOv4135wddAxe63HlFdjcYASQAdQSDqOsa6ik8Rrj+TS5QW5wddZN7toCcewMQD3V0XFE7jS7LNfvWHgNi6K2a8NWPf30EtYtiSBGlORJ30u1uU/lI6Xp5HuE4sd51qZ8nURGCXLYLNaF5nYaKLoPNhJ0kLqT1tHXMPw1vNlT57Bf42C/XVm8oNnTaZg4UDLbW4663FQOsKR0VVW1jqAk6CdDx22yAcsMDbt3jcsiLbOyR1MNfeOP7NRbF6Xp6yp+H1zVnctNmBMFxd0aznuQRJyrZEDuBJPEseqqyx4JuJGshd2uuaKqJEvZJLhaTp5so+utSx4lf40/1U4fk9jhr6JfGv8A8czM9WWaD37r22a25ZHUwysmVlO+CCois+0z1PvBeB/zg+en8Q+qlzg+ev8AMfgtDGxsD12nyrjaN662Szz1xvmoXZo7loWIl/IfQMBydx8rdw/9oprjMZlJQuJHrLlykee+nFzkrtKP0XF8T6rNp3T9VBtqbHxFlQ1/D3rKkwGuW2VS0EwCRqdKpYjKfyDa2Q/t7Qkb59wra5jNNNTET1D/ANUCwagmiKLSeNWP7wyOFEj5M4FrlwLby5kXOobWWDIoC9bDMWE/Mo1y0vBjbxCprZKsXAPTHO5XBg67xu7BWn4O7gFy9mWVyKXMEjIjE5CoG52KgnhFH+UWyUs4G9bm3ne0bzIhGbN0WGYZiQoBgGBMCnZx+SvNg7MtvtZbDSbZe56pAJXmnYQdYmB11cezrVuzbCWVCLMwCSSd0sTr4mqp5Ka7bsZiSSG1JAM+jPxgDqFWlhrueSpJA3QdNf6jukz2Dca3hRi2+CmfwrPO0H+ivwNQ6ph+FU//AJB+PQTq3x2VD6ZAqVKlQAqIcnjGKw/763/WtD6fbDP5zY/ep/WKALtXEmRrx7aqrEWsruvzWI8iR9VWBz9Q3lNay3yw3XBm8RAYecH/ADVEkbgt0mh9yxoez7/ZRENXG4Iaai2gasYc1r8K6Ydc7BUBZiYUKJJP1mu97UbgO0Ua5EbPBum6262IXtdgR7lnzFWnZnpoYYXk/ibjZeZde24rIo8WFd35I4r5inudfrqeBh2nxFaFoO4/xU6RWkgC8nsX7B/5ftrne2NiF32LvghP9M1YZvHrasekHrNFINJWN3CuPWtuO9G+sVzPVqeEa6dw4VaXpp6z51j0viD46UULQVVctgabu+uowNyM+R8vzsj5fOIqz/Su77+FbenH5x86A0FaYBPv9nZRAUU5R4dFKuihcxOaBAJ0MwDAO+hOapZS2HVrVkHaNPGrd5NYMobCejubaWwxWCyi7zefpLuQkp2anrqnRdysjDeCCO9TNW5sfaVxLwu2szWTYdizghWulc5UCdSrKmvUd+pqCmDeVKYi7hH9I5s3bt7D2QiIUi4UF5l1YzBZVk8ZquNuMH2iZ9simBB0cLuO41YW2dpE3raMFIw3O4nETDA3G1OYSJIGQafPHVFV5s7AucSt26IUPnYlgSSNRxJJJinH8QpcUXr+P7JYn8qNSdVQz/NQjlPgsFtBUF53Rk9W4qAXAOKElWlT1bgdaiv42X5wrZdqA/rDz/3rXUToQ5sfg52dmBOMulfmHm1JHUWjTwjwqebMwNqymTColtNJ5oLLHdLEEs57zVfjHg/rDzFbLiF4R4GhSrwJwLKZG3ww7BMz76Z7R2bbvKq37POhWzIHUMA26Y3Ex1g1Ck2i43XHHdcb7a7DbN4f3j/xmnrF22Rz8LGzrdrEYc2rNuyr2jIRFTMyvvYKAM0MKhYNTHl/iLl6zad2zcyxEmJC3AAdw16SW99QsVnLctKibchrqhsVmXMotB2GbL0FfpDfxJQcd/lNOXDYcWLwsqoe5zNrMR0zny3CCYzEC3aQQaqvYuMFu4GIBDDKwkjQkHeNRqoqUbf2xcuOrjKhB/JqpD9NiBnYx0jAUAEaAdpqCq3I9s246Y9r5QkJIUncWK5AQTGcb93umpVa2iQiJnyqBBJEDLqWbomSzREyN5neKYNgBGUEZVAE5tTAjwre1YPA+UHzHVvqHN+A0kG5bXlfFuyAhSFgEQYjqFAKOcsUjEkfsr8KCV0x4RhLkxSpUqYhU92L+kWf3if1CmVEOT4/OrH723/WtAFlvP3FD9p2hcQq4PWCAZB6xUmNgdlaNhh95rPUzopFa3dm3QdIYde73H7ayMO+5l8ZFWM2CWuZwIqXuCRXPoRnUGKNYfGZECqkKN3jqT3zUoOzx1VodmL1UK0OkR78YnqpHaLdtHzspeqtDsgUWwpAL8ZvWp2q9HG2MK5tsYdVGphQFO1mrH42NF/xKPuK0Owgf/X+1GoVAv8AGZrHp5oi3J4Vxbk52mixgzHPnTu18v8A2aGBvKpC3Jx+D+6mlzkrenosvjNCZLTB2eV7RUr5NbZYIba4gWDG9gCpiIiVOVtN46vGgtvk5iQf7sj6Tf6a7Lydu7ugPEk/CgaH20btuBZtHOzHPduEzJk6Kd5kkyTvmmfonZRPBbIyDfJ4mPd3U8GB7RUlgIYPv862XAdpo+uDNb+i9nuNG4bEfGze0+dZ/Fp4ORR8Yethhz1fCjcKRHvxfcG5/cK3GDv8HBqQ+j/eKwbA6qe4UiPXsNiGVlIVlYQRmI+rfx8KCNyfxI/UU9zr9cVPUt/eTWy2x9zTticUQO3sfExBtHsOZP8AVRvYmzriMHuDVfVWQY4ZjB3wTA7e6pELA6635nqoBJI4i6eIFbBh1V25qs5PvpSArHlz+lN9FfhUeqR8vB+dt9FfhUcrZcHNLlipUqVMQqdbMxAt3rdwiQjqxHWFYNHuprSoAsY/hCs+xuea1g/hBs+xuea1XdKlSK1MsP8A4g2vZXPNaR/CDa9lc81qvKxRSDWyxP8AiDa9i/mta/8AEC17J/5ar6lRSDWywV5fWvZXPNaR5f2vZXPNar6sUUg1ssI8v7XsrnmtYPL2z7K55rVfUqNKDWywPl7a9lc81rPy+teyfzWq+pUaUGtlhfL+z7F/Nax8vbXsrnmtV/WKNKDWywPl9a9k/mtIcvrXsX8xVf0qNKDWyfnl5Z9i/mtL5d2fZXPNagNYo0oNbJ/8vLXsn81pHl3a9i/mtQGlRpQa2T/5e2vZXPNaQ5e2vZP5rVf0qNKDWywfl/a9k/mK2PL+z7F/Nar2sUaUGtlh/L+z7F/NaXy/sexfzWq9rFGlBrZYZ5f2fY3PNftpfL6z7K55rVe0qKQa2WB8vLPsbnmtY+Xln2NzzWq/rNFINbLA+Xln2V3zWsfLy17K55rUApUaUPWwpyj2mMReNxQVBAEGJ0EcKFUqVMgVKlSoA//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strips dir="rd"/>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a:effectLst/>
              </a:rPr>
              <a:t>Conference Humor For </a:t>
            </a:r>
            <a:r>
              <a:rPr lang="en-US"/>
              <a:t>500</a:t>
            </a:r>
          </a:p>
        </p:txBody>
      </p:sp>
      <p:sp>
        <p:nvSpPr>
          <p:cNvPr id="50179" name="Rectangle 3"/>
          <p:cNvSpPr>
            <a:spLocks noGrp="1" noChangeArrowheads="1"/>
          </p:cNvSpPr>
          <p:nvPr>
            <p:ph sz="half" idx="1"/>
          </p:nvPr>
        </p:nvSpPr>
        <p:spPr>
          <a:xfrm>
            <a:off x="1981200" y="1600201"/>
            <a:ext cx="8318665" cy="4530725"/>
          </a:xfrm>
        </p:spPr>
        <p:txBody>
          <a:bodyPr wrap="square" anchor="t">
            <a:normAutofit/>
          </a:bodyPr>
          <a:lstStyle/>
          <a:p>
            <a:pPr marL="990600" lvl="1" indent="-533400" eaLnBrk="1" hangingPunct="1">
              <a:buNone/>
              <a:defRPr/>
            </a:pPr>
            <a:r>
              <a:rPr lang="en-US" sz="4000" dirty="0"/>
              <a:t>Answer: What is anyone President Nelson’s age or younger?</a:t>
            </a:r>
          </a:p>
          <a:p>
            <a:pPr marL="990600" lvl="1" indent="-533400" eaLnBrk="1" hangingPunct="1">
              <a:buNone/>
              <a:defRPr/>
            </a:pPr>
            <a:endParaRPr lang="en-US" sz="4000" dirty="0">
              <a:hlinkClick r:id="" action="ppaction://noaction"/>
            </a:endParaRPr>
          </a:p>
          <a:p>
            <a:pPr marL="990600" lvl="1" indent="-533400" eaLnBrk="1" hangingPunct="1">
              <a:buNone/>
              <a:defRPr/>
            </a:pPr>
            <a:endParaRPr lang="en-US" sz="4000" dirty="0">
              <a:hlinkClick r:id="" action="ppaction://noaction"/>
            </a:endParaRPr>
          </a:p>
          <a:p>
            <a:pPr marL="990600" lvl="1" indent="-533400" eaLnBrk="1" hangingPunct="1">
              <a:buNone/>
              <a:defRPr/>
            </a:pPr>
            <a:r>
              <a:rPr lang="en-US" sz="4000" dirty="0">
                <a:hlinkClick r:id="rId2" action="ppaction://hlinksldjump"/>
              </a:rPr>
              <a:t>Back</a:t>
            </a:r>
            <a:r>
              <a:rPr lang="en-US" sz="4000" dirty="0"/>
              <a:t>		</a:t>
            </a:r>
            <a:r>
              <a:rPr lang="en-US" sz="2800" dirty="0"/>
              <a:t>				</a:t>
            </a:r>
          </a:p>
        </p:txBody>
      </p:sp>
    </p:spTree>
  </p:cSld>
  <p:clrMapOvr>
    <a:masterClrMapping/>
  </p:clrMapOvr>
  <p:transition spd="slow">
    <p:strips dir="rd"/>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a:effectLst/>
              </a:rPr>
              <a:t>Conference Humor For </a:t>
            </a:r>
            <a:r>
              <a:rPr lang="en-US"/>
              <a:t>600</a:t>
            </a:r>
          </a:p>
        </p:txBody>
      </p:sp>
      <p:sp>
        <p:nvSpPr>
          <p:cNvPr id="51204" name="Content Placeholder 2">
            <a:extLst>
              <a:ext uri="{FF2B5EF4-FFF2-40B4-BE49-F238E27FC236}">
                <a16:creationId xmlns:a16="http://schemas.microsoft.com/office/drawing/2014/main" id="{63C4DA49-577F-4F75-B3B3-FF1EC1752FB6}"/>
              </a:ext>
            </a:extLst>
          </p:cNvPr>
          <p:cNvSpPr>
            <a:spLocks noGrp="1"/>
          </p:cNvSpPr>
          <p:nvPr>
            <p:ph sz="half" idx="2"/>
          </p:nvPr>
        </p:nvSpPr>
        <p:spPr>
          <a:xfrm>
            <a:off x="7772400" y="1600201"/>
            <a:ext cx="2438400" cy="4530725"/>
          </a:xfrm>
        </p:spPr>
        <p:txBody>
          <a:bodyPr wrap="square" anchor="t">
            <a:normAutofit/>
          </a:bodyPr>
          <a:lstStyle/>
          <a:p>
            <a:r>
              <a:rPr lang="en-US"/>
              <a:t>How many hours is General Conference?</a:t>
            </a:r>
          </a:p>
        </p:txBody>
      </p:sp>
      <p:pic>
        <p:nvPicPr>
          <p:cNvPr id="1028" name="Picture 4" descr="funny lds memes funny mormon memes">
            <a:extLst>
              <a:ext uri="{FF2B5EF4-FFF2-40B4-BE49-F238E27FC236}">
                <a16:creationId xmlns:a16="http://schemas.microsoft.com/office/drawing/2014/main" id="{315850E9-994F-45D5-A48B-18D348C748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962" y="1371600"/>
            <a:ext cx="4679183" cy="5562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trips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defRPr/>
            </a:pPr>
            <a:r>
              <a:rPr lang="en-US" sz="2800" b="1"/>
              <a:t>Doctrinal Mastery for 100</a:t>
            </a:r>
          </a:p>
        </p:txBody>
      </p:sp>
      <p:sp>
        <p:nvSpPr>
          <p:cNvPr id="4099" name="Rectangle 3"/>
          <p:cNvSpPr>
            <a:spLocks noGrp="1" noChangeArrowheads="1"/>
          </p:cNvSpPr>
          <p:nvPr>
            <p:ph type="body" idx="1"/>
          </p:nvPr>
        </p:nvSpPr>
        <p:spPr>
          <a:xfrm>
            <a:off x="1981200" y="2137558"/>
            <a:ext cx="8229600" cy="2339439"/>
          </a:xfrm>
        </p:spPr>
        <p:txBody>
          <a:bodyPr>
            <a:normAutofit lnSpcReduction="10000"/>
          </a:bodyPr>
          <a:lstStyle/>
          <a:p>
            <a:pPr eaLnBrk="1" hangingPunct="1">
              <a:buFont typeface="Wingdings" pitchFamily="2" charset="2"/>
              <a:buNone/>
              <a:defRPr/>
            </a:pPr>
            <a:r>
              <a:rPr lang="en-US" b="1" dirty="0"/>
              <a:t>   Sister </a:t>
            </a:r>
            <a:r>
              <a:rPr lang="en-US" b="1" dirty="0" err="1"/>
              <a:t>Aburto</a:t>
            </a:r>
            <a:r>
              <a:rPr lang="en-US" b="1" dirty="0"/>
              <a:t> taught; Followers of Christ are striving to become of “one heart and one mind,” and to become like Him. “The Lord called his people Zion”</a:t>
            </a:r>
            <a:endParaRPr lang="en-US" dirty="0">
              <a:solidFill>
                <a:srgbClr val="FF0000"/>
              </a:solidFill>
            </a:endParaRPr>
          </a:p>
        </p:txBody>
      </p:sp>
      <p:sp>
        <p:nvSpPr>
          <p:cNvPr id="17414" name="AutoShape 6"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6" name="AutoShape 8"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18" name="AutoShape 10"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420" name="AutoShape 12" descr="data:image/jpeg;base64,/9j/4AAQSkZJRgABAQAAAQABAAD/2wCEAAkGBxQSEhUUEBQQEBQVFBQWEBYUDw8VFBQUFBQWFhQYFBQYHCggGBolHBQUITEhJSktLi4uFx8zODMsNygtLiwBCgoKDg0OGhAQFCwcHxwsLCwsLCwsLCwsKywsLCwsLCwrLCwsLCwsLCwsKywsLDcsLDcsLDcsKyssKysrNys3K//AABEIAPsAyQMBIgACEQEDEQH/xAAbAAACAwEBAQAAAAAAAAAAAAACAwEEBQYAB//EADwQAAIBAgQDBQUGBQQDAQAAAAECAAMRBBIhMQVBURMiYXGBBjKRobEHI0LB0fAUUmKS4TNTcoJzssIV/8QAGQEBAAMBAQAAAAAAAAAAAAAAAAECAwQF/8QAIBEBAQACAgMAAwEAAAAAAAAAAAECEQMxEiFBBDJRYf/aAAwDAQACEQMRAD8A+Jz1pNpNoHgIUiEBA8IQngIQECVEYFngIYECLQlEkQwJFTCyJBEblklYClWHaEBJtICisVaPgsICSJ60Zlk2khNoJEsZILLJQRIIjCIJgKMiGRBIgCYNoy0i0CAJNp60K0CFWGFnlWGBAG0JRCtJUSE6GiRy05FOPBkJJyQ1SMa02eDcCNSz1bqv4V1zMOrdB4byMrMe0443K6jKw+GZzZFZz4DbzO00KfAKp97KvxY/KdlhMIFAUAKo2AFhLDURac9578dmP4s+uDqcCYfjH9plCtgKi8gR/Sb/ACne4nCTIxWHtIx56jL8fFx1pJWbeJw4b3h67H4zOr4QjbUfOb48mNc+XFcVTLPBYwCeMuzLbSAwjDIIk7RohhAIjmWLMlBdoLCGYLQFmetCkQPCEBIAhqIEgRgWeUQ7QItJUQgkNUkJepiOAgqsu8Nwva1FTlu3/Eb/AJSLde0yb9RpcA4TntUqDu7op52/Ef0nX4WheDhsP4W0+A5CbGDoThzy87t6XHhMIClh5JoTSFO0gLKaaeTHqULTJ4hQnS4oATDxfPpEiLXLYmlqZUZJs4ilreZ7rb42mkY5RhYhLHwiGE08VTuJQtOrju45OTHVJMExxWLYS7MoxbCOIiyJMRSjAMcViyJKCp6EZEAlEYogoI9RAlFjVEmmsaqyKmBCRipDVY0LAVkm77I0hndugUD13mOVm17MAgv5j42mfL+ta8X7x12FWa+G0mbghoOfMy/TqAc1HmROKR6K27xaOIQqqdiD5Ra2BN+ktSRWxhN9Zk4sy/xLiNNBdzb5n4Tm8Tx6lc5Dm+UTGq5ZSdjqDTXaY+JOplz/APRDbrl8bmUKzAk21lpNM7ZVOqDKVRLGaFUSvWS9rbk/Ac7zXDLVY8mO1RhFkR1Qa2iyJu5iWEURLBimgKYRbCNYRby0VJM9CMi0ByrHokBBHKIDUSWEpRVIS3TEBeS0YBHMt4AgRlnQ8CwxSnmP42DDy21PxmConR8AuaDa3AclR0AsWA9SZjzfq34JvJabEsSUXe9l15eMy+KdjfK+IUsNSiBna4Fze1+V5tVMIailb5QdCwHeI6AwqHs/hlpGkVYgnMQM2YtYi+ca85hjZO3VljbGBwPHgm1Kp3bjdWta/UTu2pHswbg6amZfBuD06bdymFAuACb6He45zTraUyNgL2lMv8aYS6cDxlyamS5e5Om1vWJo0KiJ2tPD062pCj7wsSOdtLLv3j0mpRS9UsbX1nR0r20NvQES8ulLjv64qviq1vvMMEB3yE3HmDI7IZb2IvrrvOwrYFm1JB8Bp8dJl4/DBRrHkjxscyxnkTQbnr4ScUtrxDU2NVSCQFA2Olud5MV+qlX3j5xbCWcWO9frENOqdOPOaysIIimlkrFMsIJJgNGlYFpKCmg2jGgyULNMR6rFUxLSCAykstUxE0hLCwCijvGEwIEqJ0HCKZbDsouCtS+nPY2MwVm/7I4iz1ENrMoIv1U/oZlyzeLf8e6zbuHO3ym1haItr9Zh0jla3TT9JpJjQiknlOLeno9+l2u4Ww2lLFA9kfP93lWrjCE7R0dwdSEUswF9O6NT6Qq3F6WSxNjvY3B26GWidyOYAIqFVFzqTfl5zd4djlZbbEaETlcZxVgzmgBcnvEnl+sLBlr3JsWte2wtJuPpn5Tbuw4t5zneMONfORTxzgWbUciDp6zM4lWLSIZX0zsXtK2JLFlVBuoueQ11v4yzXWTSYAan57GaRjtRxQ18gIjs5YqG5Jngs6sZqaced3laqFYJSWCshhLaQpssUwlp1iaixoVXECMcQbQqtU5Zpyokt0hAtUljhFUo2BPKRDAgOIEiXeE4oUqqu1youGt0IteUFhhpWzfpaXV27IYxKpZqRJAIBNra21t4QApdwpJy3Gb9Jl+zVQZnXqAw8xoflab1MWN+f5zizx8ctPQ48/LHbV7QbdNh5SjxXANWtmKBR1tmN/SZeNp4ltaOTcXu3etzK9T4TSweAoNftKmKHeFs1+8MmvLQZpbGJy/tc9iOFUqf4lGpvr+kVWxNMCyEHXkfCdE+CoUzenQeuQxINQ2BB6E9L9Jz+P4YaiqKxVVUWy0woLjNmGY/LS0tr+o1v3JpCVswsOf70k4il92GO9rH6R9DBIgAUBQNvCTxFxlKjqLSlvsZGLSyjylREuTLnEH1A8JUpHea8XbDm/UDKLycsMLeEZ0uRVcRdpaZIh1gVqgiWEfUMVAq1VirS5UWLyQIpiWqQiKKy2ggPWHmi10jQIBgyTBhJAEiTkjjTk5JGk7ThKhRgw3B+I5idRh8SGAYHQ/HyM5ULLWExWQ67H3v1mXLx+U224eXx9V2tGoCLSamLK6eG9gZS4biFtvfp5eE1BlOtt5ySu2MvE1mOuZjpptM5aLE63nRVaajlaZ9R8pvylrU2S/VLFDIhvvy/Wc8axZjeX+NY6/75TBFSWk9M8r8HUe5JmhxfhbLgg6krUS9XTexGq/C3wj/AGe4X2hDsO4p/uYfkJe9s8QEwtS/Nco820nRx4/XLy5y+o5XhOP7VdbBx7wHMHYiXss47C1mpsGQ6j4EcwfCdVgcYtVbroR76ndT+njNWOjKglaqsuMJWqiEKTrIKR6i5kVVgVGEG0ZViIBUBLYlSgZdUXgGovGKIKCNCwBjKayLRqQGgTxEgGNAgJKyMscy6dB4nSZ9biSrfL37c/w/GRR0GEwtQUBVTbtGS3LQA28DY3HlLeE44Nm7p5gzV+zvC/xWArK9gWrkp0R1RcvodvWZeL4blYpUXKwNj4GYcuGrvTp4s7YjGcdAuBr01mPieKs3gJ7GYMKeYlWogUXlJjGlzqriavXc8pd4Lws1TmN1Tmevgvh4y1wr2edyHqgqu4UjVh4jkJ1VLCWAAFgNvCbY8e2GfJOomioUAKLAbAT557e8U7WqKKG60rl/Gof0E7D2m4oMNRZhqx0Qf1HQfDefKnJOp1JJLHqTqTNqxBaMw9RkYMhsR9Oh6ieVZLCwJ12kDbwnGVb/AFBkPXdfjylxmBFwQRyINxOcVISOy+6Svlt8NoG2ukCq0oJxD+cX8R+ksLUDDukH6+ogKqmBCeBeBNCaNMzPpCW6TQLSiMEWkaggeaSrQmW8p4nHomg77dAdB5mQLym28qYnjCjSmM56m4X/ADMmviGqHvHT+Ubf5gCSHV67Pq5J8NlHkIonl121hAW1nqZ719PgIo+tfY3VvRroeVVT8UA/+Z1/HeDrXF27rW0cDUHxHNfn0nE/Y1tiT1amNOoW/wCYmn7R+3XeajgSpZTkesQGHaGwtSU6Na+ra7aAmX8ZZqqzKy7c/jeD1FqZGUs17KFGbMeWW24M6Lg3saEtUr2ap+FLgpT8f6n8dhymBR9tMVTCnPnRcz1C9PvVUVsoDtYZcx5AC2+u0+kcI4rSxVPPSI0OWqpIzUntcq9ueu/MSmPFMWmXLcoy6nDgJm44hRpOk4gbDScJ7aY/+HolrjPUOSn4Egkt5AfUTRk+d+1nETWrmxulMlV6FvxH8phlfKWbeUWBM6uFU8/lIrL3fOw+JEePIQK2w/5CAVoJEaRBcQEMIoj98/SPeLcQJTFEb94fOF/Er/V8pXZYGWBrUzLFNpVVI+mhgXUMZWxARSzbD4nwERSMy+MV7sF5KQD5nf8ASA3E8RZ9B3F52Op8z+kqhekBI0GASw0ECSIB2MYsW0Imy+nzgd77MYpqPDfu79pisS1NLb5RZGI9FI9Z7ivsu+FoJWBIIcLUsdFz6IdxcBjzNtZ0HsjwdWoYOpmHZ0aYamAPfqOS9Rj4Xa3/AFm57RUe0w1dTb/Rdhc2AZbFCTy7wE0kVvWnyytXVe9awzZmACsWp0RlQWR7i7A7X8ZW4Zx+vh6i1KDWYe+Gu61C9i6PswFrbjQnlEcUqXZQbECmlgSzMFJJJbMqtcnp1Gmk1fZPgrV3WowJVTzJOt72ufEmTkjGPq3D+IjE0lfK1NiBmpta6k8geY6GfI/b/iXbYpgpulL7tOhI/wBRv7tP+s+l+0eOGEwlSoLBwuSlf/cfRfhq3pPiLm55k878/EyuX8TIXc+HwniuvL4RrjlBLW30/fOUWRY+XwlLFVRmUA3OYX8ITu9T3O6v8x3PlCoYRV8T4wHX1gt+/KEDAgA0W0NouAtpFp4mBeBsJHqZUQywhgWUM5+u9zfq5P1mtiq2VCeZ0HmZjNuvr9IFhId4tYd4DAIQ2+MEbQoEuZ7E3IAG50Hny+sEnX1l/g+G7XF4en/NVpj0DAn5KYg+78NwwpUadNQFCU0UAbAKoEzfa6sFwdYlgovSQksy6FwzC667KdpsVHtf5es+b+1HF2q1DTRnyUlqFVWrSQPUKFS12uSbEgDYW13msUycpiHubAllCUxYVBVDDIT7rWJHfv10E+jfZqt8Mc3+4eunXfWfOeIiztcE6nLmQOq5UUWuhuOc7/7O8clPCYh2buUajs3fLWUC9tRcajbx5wRkfarxXPWp0FPdpLnqDSxq1B3f7VB/vnBpH8RxbVqj1X96o7O/gWN7egsP+oiFmdXg1gn5fWeJ/wATx8JADa/T6f4nr6SKtSwNzoN5XwrEgk6AklR0EB5MEzxgsYANt5mKcw6hir8/O0AHaKzyWi4Gyhj1MqK0YHgL4lU1A6C59ZS5j1hVXuxP70g8xAsCFeLBhQHDYQunpF3hf4gSu86n7NsPn4grHanTd/UjKP8A2M5VPznefZDRvVxDnklNR6s5P0Emdj6FxnGClSdzfuITpqS2ygD/AJET5VgqDZTcOCStycHTYAF1uCR1Kknpe86f7Q8ZmyUBuxztek7jZggNvG5+E5igafdI7GxYNTs2IpsSiO530HvDu7anymsZ1m41l1IygHtGJ+9pNdqgAPlLtfijLhqlEZh21UF/vEbuUWJADLrYsVvf+UxL5mItmYkUVYLWSoBmbP8Ai8La/wBXrMuvUvc3vcm3dUaX3sNBK5ek4luekKAsKZrp/fpA/YkkytjK1tF95tvCAqq3aNl/CvveJHKWmFvhAo0ggtCaBDxbNCYxNRoAV25dYFQyFNyT009Yt2gCWg3ngIWSBpAzzGwJ8ItTPV27pgU1MYDFiEsB6mEDFgyQYD7widYu8MnWASbGfS/slULhsRUbQGra/gqa/WfMUPdM+hcBxAocGBuoNapUAJbL77Zfe5Gwlse0VlcV4h29Z6hZNTYDtqtMhV7yDpsNfPwjnzBWCmr7lTUVqNQK4CUwLNz3tr1veVsPmJ0NS2g7tSjVAOnXW5V/lz0hVVDAZ1srimAr4Oxu9Zn1Kb6DUcprGanxMlQx1B7QLd6ADHJTsCGGl+8xv4kaTGY62l3iVe5t3NGqElC+UlmvezbHS0oCZZX2vj0YsknlBBtIvKrBr1QoueXzPSV8LTN87bn5CBm7R/6F+ZloH6QPGDeeJgM0CCZVrVIxnlRjcwHLovzPrFgQzrBMCJN4tjIgaCwcQe78PrPAwa57p9PrArgwgYAMIGA0GEDFiEDAcDpCJilOkktAYD3TOvwmKP8AA4VFvp2rtYp/ObEhtD7s40nQzY4Q5ekgIJAOW3YhwRcX53HvGWw7Vy6aYW2rLz/HhzuoY3Lp/wCNdvnDo1FU6GmO8gqZa1RB93SzGyt9OglcOADrTXusCVq1KRvZV7oOm7t8YPF8Q4TeooL1FtmourAWUXb3tgf1mm/SumOz31Nz5m5PS55yIBaTmmLRJMrYyofdXc/JYx6lhc/voInDg6s27fIQHUkCiwhE/lBJgs0CSYh2nneIZoEu0VR3nnaRTMBhaBCVeskmAJEi08Z6BaBg4htPWEIGJ29fyMBAkqYMlYDRJvBEkQDBhXgCTANzpNDgzr2ZuUBuVuWqIdQbWI0OpEzK20u8IrMFFiQCxuOR7yDb1lse0ZdOgV2JHvnVdBUp1BbtCQSG20XlMnijaoDqQl2JphGu7M1iASDuDfzl3BtnyFgrElQSVW5Fqg6TJx6BajBb2ViF1JsANBcy16VxLUzxMH/MCqe6ZmuBzmP9I+Zjc0Wnur5CeeAbPFM888AwIZopjDaLaALSaUhp5doDS8ESBCMASZGaQ0iB/9k="/>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wheel spokes="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a:effectLst/>
              </a:rPr>
              <a:t>Conference Humor For </a:t>
            </a:r>
            <a:r>
              <a:rPr lang="en-US"/>
              <a:t>600</a:t>
            </a:r>
          </a:p>
        </p:txBody>
      </p:sp>
      <p:sp>
        <p:nvSpPr>
          <p:cNvPr id="52227" name="Rectangle 3"/>
          <p:cNvSpPr>
            <a:spLocks noGrp="1" noChangeArrowheads="1"/>
          </p:cNvSpPr>
          <p:nvPr>
            <p:ph type="body" idx="1"/>
          </p:nvPr>
        </p:nvSpPr>
        <p:spPr/>
        <p:txBody>
          <a:bodyPr/>
          <a:lstStyle/>
          <a:p>
            <a:pPr marL="660400" indent="-660400" eaLnBrk="1" hangingPunct="1">
              <a:buNone/>
              <a:defRPr/>
            </a:pPr>
            <a:r>
              <a:rPr lang="en-US" sz="4000" b="1" dirty="0"/>
              <a:t>Answer: What is 10?</a:t>
            </a:r>
          </a:p>
          <a:p>
            <a:pPr marL="660400" indent="-660400" eaLnBrk="1" hangingPunct="1">
              <a:buNone/>
              <a:defRPr/>
            </a:pPr>
            <a:endParaRPr lang="en-US" sz="4000" b="1" dirty="0">
              <a:hlinkClick r:id="rId2" action="ppaction://hlinksldjump"/>
            </a:endParaRPr>
          </a:p>
          <a:p>
            <a:pPr marL="660400" indent="-660400" eaLnBrk="1" hangingPunct="1">
              <a:buNone/>
              <a:defRPr/>
            </a:pPr>
            <a:r>
              <a:rPr lang="en-US" sz="4000" dirty="0">
                <a:hlinkClick r:id="rId2" action="ppaction://hlinksldjump"/>
              </a:rPr>
              <a:t>Back</a:t>
            </a:r>
            <a:r>
              <a:rPr lang="en-US" sz="4000" dirty="0"/>
              <a:t>		</a:t>
            </a:r>
            <a:r>
              <a:rPr lang="en-US" dirty="0"/>
              <a:t>			</a:t>
            </a:r>
          </a:p>
        </p:txBody>
      </p:sp>
    </p:spTree>
  </p:cSld>
  <p:clrMapOvr>
    <a:masterClrMapping/>
  </p:clrMapOvr>
  <p:transition spd="slow">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defRPr/>
            </a:pPr>
            <a:r>
              <a:rPr lang="en-US"/>
              <a:t>Doctrines 100</a:t>
            </a:r>
          </a:p>
        </p:txBody>
      </p:sp>
      <p:sp>
        <p:nvSpPr>
          <p:cNvPr id="53251" name="Rectangle 3"/>
          <p:cNvSpPr>
            <a:spLocks noGrp="1" noChangeArrowheads="1"/>
          </p:cNvSpPr>
          <p:nvPr>
            <p:ph type="body" idx="1"/>
          </p:nvPr>
        </p:nvSpPr>
        <p:spPr>
          <a:xfrm>
            <a:off x="1676400" y="1295400"/>
            <a:ext cx="8839200" cy="5562600"/>
          </a:xfrm>
        </p:spPr>
        <p:txBody>
          <a:bodyPr/>
          <a:lstStyle/>
          <a:p>
            <a:pPr eaLnBrk="1" hangingPunct="1">
              <a:buNone/>
              <a:defRPr/>
            </a:pPr>
            <a:r>
              <a:rPr lang="en-US" sz="4000" dirty="0"/>
              <a:t>Elder Holland said:</a:t>
            </a:r>
          </a:p>
        </p:txBody>
      </p:sp>
      <p:sp>
        <p:nvSpPr>
          <p:cNvPr id="55300" name="Rectangle 5"/>
          <p:cNvSpPr>
            <a:spLocks noChangeArrowheads="1"/>
          </p:cNvSpPr>
          <p:nvPr/>
        </p:nvSpPr>
        <p:spPr bwMode="auto">
          <a:xfrm>
            <a:off x="4586288" y="1771650"/>
            <a:ext cx="9144000" cy="369332"/>
          </a:xfrm>
          <a:prstGeom prst="rect">
            <a:avLst/>
          </a:prstGeom>
          <a:noFill/>
          <a:ln w="9525">
            <a:noFill/>
            <a:miter lim="800000"/>
            <a:headEnd/>
            <a:tailEnd/>
          </a:ln>
        </p:spPr>
        <p:txBody>
          <a:bodyPr>
            <a:spAutoFit/>
          </a:bodyPr>
          <a:lstStyle/>
          <a:p>
            <a:pPr marL="342900" indent="-342900" eaLnBrk="1" hangingPunct="1"/>
            <a:endParaRPr lang="en-US"/>
          </a:p>
        </p:txBody>
      </p:sp>
      <p:pic>
        <p:nvPicPr>
          <p:cNvPr id="2" name="Picture 1">
            <a:extLst>
              <a:ext uri="{FF2B5EF4-FFF2-40B4-BE49-F238E27FC236}">
                <a16:creationId xmlns:a16="http://schemas.microsoft.com/office/drawing/2014/main" id="{F6DBF4DB-F804-4FFC-8F86-CDA9DF627E6A}"/>
              </a:ext>
            </a:extLst>
          </p:cNvPr>
          <p:cNvPicPr>
            <a:picLocks noChangeAspect="1"/>
          </p:cNvPicPr>
          <p:nvPr/>
        </p:nvPicPr>
        <p:blipFill>
          <a:blip r:embed="rId2"/>
          <a:stretch>
            <a:fillRect/>
          </a:stretch>
        </p:blipFill>
        <p:spPr>
          <a:xfrm>
            <a:off x="7268967" y="2635126"/>
            <a:ext cx="3086100" cy="3703320"/>
          </a:xfrm>
          <a:prstGeom prst="rect">
            <a:avLst/>
          </a:prstGeom>
        </p:spPr>
      </p:pic>
      <p:sp>
        <p:nvSpPr>
          <p:cNvPr id="7" name="TextBox 6">
            <a:extLst>
              <a:ext uri="{FF2B5EF4-FFF2-40B4-BE49-F238E27FC236}">
                <a16:creationId xmlns:a16="http://schemas.microsoft.com/office/drawing/2014/main" id="{BAB40CC1-0873-48C0-80FD-A46077E19556}"/>
              </a:ext>
            </a:extLst>
          </p:cNvPr>
          <p:cNvSpPr txBox="1"/>
          <p:nvPr/>
        </p:nvSpPr>
        <p:spPr>
          <a:xfrm>
            <a:off x="1524001" y="1771650"/>
            <a:ext cx="5584433" cy="4401205"/>
          </a:xfrm>
          <a:prstGeom prst="rect">
            <a:avLst/>
          </a:prstGeom>
          <a:noFill/>
        </p:spPr>
        <p:txBody>
          <a:bodyPr wrap="square">
            <a:spAutoFit/>
          </a:bodyPr>
          <a:lstStyle/>
          <a:p>
            <a:r>
              <a:rPr lang="en-US" sz="3200" dirty="0"/>
              <a:t>“</a:t>
            </a:r>
            <a:r>
              <a:rPr lang="en-US" sz="4000" dirty="0"/>
              <a:t>To any of our youth out there who are struggling, whatever your concerns or difficulties; This is manifestly not the answer.”</a:t>
            </a:r>
          </a:p>
        </p:txBody>
      </p:sp>
    </p:spTree>
  </p:cSld>
  <p:clrMapOvr>
    <a:masterClrMapping/>
  </p:clrMapOvr>
  <p:transition spd="slow">
    <p:zo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981200" y="1"/>
            <a:ext cx="8229600" cy="1116281"/>
          </a:xfrm>
        </p:spPr>
        <p:txBody>
          <a:bodyPr/>
          <a:lstStyle/>
          <a:p>
            <a:pPr eaLnBrk="1" hangingPunct="1">
              <a:defRPr/>
            </a:pPr>
            <a:r>
              <a:rPr lang="en-US" dirty="0"/>
              <a:t>Doctrines 100</a:t>
            </a:r>
          </a:p>
        </p:txBody>
      </p:sp>
      <p:sp>
        <p:nvSpPr>
          <p:cNvPr id="54275" name="Rectangle 3"/>
          <p:cNvSpPr>
            <a:spLocks noGrp="1" noChangeArrowheads="1"/>
          </p:cNvSpPr>
          <p:nvPr>
            <p:ph type="body" idx="1"/>
          </p:nvPr>
        </p:nvSpPr>
        <p:spPr>
          <a:xfrm>
            <a:off x="1981200" y="985653"/>
            <a:ext cx="8229600" cy="4868883"/>
          </a:xfrm>
        </p:spPr>
        <p:txBody>
          <a:bodyPr/>
          <a:lstStyle/>
          <a:p>
            <a:pPr eaLnBrk="1" hangingPunct="1">
              <a:defRPr/>
            </a:pPr>
            <a:r>
              <a:rPr lang="en-US" sz="3600" dirty="0"/>
              <a:t>What is death by suicide. “We might sometimes want to run away from where we are, but we can never run away from who we are — children of the living God who loves us, is always ready to forgive us, and will never, ever forsake us.”</a:t>
            </a:r>
          </a:p>
          <a:p>
            <a:pPr eaLnBrk="1" hangingPunct="1">
              <a:defRPr/>
            </a:pPr>
            <a:endParaRPr lang="en-US" sz="3600" dirty="0">
              <a:hlinkClick r:id="rId2" action="ppaction://hlinksldjump"/>
            </a:endParaRPr>
          </a:p>
          <a:p>
            <a:pPr eaLnBrk="1" hangingPunct="1">
              <a:defRPr/>
            </a:pPr>
            <a:r>
              <a:rPr lang="en-US" sz="3600" dirty="0">
                <a:hlinkClick r:id="rId2" action="ppaction://hlinksldjump"/>
              </a:rPr>
              <a:t>Back</a:t>
            </a:r>
            <a:r>
              <a:rPr lang="en-US" sz="4000" dirty="0"/>
              <a:t>	</a:t>
            </a:r>
            <a:r>
              <a:rPr lang="en-US" dirty="0"/>
              <a:t>		</a:t>
            </a:r>
          </a:p>
        </p:txBody>
      </p:sp>
      <p:sp>
        <p:nvSpPr>
          <p:cNvPr id="56325" name="AutoShape 5" descr="data:image/jpeg;base64,/9j/4AAQSkZJRgABAQAAAQABAAD/2wBDAAkGBwgHBgkIBwgKCgkLDRYPDQwMDRsUFRAWIB0iIiAdHx8kKDQsJCYxJx8fLT0tMTU3Ojo6Iys/RD84QzQ5Ojf/2wBDAQoKCg0MDRoPDxo3JR8lNzc3Nzc3Nzc3Nzc3Nzc3Nzc3Nzc3Nzc3Nzc3Nzc3Nzc3Nzc3Nzc3Nzc3Nzc3Nzc3Nzf/wAARCAC3ARMDASIAAhEBAxEB/8QAHAAAAQUBAQEAAAAAAAAAAAAABAACAwUGAQcI/8QAORAAAQMDAwIEBAQEBgMBAAAAAQACAwQRIQUSMUFRBhMiYTJxgZEUQqHwFVKx0QcjQ2LB4XKS8cL/xAAZAQADAQEBAAAAAAAAAAAAAAAAAQIDBAX/xAAgEQEBAQEAAwEBAAMBAAAAAAAAAQIRAyExElEEE0Ei/9oADAMBAAIRAxEAPwCtjYiWMTY2omNqzDrGKdjEmNU7GpAmNUrWpNapWtQHGtTw1ODU4BAcDU4BdATgEA2y7ZOsu2QDLJWT7JWQETsBeWePa3zNUbEw4byvVZG3aR3C8k8aUEkGrGQ/A/qVNVn6r6AMe8Ank56fqrF1fS07zHCWueMEtyAs1JLJI4QQE2BthXNFpVPTU4kqjukefTfk/RL59bSW/Es0rWsJzuebAA2Lvr2TaWmlmmDnQOL+l8NHyCsqLSGVEwe+IgflHUrX6R4fDGj0Adyf+EdVMf0Bo2mEMtsDnmxJ7eyC1elkp5HRvFi1mRyP3helUemxwsaGN9XdZXxTTF+ruNj5bW7ZHdrjBP2KDsY2npzHPE42+NpH1/ZUWuRB0kgGLEuH7/fKuTGPK8iQO3wn0vCqK14kqD0uAW+5tYj99k0UNES+mjlba7PiPeynqTsqWSAXbIwNJ72ugaWURz7Xg7T6T/x/ZT1cnl0w4vGQ5vS4z+/oqSFq5PLMgf0FrjvY/wByqymnIrmOd8DmEFvcHJ/Qo+sdaj9WbO5Pz/8Av3VNCDLUgAkHO0+4yP0Tianr2GOcSsOHG4eOjuhHzwfuh62TbXGdgs2W0lu27kfe4VhK6OSluMNIBLP5Dzce3P6qnmedwDh8Jt+/1VRNEUb7ExOttffbfv2+qa+IupdwvvidtcPY8H73H2UYjvBI4H4HD7G6l8w3Lj8RaWyD+YdUyCDOFxOkw7H0XOUyNSSSQHtsbUSxqjjCJY1Zg5jVOxqaxqmaEg60KQBJoTxYIDoCcAhaitigbdzgq8a/CXWbc/RK2Q5m1d2XbKnGsBwu1hP0T2am48sI+iX7ivxpbWXUFFXsfyiWTMfwU5ZU3Nh6S7zwuEJhwhYD/EyCR9NGYWku3WwFv9pQ0ulx6jMxkou0HN0r8PP14zpGl1DXNDaV7pDy4jC2Gi+FNQqakVE7CTw24w0ey9XpNCo4wA2FoA9lbMpo4mWY0ADsFj7t7XfJnMY6g8PNo2hzmAyHqeVeU1AyIAkXsrCWK7TYZC6wXj9lchW9RtiuAWjhZyvpW/xSs3tBZNACQRyWucD+jgtPE8NcQfoVW63Gxj4qjFg7a4+zsf1A/VNHGA1fS9pLoTvYB6cXc32PcfqsjW0z3TPjc0kj1AgGxXqtbC2/o7Xt3WT1zTIJbyeWN7fU1wGQRygtR59WQuY8SRH1gZB4I6qKec+W1kgs4AcnOSfuEXXB8Uzmlzha9xfBHcKr1BxELS43c4jafYf/AFXGF9Hyu8yAMJNhk/PFv7/Zcjja2FskZyAHA9uv9Cf0QjJgADh1++EqefGcFh49v2UySvO6zW4JuLD7j/8AQVbLcuJPKImcWPBabgEEHv8As/1UdXYOu3If6gqiXaZ3xMPwyDb9RkJs12lrh1z+gUbHWxf3HsV2RxOD81STXZXAbJA2Sda+OEArpLiSA92jCJYFFGEQwLMJGBOMjGC7iAoKmYQxF3YLF6nrNTNO6KIkC/RTrUis5umuqdXhiuGuBPYKvfqtVOSIYzbuVR0DA07pXFzuyt4Kp7cMaGhY3drfPikOjp5pn3na5ysIaCIZ8n9FylkkefU4/QK2hHp63U96vnA8VNEG22W+iRp23xayJcXMOWFw7hRSNc4XYT8igGNgjBzZSCJrRdpshXB183ae675kjRkgpDgoSFh5U8c7XDJVU6o6OFkO+qcw3GQqnksRfFK0NweCjdLH+fdZeLUDa4N1eaJWslmtfK0/csRnx3Op1q43J5N8BCxvwpWPAWcrtsSbiDwE0XaeOVzddcv2V9Rw7YD0+iFrIWSQvjkG5jmkOaeqKJvdQTk7Dbt1T6XGQlqX0rzS1JdfPlSH84/v3CAr9j43G9ja5KvNWpIqtm19+/yPdZuuglp4tpJeOL9Qp6eow/iOnMUu52W3Nndv+lka2Qve5jvy8ey32rkTU7myt3Mc212/8+6wNfC6J5a7O34XdwtMXtYeTPAgJHpPdOuY37j1GVHfCe47jzckXv7rZz9OfkKNxuwe2F0G+CmnFwiCmrvI+S4kmTpOAuJJIBJJwYSLhJA497jCe+QRtJJUe4MaSVRapqDySyMrLV4ec9qHVtUkkkdFHwOSqunp3SyXI5PKljic95JySVd6ZStJJcMDAXJvVrs8eJDaLTmPsAblWEdC5hwAAueQ+nnDgequad7ZG+oWd3URpQsEMjTY2t8lYRhzByCpGMB4FwnkFg9IuPdWXA0peQdoH3QEs1RHf0FWM0nTYfmhZ2SFt2hHS4rn15/1Gke6TaoPuMEJk7Tezmfohfw7txc37JXRzImSUjsQoMSGzSWnsi6UbhtlZcd0YdMa8bmcJd6uZkU5p5W+poP0RmkVHlVzNxsSbEI+OF0PokFx3QWo0wZaaPDmm6mWytPzLG5imwOyJa66zuj1oqaVhvkCxV3G64F1rKVnoSCe6Q79UwJwceiuM6k3Y4Q07h0PHuiCbhDTMdtNhymXFZUuDjxk9QqqupXSsIFjjgq4kieDjgeyhMZyC0FJTzrVqB+55s5p5I6X+Sx+sUDi03jII4Izb2K9mq6Bs2C3HcLOaxoG5ri0A47co9y9KyWceLyROachR5BWv1PQ3RPLXN2XvtI4Pcf9LP1umzQlzgx3p+Jtst/6W+PJL6cnk8Nz7gIjFwuONx7pArhHVasXE+MbiQmLoQROG02K4nvcXWJ56piAcHkCwSTUkDr3arJEJA5VI6kLn8ZK0fkGawUsVAHTcey5PLr3x0eLPrqkptO23eRgcI6jjO0bRwbq5lo9se0BPpdNJYXC4Kx+umIImRzszh1rZTTEYncED2R7dPPIbYj9UU2gMjM8o4YKmc64LReys2QNmZcCx7LtPQujdluPZWTKYNAcwfMKpCqjqaRw727FRwsdkbb2WmFPuw4BQuomtfuaAEfmlKoJNPiqOBZ3YquqdNkp3XLCW9wtZLTN5GCOConfyvH1SuTlZqjhZe9rhWQga0bo8Keakj3bm+l3cKA74zZEnFd6HmbcEEYVVWN2sLeitZn4VbWEbSp1Gmaq9ErjS17qd5s1xuFuKWYOaMryzWJjTStnZyw3Wu0DWG1VNG8OBuE8nqNgH9k5r82QUFQ0tB6KX8ZCxwG4X+a1Z/ka25CcWEgZNkK2vp7G7wCuu1OBoy77BOWFZT5og4ENwUN5G0m5XG6jC/LHXC46YPO3BaObJ9ieUnxN23Fr9EHJTl5sRhGX3YYnEbhYEhCes/qmhQ1sTmOYPV1HfushqPhmopsuYZo2jDrXc0dj3C9RDQAmviD+QLjqlw+vnzV9BbJIX022KY5ETjZsn/ie/sVmJI3Rvcx7S1wNiCMgr6R1fw7RagxzZYWXPWy808U+BZ2OdLTSl+0Za/m3zWmd2eqx345fcebEELiImilppHRTM2vabFrgoT6jgAewW0rms44CukHoEnNLTkWXctPZMEACOUk8s3ncMXSS6fH0VQRWDSRyrMQtZJwoKdgDIj0XZJ9z/TyVw6+urE9CHNa/7qxgjYGAAICjgc5oLuVcQRBoGOieYuuRwA8BEMpwDgcqaMABSK5E3SJsIAsAkGWOApScJhIT4XaaeFG5Of3UL3pU4ZIQEFPtJU0j0BPIc2U1UJ7sWveyCmk5SlmIvlAzTEnnCS45NLa6rKuS7TZTzPuFXVclmmyitIz+t+tjgeoVN4Z1p9DVvppHWbf03VzqXqaVh9YY6GoErMEFV4p28Ly3k7HomoeMXUsJbHknAKH0zxE+tnaJpCL85WLpJRqMQEh9YRTKSaFwfGSCDcJ6nPQxrvt7bpkUPlNcBki6MmjYWk2AKxnh/wAV0gpY4agls4Fi217q+GvU7gAYZgO5jKc4LaU9oju22zyExlc1tyX9eCmHWtPeSC9oPQOO3+qilbFO+zZIg5ouXbhYJldf1dUlU55FhhWjGkg9O/sqLRpoJWXp5ZagtO0kANaSOc9leWe5v+ZZrP5W4H3S6iz2bf8AIw3tyU4ENFr47od0w+GMWA+gT91ueU4djpfi7hZVWoMa/LmgtOCj3vJtnCFqCC0tJ54QOPOvEvhuOte4BobKOHW57LzfUtNnoZntlYQAeV7lXASAgjIWY1rS4qph3tubWva91WdXKN+OaedUzI9QpfJuGVMY9Jt8Q912iom10L4LhlTGLsv+YdlNX6XPplR5sJPoyD3HUfvkJ0b3yzCRlOQ++8bXWuDz+ufa61/X8YzHvlUb2uje5jwWuabEHoktE+NkzvMfBK5zuSQwn9Ukf7In/Tf693D7UAePytuo9HiMkTZH8uQjqkfwwtvk4VtpoDYIwOwXNz/02z8W0DAEW0oOJwsp2uWgGMKeHIdrsLpejpcSuf7qJz1G6RROlStPiVz0NI9dMmEPK/BSOI5pOcoCeRSTyY5QE0l1C5DJZCQhJHXGApnepRGNyDCSkoCpbcFW5hxnlDzU1wSlYqVl6tmCFl9apd7XYW2r4AL5VFW0+5pUy8vV2djKeHW31DyXfm4W+p6IEbHDIXn9Q52n14lbixut54T1MaoC5wyMLo37n6c3i7ndyT6WPT5W1hLWmI7vV1Tpf8QpfJLmUsbWg2u4q/n0WlqfXNEHn/dkLO+IfDv4hzRTs2tZnASzZGnkzb8Z+q1vVdadaEMY0nBYzP6rYeEvClLJSxmtL56mYhxYXfD80LplJS6bA0vLQ5vAWo8OSebKXtDnPkPwt/K33KWt99DHjv2tZQadSUMDYoqeNrWjo2yncyMNwwf+yUTQGZFvrdNmzgHCXDDkAH0taFw45SeLC9zdDyvIBN0AyWUNBtkqvlm3YNx7dk+eQk4QLic3KXTR1VntIOHcBAujLQRa5KNeNzchQyMePhN+wKabVXU0EFREWPYCOoIWOqtNOnV/lxuJjy+HN7fzN/qQt9IPTaxB91U6hSw1QLXW3N4I5BVdKxRCI2y0E97DP6JIkscw7S5wI/23SS6XGqq6nyomgnBP/K0ujVPmQMN+BZY7V7+QCOmVZeH64GMZRqc0y8d7lt4pLolj7AZVRTVANso5koKahwlsmPmQxkUTpe6RwS+fuoXTKBzrqKSQgYQrg1shI5Ucr/dBtn7lNkn9JU2j8oKuWzigPN3vTqp9ygnStjzhT1ayaWtbdxQdVqMUfBuqqs1SwIuqqSt3nJA+aff4Of1fs1ISGwUklSXNNlmP4xSwD03kf/tCHk8SPPwQOt9Eco9LXUHOddVtw+7Tyhv4v55s4Fp7EKanO9+Fn/1rPjOeJqSzN4HCsv8ADZ1p5GX6orXKcPpH3HRVfgOYRai9nC2ze4sY6zzyyvYYGAtsQmy07b3sCmUk25gCNs0jPKXWrM6jokVbKCCWm+bLWaJRw0NIyOJoFsFBlgbKCOqtaVwDPZGfqv8AgsuxcFQvcG8YTnOFsdkI94vyrZ8NmlIvZAz1BDbFPlfbdc3KrqlxJxayilx10oJsVC6xyVESb4Ts8pGe+xwBymBm1o7J18Y6rrsNtymmhZ7W91VVLdrrgZVjUPNjblVtQ/JN04mgXC7iTYFJJzvUeEkyXNUzzYS32VRpk7qepdE42scK6abhUerxGCYTM46rXyZ/65PFrl42FDVEgG+VdwTggZWK0mrEjGG/PK0dPKQG5wsnSud9xhI5HCigBcB1XaiXymH5IOHOIbyUFU1Ebbhzgqmv1GW5aDZU09c8H1m5U3S5lp2ztOQV0yAtWVj1Q3sCj6esLxyp6oZUutfKp62Q2NlamN0mUDWUjgCSEh1mqqQl+Ss/q2oFmL2ZewHc+60s9K6SYNb1KAf4blq2VUMsLw7/AE32wtPHmW+2Xl1ZPTKanI1vlCHUPO3A7gwEBqsdHo211IXMe4TMNjY8psfgrWXzEfhhGwH4nvAC3fhPwuNNpyJHhznG75CLD6Lo3c89Ofx51b7UOl6HWPeBM4kD2Wjj09tOywGVeubE0eVSs3d3Iepicxvq5XJXdlnNTi3QOHssh4fBp9bcPdbmsjuxyx9JF5euO6ZRi/VanbHp2nSHygfZGNme93pyUDpQBgaFdUTGRu3GyfOqv0GZZY3jzm2HdWVPO1zBYofWaqCKme6wcbcLJ6L4jZLO+nmcGyNOBfkJ84fPXW6dLgoWaYWzwUAK8FvN1FLVg9VSREktxYFDPJ6kIP8AEWJ/uusqA85KRVMBnA+ycSA3FrJoeCOVyRwHBslSP3AjsVBNMG9RngJkklhjlA1EwtcHKSa7USC91WVD7ux80paoGRzDyBdCTT/JVEUi/KSEMxvykmlq43YUdfCJ6dzSM2TY3KcG7bLpcEZzR53QVZgebZwt3QkuYLrHVlAXz+ZFh4NxZafQZnuhayYWeP1XPZyurGuxpIJRG0X7KKqkEjcjCBqajypW3+Eqk8Sa9+GpnNjObdFNa5h2s19HSX8x4LujRyVkNS12MP2gNYTwOT9gqipqqiedrWu31U3f8gVK2pr9Mmnja6zy+z9zQTcfNaePE19Z+TyXN5GoodahndZsjHH5EFa3SAZdrwNzDw4LzfwlFJUavC0MLyXEuaB0K9o0LRm0UOwn1Su3bOjUtYk+HjyW/Vlp1IJWgEKas0kGM4VrQ0ojsjpYQWcJfn0ffbzefSCyo3AYurWnpTsG02PyVzX0waCbZVbDUNY/a42U5vPS7LfYeWlqSbNaw++1dg0epmN55CW/yjAV1A5j7KwjAA6KudKasVDNMbDHZrQEBW0QyStJO5oaVR184ANys9cjTPWV1KEMBCw2pEUmpslOGu5K22rVAIcsVr8RqYTt5HCmfW3zPWp0rV4hG31j7ovU/E9NRQF7pAMd15bEZY2XEjm2635TXU8tc8GSe4HdbTFYX/Jz9XWs+N5qzcyBpDe5UPhTfUagZ5bnonUPh2lcwb3Oc7vwrfw7RMpaiRrejrKt5mZ6R4/Nd65av3SSQZbcs7JprhIMHI6Kz/Dh0QKpNTobHewlp7hZStrT5J5L3tj2XYKnc4kHPZVsbpnX2SiQjlvVPD7n+V4TR+l6ye4C66ouMKrgqcerlOkqG2JBwheaJlqMWugJZ7tIBsoJ6sXNyqyequSQg6KmnHKr6id1xttnlQSz5yULLPdDLVEGbJykq4zm6SrjPr0KN6Jjeq6N6JjeulwjGgbwVYwVELQL2a4cKrY9KePzWYNis/Jns9NfHv8AN9ryrj/ERXZ2wsrqWhV1ZKA2Muar7R6lzGCKY3I4K09K5my9gsOd+uqWz4wul+BDDMKqoJdJzcdEbqPgnTtQlbNUUkzpRjcx22/zK2UlS5gswIGokrKj0tuArm+fB+f19Uun6Zp+ht2UtPFE49G5cfmVpNFY+V3nSdeENRaI5zxJMbq+iiZA0BotZHbfZ3knIKYQCESDcWVYyR0jzs4CIFS2Nl3FT0TIevb6SslNAZNQ27rNVvrGswxMd6gsRV+KKenndK54AastWdbzN40ktZ/D5A17jY8FWtFqYlaLFeV1HiOTVqpuxrhGDyeq02m6kyJjdxsFWKz1njX1tXZpN1l9Trzci6KqqtskO5rgRZZTUqr1HKnf1p4+cQV9VuJuVTzyAg3K7UTXJugZpQGOz0Sn1er6VVRWQtJjJyMKGLUWQ/C26rpTulce5TF6Ey8e/W50TU46loAweyOrYqiF34mjJN8ub3WAo6qSlmEjD8wt5ourR1cHI3W4KnWe+qeNXN7EsPiF7WbX1Gxw5BQFfq9VVDZTyvkJ6Naj4aXT5nGWaNpcDlWlEKXeBTxNA+Sx/MerM9z2qDw9ourfijVzSOYwD4Sb7ld1IDjdw2vCv2OaI+gVRqdOXkvjOVNvaxoJlgVDUSWabcoN9Q+N5DgQQmOq97TfCIUoeqm2m91WzVBJ5Xa2b1EXwq+R90SdGtJ3z34UUkmOcqAuPdMeSrmWVqUyH2SQ9/dJVxPXokb0VG9JJauURG9EMekkgD6FjZXWPKtqGZzXOhfkt6pJLn3Pbr8V7lZRNc9ytKanYBd2SkkpjWibhjUDWT7RhJJFpyIqWrbDcuvayyni3xhS0O5jHuD+20pJLO/ZGvinXm+o+Jpa0us82PsgKeF1ZLeQ3HQEpJKrmZ+DVvWgo6RkLb2Cnnn2DJx7JJIRTodTeI9ocS0IGsqd5JSSS0eaq5ZCb3KrK+cshcBycJJJ+OS6ifJbM1RpJJLuecSKoKx9HOHsJt1CSSA0MVYXStcHHy5P6rVaa5kbGuvdJJc2/ru8W9XCyNUCzCHMhkcTuNrcJJKFK3UIGyG5wqWojLfhKSSE1WTg3NxdCvYUklUTUThZRONkklpEVGXJJJK+Jf/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7" name="AutoShape 7" descr="data:image/jpeg;base64,/9j/4AAQSkZJRgABAQAAAQABAAD/2wBDAAkGBwgHBgkIBwgKCgkLDRYPDQwMDRsUFRAWIB0iIiAdHx8kKDQsJCYxJx8fLT0tMTU3Ojo6Iys/RD84QzQ5Ojf/2wBDAQoKCg0MDRoPDxo3JR8lNzc3Nzc3Nzc3Nzc3Nzc3Nzc3Nzc3Nzc3Nzc3Nzc3Nzc3Nzc3Nzc3Nzc3Nzc3Nzc3Nzf/wAARCAC3ARMDASIAAhEBAxEB/8QAHAAAAQUBAQEAAAAAAAAAAAAABAACAwUGAQcI/8QAORAAAQMDAwIEBAQEBgMBAAAAAQACAwQRIQUSMUFRBhMiYTJxgZEUQqHwFVKx0QcjQ2LB4XKS8cL/xAAZAQADAQEBAAAAAAAAAAAAAAAAAQIDBAX/xAAgEQEBAQEAAwEBAAMBAAAAAAAAAQIRAyExElEEE0Ei/9oADAMBAAIRAxEAPwCtjYiWMTY2omNqzDrGKdjEmNU7GpAmNUrWpNapWtQHGtTw1ODU4BAcDU4BdATgEA2y7ZOsu2QDLJWT7JWQETsBeWePa3zNUbEw4byvVZG3aR3C8k8aUEkGrGQ/A/qVNVn6r6AMe8Ank56fqrF1fS07zHCWueMEtyAs1JLJI4QQE2BthXNFpVPTU4kqjukefTfk/RL59bSW/Es0rWsJzuebAA2Lvr2TaWmlmmDnQOL+l8NHyCsqLSGVEwe+IgflHUrX6R4fDGj0Adyf+EdVMf0Bo2mEMtsDnmxJ7eyC1elkp5HRvFi1mRyP3helUemxwsaGN9XdZXxTTF+ruNj5bW7ZHdrjBP2KDsY2npzHPE42+NpH1/ZUWuRB0kgGLEuH7/fKuTGPK8iQO3wn0vCqK14kqD0uAW+5tYj99k0UNES+mjlba7PiPeynqTsqWSAXbIwNJ72ugaWURz7Xg7T6T/x/ZT1cnl0w4vGQ5vS4z+/oqSFq5PLMgf0FrjvY/wByqymnIrmOd8DmEFvcHJ/Qo+sdaj9WbO5Pz/8Av3VNCDLUgAkHO0+4yP0Tianr2GOcSsOHG4eOjuhHzwfuh62TbXGdgs2W0lu27kfe4VhK6OSluMNIBLP5Dzce3P6qnmedwDh8Jt+/1VRNEUb7ExOttffbfv2+qa+IupdwvvidtcPY8H73H2UYjvBI4H4HD7G6l8w3Lj8RaWyD+YdUyCDOFxOkw7H0XOUyNSSSQHtsbUSxqjjCJY1Zg5jVOxqaxqmaEg60KQBJoTxYIDoCcAhaitigbdzgq8a/CXWbc/RK2Q5m1d2XbKnGsBwu1hP0T2am48sI+iX7ivxpbWXUFFXsfyiWTMfwU5ZU3Nh6S7zwuEJhwhYD/EyCR9NGYWku3WwFv9pQ0ulx6jMxkou0HN0r8PP14zpGl1DXNDaV7pDy4jC2Gi+FNQqakVE7CTw24w0ey9XpNCo4wA2FoA9lbMpo4mWY0ADsFj7t7XfJnMY6g8PNo2hzmAyHqeVeU1AyIAkXsrCWK7TYZC6wXj9lchW9RtiuAWjhZyvpW/xSs3tBZNACQRyWucD+jgtPE8NcQfoVW63Gxj4qjFg7a4+zsf1A/VNHGA1fS9pLoTvYB6cXc32PcfqsjW0z3TPjc0kj1AgGxXqtbC2/o7Xt3WT1zTIJbyeWN7fU1wGQRygtR59WQuY8SRH1gZB4I6qKec+W1kgs4AcnOSfuEXXB8Uzmlzha9xfBHcKr1BxELS43c4jafYf/AFXGF9Hyu8yAMJNhk/PFv7/Zcjja2FskZyAHA9uv9Cf0QjJgADh1++EqefGcFh49v2UySvO6zW4JuLD7j/8AQVbLcuJPKImcWPBabgEEHv8As/1UdXYOu3If6gqiXaZ3xMPwyDb9RkJs12lrh1z+gUbHWxf3HsV2RxOD81STXZXAbJA2Sda+OEArpLiSA92jCJYFFGEQwLMJGBOMjGC7iAoKmYQxF3YLF6nrNTNO6KIkC/RTrUis5umuqdXhiuGuBPYKvfqtVOSIYzbuVR0DA07pXFzuyt4Kp7cMaGhY3drfPikOjp5pn3na5ysIaCIZ8n9FylkkefU4/QK2hHp63U96vnA8VNEG22W+iRp23xayJcXMOWFw7hRSNc4XYT8igGNgjBzZSCJrRdpshXB183ae675kjRkgpDgoSFh5U8c7XDJVU6o6OFkO+qcw3GQqnksRfFK0NweCjdLH+fdZeLUDa4N1eaJWslmtfK0/csRnx3Op1q43J5N8BCxvwpWPAWcrtsSbiDwE0XaeOVzddcv2V9Rw7YD0+iFrIWSQvjkG5jmkOaeqKJvdQTk7Dbt1T6XGQlqX0rzS1JdfPlSH84/v3CAr9j43G9ja5KvNWpIqtm19+/yPdZuuglp4tpJeOL9Qp6eow/iOnMUu52W3Nndv+lka2Qve5jvy8ey32rkTU7myt3Mc212/8+6wNfC6J5a7O34XdwtMXtYeTPAgJHpPdOuY37j1GVHfCe47jzckXv7rZz9OfkKNxuwe2F0G+CmnFwiCmrvI+S4kmTpOAuJJIBJJwYSLhJA497jCe+QRtJJUe4MaSVRapqDySyMrLV4ec9qHVtUkkkdFHwOSqunp3SyXI5PKljic95JySVd6ZStJJcMDAXJvVrs8eJDaLTmPsAblWEdC5hwAAueQ+nnDgequad7ZG+oWd3URpQsEMjTY2t8lYRhzByCpGMB4FwnkFg9IuPdWXA0peQdoH3QEs1RHf0FWM0nTYfmhZ2SFt2hHS4rn15/1Gke6TaoPuMEJk7Tezmfohfw7txc37JXRzImSUjsQoMSGzSWnsi6UbhtlZcd0YdMa8bmcJd6uZkU5p5W+poP0RmkVHlVzNxsSbEI+OF0PokFx3QWo0wZaaPDmm6mWytPzLG5imwOyJa66zuj1oqaVhvkCxV3G64F1rKVnoSCe6Q79UwJwceiuM6k3Y4Q07h0PHuiCbhDTMdtNhymXFZUuDjxk9QqqupXSsIFjjgq4kieDjgeyhMZyC0FJTzrVqB+55s5p5I6X+Sx+sUDi03jII4Izb2K9mq6Bs2C3HcLOaxoG5ri0A47co9y9KyWceLyROachR5BWv1PQ3RPLXN2XvtI4Pcf9LP1umzQlzgx3p+Jtst/6W+PJL6cnk8Nz7gIjFwuONx7pArhHVasXE+MbiQmLoQROG02K4nvcXWJ56piAcHkCwSTUkDr3arJEJA5VI6kLn8ZK0fkGawUsVAHTcey5PLr3x0eLPrqkptO23eRgcI6jjO0bRwbq5lo9se0BPpdNJYXC4Kx+umIImRzszh1rZTTEYncED2R7dPPIbYj9UU2gMjM8o4YKmc64LReys2QNmZcCx7LtPQujdluPZWTKYNAcwfMKpCqjqaRw727FRwsdkbb2WmFPuw4BQuomtfuaAEfmlKoJNPiqOBZ3YquqdNkp3XLCW9wtZLTN5GCOConfyvH1SuTlZqjhZe9rhWQga0bo8Keakj3bm+l3cKA74zZEnFd6HmbcEEYVVWN2sLeitZn4VbWEbSp1Gmaq9ErjS17qd5s1xuFuKWYOaMryzWJjTStnZyw3Wu0DWG1VNG8OBuE8nqNgH9k5r82QUFQ0tB6KX8ZCxwG4X+a1Z/ka25CcWEgZNkK2vp7G7wCuu1OBoy77BOWFZT5og4ENwUN5G0m5XG6jC/LHXC46YPO3BaObJ9ieUnxN23Fr9EHJTl5sRhGX3YYnEbhYEhCes/qmhQ1sTmOYPV1HfushqPhmopsuYZo2jDrXc0dj3C9RDQAmviD+QLjqlw+vnzV9BbJIX022KY5ETjZsn/ie/sVmJI3Rvcx7S1wNiCMgr6R1fw7RagxzZYWXPWy808U+BZ2OdLTSl+0Za/m3zWmd2eqx345fcebEELiImilppHRTM2vabFrgoT6jgAewW0rms44CukHoEnNLTkWXctPZMEACOUk8s3ncMXSS6fH0VQRWDSRyrMQtZJwoKdgDIj0XZJ9z/TyVw6+urE9CHNa/7qxgjYGAAICjgc5oLuVcQRBoGOieYuuRwA8BEMpwDgcqaMABSK5E3SJsIAsAkGWOApScJhIT4XaaeFG5Of3UL3pU4ZIQEFPtJU0j0BPIc2U1UJ7sWveyCmk5SlmIvlAzTEnnCS45NLa6rKuS7TZTzPuFXVclmmyitIz+t+tjgeoVN4Z1p9DVvppHWbf03VzqXqaVh9YY6GoErMEFV4p28Ly3k7HomoeMXUsJbHknAKH0zxE+tnaJpCL85WLpJRqMQEh9YRTKSaFwfGSCDcJ6nPQxrvt7bpkUPlNcBki6MmjYWk2AKxnh/wAV0gpY4agls4Fi217q+GvU7gAYZgO5jKc4LaU9oju22zyExlc1tyX9eCmHWtPeSC9oPQOO3+qilbFO+zZIg5ouXbhYJldf1dUlU55FhhWjGkg9O/sqLRpoJWXp5ZagtO0kANaSOc9leWe5v+ZZrP5W4H3S6iz2bf8AIw3tyU4ENFr47od0w+GMWA+gT91ueU4djpfi7hZVWoMa/LmgtOCj3vJtnCFqCC0tJ54QOPOvEvhuOte4BobKOHW57LzfUtNnoZntlYQAeV7lXASAgjIWY1rS4qph3tubWva91WdXKN+OaedUzI9QpfJuGVMY9Jt8Q912iom10L4LhlTGLsv+YdlNX6XPplR5sJPoyD3HUfvkJ0b3yzCRlOQ++8bXWuDz+ufa61/X8YzHvlUb2uje5jwWuabEHoktE+NkzvMfBK5zuSQwn9Ukf7In/Tf693D7UAePytuo9HiMkTZH8uQjqkfwwtvk4VtpoDYIwOwXNz/02z8W0DAEW0oOJwsp2uWgGMKeHIdrsLpejpcSuf7qJz1G6RROlStPiVz0NI9dMmEPK/BSOI5pOcoCeRSTyY5QE0l1C5DJZCQhJHXGApnepRGNyDCSkoCpbcFW5hxnlDzU1wSlYqVl6tmCFl9apd7XYW2r4AL5VFW0+5pUy8vV2djKeHW31DyXfm4W+p6IEbHDIXn9Q52n14lbixut54T1MaoC5wyMLo37n6c3i7ndyT6WPT5W1hLWmI7vV1Tpf8QpfJLmUsbWg2u4q/n0WlqfXNEHn/dkLO+IfDv4hzRTs2tZnASzZGnkzb8Z+q1vVdadaEMY0nBYzP6rYeEvClLJSxmtL56mYhxYXfD80LplJS6bA0vLQ5vAWo8OSebKXtDnPkPwt/K33KWt99DHjv2tZQadSUMDYoqeNrWjo2yncyMNwwf+yUTQGZFvrdNmzgHCXDDkAH0taFw45SeLC9zdDyvIBN0AyWUNBtkqvlm3YNx7dk+eQk4QLic3KXTR1VntIOHcBAujLQRa5KNeNzchQyMePhN+wKabVXU0EFREWPYCOoIWOqtNOnV/lxuJjy+HN7fzN/qQt9IPTaxB91U6hSw1QLXW3N4I5BVdKxRCI2y0E97DP6JIkscw7S5wI/23SS6XGqq6nyomgnBP/K0ujVPmQMN+BZY7V7+QCOmVZeH64GMZRqc0y8d7lt4pLolj7AZVRTVANso5koKahwlsmPmQxkUTpe6RwS+fuoXTKBzrqKSQgYQrg1shI5Ucr/dBtn7lNkn9JU2j8oKuWzigPN3vTqp9ygnStjzhT1ayaWtbdxQdVqMUfBuqqs1SwIuqqSt3nJA+aff4Of1fs1ISGwUklSXNNlmP4xSwD03kf/tCHk8SPPwQOt9Eco9LXUHOddVtw+7Tyhv4v55s4Fp7EKanO9+Fn/1rPjOeJqSzN4HCsv8ADZ1p5GX6orXKcPpH3HRVfgOYRai9nC2ze4sY6zzyyvYYGAtsQmy07b3sCmUk25gCNs0jPKXWrM6jokVbKCCWm+bLWaJRw0NIyOJoFsFBlgbKCOqtaVwDPZGfqv8AgsuxcFQvcG8YTnOFsdkI94vyrZ8NmlIvZAz1BDbFPlfbdc3KrqlxJxayilx10oJsVC6xyVESb4Ts8pGe+xwBymBm1o7J18Y6rrsNtymmhZ7W91VVLdrrgZVjUPNjblVtQ/JN04mgXC7iTYFJJzvUeEkyXNUzzYS32VRpk7qepdE42scK6abhUerxGCYTM46rXyZ/65PFrl42FDVEgG+VdwTggZWK0mrEjGG/PK0dPKQG5wsnSud9xhI5HCigBcB1XaiXymH5IOHOIbyUFU1Ebbhzgqmv1GW5aDZU09c8H1m5U3S5lp2ztOQV0yAtWVj1Q3sCj6esLxyp6oZUutfKp62Q2NlamN0mUDWUjgCSEh1mqqQl+Ss/q2oFmL2ZewHc+60s9K6SYNb1KAf4blq2VUMsLw7/AE32wtPHmW+2Xl1ZPTKanI1vlCHUPO3A7gwEBqsdHo211IXMe4TMNjY8psfgrWXzEfhhGwH4nvAC3fhPwuNNpyJHhznG75CLD6Lo3c89Ofx51b7UOl6HWPeBM4kD2Wjj09tOywGVeubE0eVSs3d3Iepicxvq5XJXdlnNTi3QOHssh4fBp9bcPdbmsjuxyx9JF5euO6ZRi/VanbHp2nSHygfZGNme93pyUDpQBgaFdUTGRu3GyfOqv0GZZY3jzm2HdWVPO1zBYofWaqCKme6wcbcLJ6L4jZLO+nmcGyNOBfkJ84fPXW6dLgoWaYWzwUAK8FvN1FLVg9VSREktxYFDPJ6kIP8AEWJ/uusqA85KRVMBnA+ycSA3FrJoeCOVyRwHBslSP3AjsVBNMG9RngJkklhjlA1EwtcHKSa7USC91WVD7ux80paoGRzDyBdCTT/JVEUi/KSEMxvykmlq43YUdfCJ6dzSM2TY3KcG7bLpcEZzR53QVZgebZwt3QkuYLrHVlAXz+ZFh4NxZafQZnuhayYWeP1XPZyurGuxpIJRG0X7KKqkEjcjCBqajypW3+Eqk8Sa9+GpnNjObdFNa5h2s19HSX8x4LujRyVkNS12MP2gNYTwOT9gqipqqiedrWu31U3f8gVK2pr9Mmnja6zy+z9zQTcfNaePE19Z+TyXN5GoodahndZsjHH5EFa3SAZdrwNzDw4LzfwlFJUavC0MLyXEuaB0K9o0LRm0UOwn1Su3bOjUtYk+HjyW/Vlp1IJWgEKas0kGM4VrQ0ojsjpYQWcJfn0ffbzefSCyo3AYurWnpTsG02PyVzX0waCbZVbDUNY/a42U5vPS7LfYeWlqSbNaw++1dg0epmN55CW/yjAV1A5j7KwjAA6KudKasVDNMbDHZrQEBW0QyStJO5oaVR184ANys9cjTPWV1KEMBCw2pEUmpslOGu5K22rVAIcsVr8RqYTt5HCmfW3zPWp0rV4hG31j7ovU/E9NRQF7pAMd15bEZY2XEjm2635TXU8tc8GSe4HdbTFYX/Jz9XWs+N5qzcyBpDe5UPhTfUagZ5bnonUPh2lcwb3Oc7vwrfw7RMpaiRrejrKt5mZ6R4/Nd65av3SSQZbcs7JprhIMHI6Kz/Dh0QKpNTobHewlp7hZStrT5J5L3tj2XYKnc4kHPZVsbpnX2SiQjlvVPD7n+V4TR+l6ye4C66ouMKrgqcerlOkqG2JBwheaJlqMWugJZ7tIBsoJ6sXNyqyequSQg6KmnHKr6id1xttnlQSz5yULLPdDLVEGbJykq4zm6SrjPr0KN6Jjeq6N6JjeulwjGgbwVYwVELQL2a4cKrY9KePzWYNis/Jns9NfHv8AN9ryrj/ERXZ2wsrqWhV1ZKA2Muar7R6lzGCKY3I4K09K5my9gsOd+uqWz4wul+BDDMKqoJdJzcdEbqPgnTtQlbNUUkzpRjcx22/zK2UlS5gswIGokrKj0tuArm+fB+f19Uun6Zp+ht2UtPFE49G5cfmVpNFY+V3nSdeENRaI5zxJMbq+iiZA0BotZHbfZ3knIKYQCESDcWVYyR0jzs4CIFS2Nl3FT0TIevb6SslNAZNQ27rNVvrGswxMd6gsRV+KKenndK54AastWdbzN40ktZ/D5A17jY8FWtFqYlaLFeV1HiOTVqpuxrhGDyeq02m6kyJjdxsFWKz1njX1tXZpN1l9Trzci6KqqtskO5rgRZZTUqr1HKnf1p4+cQV9VuJuVTzyAg3K7UTXJugZpQGOz0Sn1er6VVRWQtJjJyMKGLUWQ/C26rpTulce5TF6Ey8e/W50TU46loAweyOrYqiF34mjJN8ub3WAo6qSlmEjD8wt5ourR1cHI3W4KnWe+qeNXN7EsPiF7WbX1Gxw5BQFfq9VVDZTyvkJ6Naj4aXT5nGWaNpcDlWlEKXeBTxNA+Sx/MerM9z2qDw9ourfijVzSOYwD4Sb7ld1IDjdw2vCv2OaI+gVRqdOXkvjOVNvaxoJlgVDUSWabcoN9Q+N5DgQQmOq97TfCIUoeqm2m91WzVBJ5Xa2b1EXwq+R90SdGtJ3z34UUkmOcqAuPdMeSrmWVqUyH2SQ9/dJVxPXokb0VG9JJauURG9EMekkgD6FjZXWPKtqGZzXOhfkt6pJLn3Pbr8V7lZRNc9ytKanYBd2SkkpjWibhjUDWT7RhJJFpyIqWrbDcuvayyni3xhS0O5jHuD+20pJLO/ZGvinXm+o+Jpa0us82PsgKeF1ZLeQ3HQEpJKrmZ+DVvWgo6RkLb2Cnnn2DJx7JJIRTodTeI9ocS0IGsqd5JSSS0eaq5ZCb3KrK+cshcBycJJJ+OS6ifJbM1RpJJLuecSKoKx9HOHsJt1CSSA0MVYXStcHHy5P6rVaa5kbGuvdJJc2/ru8W9XCyNUCzCHMhkcTuNrcJJKFK3UIGyG5wqWojLfhKSSE1WTg3NxdCvYUklUTUThZRONkklpEVGXJJJK+Jf/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6329" name="AutoShape 9" descr="data:image/jpeg;base64,/9j/4AAQSkZJRgABAQAAAQABAAD/2wBDAAkGBwgHBgkIBwgKCgkLDRYPDQwMDRsUFRAWIB0iIiAdHx8kKDQsJCYxJx8fLT0tMTU3Ojo6Iys/RD84QzQ5Ojf/2wBDAQoKCg0MDRoPDxo3JR8lNzc3Nzc3Nzc3Nzc3Nzc3Nzc3Nzc3Nzc3Nzc3Nzc3Nzc3Nzc3Nzc3Nzc3Nzc3Nzc3Nzf/wAARCAC3ARMDASIAAhEBAxEB/8QAHAAAAQUBAQEAAAAAAAAAAAAABAACAwUGAQcI/8QAORAAAQMDAwIEBAQEBgMBAAAAAQACAwQRIQUSMUFRBhMiYTJxgZEUQqHwFVKx0QcjQ2LB4XKS8cL/xAAZAQADAQEBAAAAAAAAAAAAAAAAAQIDBAX/xAAgEQEBAQEAAwEBAAMBAAAAAAAAAQIRAyExElEEE0Ei/9oADAMBAAIRAxEAPwCtjYiWMTY2omNqzDrGKdjEmNU7GpAmNUrWpNapWtQHGtTw1ODU4BAcDU4BdATgEA2y7ZOsu2QDLJWT7JWQETsBeWePa3zNUbEw4byvVZG3aR3C8k8aUEkGrGQ/A/qVNVn6r6AMe8Ank56fqrF1fS07zHCWueMEtyAs1JLJI4QQE2BthXNFpVPTU4kqjukefTfk/RL59bSW/Es0rWsJzuebAA2Lvr2TaWmlmmDnQOL+l8NHyCsqLSGVEwe+IgflHUrX6R4fDGj0Adyf+EdVMf0Bo2mEMtsDnmxJ7eyC1elkp5HRvFi1mRyP3helUemxwsaGN9XdZXxTTF+ruNj5bW7ZHdrjBP2KDsY2npzHPE42+NpH1/ZUWuRB0kgGLEuH7/fKuTGPK8iQO3wn0vCqK14kqD0uAW+5tYj99k0UNES+mjlba7PiPeynqTsqWSAXbIwNJ72ugaWURz7Xg7T6T/x/ZT1cnl0w4vGQ5vS4z+/oqSFq5PLMgf0FrjvY/wByqymnIrmOd8DmEFvcHJ/Qo+sdaj9WbO5Pz/8Av3VNCDLUgAkHO0+4yP0Tianr2GOcSsOHG4eOjuhHzwfuh62TbXGdgs2W0lu27kfe4VhK6OSluMNIBLP5Dzce3P6qnmedwDh8Jt+/1VRNEUb7ExOttffbfv2+qa+IupdwvvidtcPY8H73H2UYjvBI4H4HD7G6l8w3Lj8RaWyD+YdUyCDOFxOkw7H0XOUyNSSSQHtsbUSxqjjCJY1Zg5jVOxqaxqmaEg60KQBJoTxYIDoCcAhaitigbdzgq8a/CXWbc/RK2Q5m1d2XbKnGsBwu1hP0T2am48sI+iX7ivxpbWXUFFXsfyiWTMfwU5ZU3Nh6S7zwuEJhwhYD/EyCR9NGYWku3WwFv9pQ0ulx6jMxkou0HN0r8PP14zpGl1DXNDaV7pDy4jC2Gi+FNQqakVE7CTw24w0ey9XpNCo4wA2FoA9lbMpo4mWY0ADsFj7t7XfJnMY6g8PNo2hzmAyHqeVeU1AyIAkXsrCWK7TYZC6wXj9lchW9RtiuAWjhZyvpW/xSs3tBZNACQRyWucD+jgtPE8NcQfoVW63Gxj4qjFg7a4+zsf1A/VNHGA1fS9pLoTvYB6cXc32PcfqsjW0z3TPjc0kj1AgGxXqtbC2/o7Xt3WT1zTIJbyeWN7fU1wGQRygtR59WQuY8SRH1gZB4I6qKec+W1kgs4AcnOSfuEXXB8Uzmlzha9xfBHcKr1BxELS43c4jafYf/AFXGF9Hyu8yAMJNhk/PFv7/Zcjja2FskZyAHA9uv9Cf0QjJgADh1++EqefGcFh49v2UySvO6zW4JuLD7j/8AQVbLcuJPKImcWPBabgEEHv8As/1UdXYOu3If6gqiXaZ3xMPwyDb9RkJs12lrh1z+gUbHWxf3HsV2RxOD81STXZXAbJA2Sda+OEArpLiSA92jCJYFFGEQwLMJGBOMjGC7iAoKmYQxF3YLF6nrNTNO6KIkC/RTrUis5umuqdXhiuGuBPYKvfqtVOSIYzbuVR0DA07pXFzuyt4Kp7cMaGhY3drfPikOjp5pn3na5ysIaCIZ8n9FylkkefU4/QK2hHp63U96vnA8VNEG22W+iRp23xayJcXMOWFw7hRSNc4XYT8igGNgjBzZSCJrRdpshXB183ae675kjRkgpDgoSFh5U8c7XDJVU6o6OFkO+qcw3GQqnksRfFK0NweCjdLH+fdZeLUDa4N1eaJWslmtfK0/csRnx3Op1q43J5N8BCxvwpWPAWcrtsSbiDwE0XaeOVzddcv2V9Rw7YD0+iFrIWSQvjkG5jmkOaeqKJvdQTk7Dbt1T6XGQlqX0rzS1JdfPlSH84/v3CAr9j43G9ja5KvNWpIqtm19+/yPdZuuglp4tpJeOL9Qp6eow/iOnMUu52W3Nndv+lka2Qve5jvy8ey32rkTU7myt3Mc212/8+6wNfC6J5a7O34XdwtMXtYeTPAgJHpPdOuY37j1GVHfCe47jzckXv7rZz9OfkKNxuwe2F0G+CmnFwiCmrvI+S4kmTpOAuJJIBJJwYSLhJA497jCe+QRtJJUe4MaSVRapqDySyMrLV4ec9qHVtUkkkdFHwOSqunp3SyXI5PKljic95JySVd6ZStJJcMDAXJvVrs8eJDaLTmPsAblWEdC5hwAAueQ+nnDgequad7ZG+oWd3URpQsEMjTY2t8lYRhzByCpGMB4FwnkFg9IuPdWXA0peQdoH3QEs1RHf0FWM0nTYfmhZ2SFt2hHS4rn15/1Gke6TaoPuMEJk7Tezmfohfw7txc37JXRzImSUjsQoMSGzSWnsi6UbhtlZcd0YdMa8bmcJd6uZkU5p5W+poP0RmkVHlVzNxsSbEI+OF0PokFx3QWo0wZaaPDmm6mWytPzLG5imwOyJa66zuj1oqaVhvkCxV3G64F1rKVnoSCe6Q79UwJwceiuM6k3Y4Q07h0PHuiCbhDTMdtNhymXFZUuDjxk9QqqupXSsIFjjgq4kieDjgeyhMZyC0FJTzrVqB+55s5p5I6X+Sx+sUDi03jII4Izb2K9mq6Bs2C3HcLOaxoG5ri0A47co9y9KyWceLyROachR5BWv1PQ3RPLXN2XvtI4Pcf9LP1umzQlzgx3p+Jtst/6W+PJL6cnk8Nz7gIjFwuONx7pArhHVasXE+MbiQmLoQROG02K4nvcXWJ56piAcHkCwSTUkDr3arJEJA5VI6kLn8ZK0fkGawUsVAHTcey5PLr3x0eLPrqkptO23eRgcI6jjO0bRwbq5lo9se0BPpdNJYXC4Kx+umIImRzszh1rZTTEYncED2R7dPPIbYj9UU2gMjM8o4YKmc64LReys2QNmZcCx7LtPQujdluPZWTKYNAcwfMKpCqjqaRw727FRwsdkbb2WmFPuw4BQuomtfuaAEfmlKoJNPiqOBZ3YquqdNkp3XLCW9wtZLTN5GCOConfyvH1SuTlZqjhZe9rhWQga0bo8Keakj3bm+l3cKA74zZEnFd6HmbcEEYVVWN2sLeitZn4VbWEbSp1Gmaq9ErjS17qd5s1xuFuKWYOaMryzWJjTStnZyw3Wu0DWG1VNG8OBuE8nqNgH9k5r82QUFQ0tB6KX8ZCxwG4X+a1Z/ka25CcWEgZNkK2vp7G7wCuu1OBoy77BOWFZT5og4ENwUN5G0m5XG6jC/LHXC46YPO3BaObJ9ieUnxN23Fr9EHJTl5sRhGX3YYnEbhYEhCes/qmhQ1sTmOYPV1HfushqPhmopsuYZo2jDrXc0dj3C9RDQAmviD+QLjqlw+vnzV9BbJIX022KY5ETjZsn/ie/sVmJI3Rvcx7S1wNiCMgr6R1fw7RagxzZYWXPWy808U+BZ2OdLTSl+0Za/m3zWmd2eqx345fcebEELiImilppHRTM2vabFrgoT6jgAewW0rms44CukHoEnNLTkWXctPZMEACOUk8s3ncMXSS6fH0VQRWDSRyrMQtZJwoKdgDIj0XZJ9z/TyVw6+urE9CHNa/7qxgjYGAAICjgc5oLuVcQRBoGOieYuuRwA8BEMpwDgcqaMABSK5E3SJsIAsAkGWOApScJhIT4XaaeFG5Of3UL3pU4ZIQEFPtJU0j0BPIc2U1UJ7sWveyCmk5SlmIvlAzTEnnCS45NLa6rKuS7TZTzPuFXVclmmyitIz+t+tjgeoVN4Z1p9DVvppHWbf03VzqXqaVh9YY6GoErMEFV4p28Ly3k7HomoeMXUsJbHknAKH0zxE+tnaJpCL85WLpJRqMQEh9YRTKSaFwfGSCDcJ6nPQxrvt7bpkUPlNcBki6MmjYWk2AKxnh/wAV0gpY4agls4Fi217q+GvU7gAYZgO5jKc4LaU9oju22zyExlc1tyX9eCmHWtPeSC9oPQOO3+qilbFO+zZIg5ouXbhYJldf1dUlU55FhhWjGkg9O/sqLRpoJWXp5ZagtO0kANaSOc9leWe5v+ZZrP5W4H3S6iz2bf8AIw3tyU4ENFr47od0w+GMWA+gT91ueU4djpfi7hZVWoMa/LmgtOCj3vJtnCFqCC0tJ54QOPOvEvhuOte4BobKOHW57LzfUtNnoZntlYQAeV7lXASAgjIWY1rS4qph3tubWva91WdXKN+OaedUzI9QpfJuGVMY9Jt8Q912iom10L4LhlTGLsv+YdlNX6XPplR5sJPoyD3HUfvkJ0b3yzCRlOQ++8bXWuDz+ufa61/X8YzHvlUb2uje5jwWuabEHoktE+NkzvMfBK5zuSQwn9Ukf7In/Tf693D7UAePytuo9HiMkTZH8uQjqkfwwtvk4VtpoDYIwOwXNz/02z8W0DAEW0oOJwsp2uWgGMKeHIdrsLpejpcSuf7qJz1G6RROlStPiVz0NI9dMmEPK/BSOI5pOcoCeRSTyY5QE0l1C5DJZCQhJHXGApnepRGNyDCSkoCpbcFW5hxnlDzU1wSlYqVl6tmCFl9apd7XYW2r4AL5VFW0+5pUy8vV2djKeHW31DyXfm4W+p6IEbHDIXn9Q52n14lbixut54T1MaoC5wyMLo37n6c3i7ndyT6WPT5W1hLWmI7vV1Tpf8QpfJLmUsbWg2u4q/n0WlqfXNEHn/dkLO+IfDv4hzRTs2tZnASzZGnkzb8Z+q1vVdadaEMY0nBYzP6rYeEvClLJSxmtL56mYhxYXfD80LplJS6bA0vLQ5vAWo8OSebKXtDnPkPwt/K33KWt99DHjv2tZQadSUMDYoqeNrWjo2yncyMNwwf+yUTQGZFvrdNmzgHCXDDkAH0taFw45SeLC9zdDyvIBN0AyWUNBtkqvlm3YNx7dk+eQk4QLic3KXTR1VntIOHcBAujLQRa5KNeNzchQyMePhN+wKabVXU0EFREWPYCOoIWOqtNOnV/lxuJjy+HN7fzN/qQt9IPTaxB91U6hSw1QLXW3N4I5BVdKxRCI2y0E97DP6JIkscw7S5wI/23SS6XGqq6nyomgnBP/K0ujVPmQMN+BZY7V7+QCOmVZeH64GMZRqc0y8d7lt4pLolj7AZVRTVANso5koKahwlsmPmQxkUTpe6RwS+fuoXTKBzrqKSQgYQrg1shI5Ucr/dBtn7lNkn9JU2j8oKuWzigPN3vTqp9ygnStjzhT1ayaWtbdxQdVqMUfBuqqs1SwIuqqSt3nJA+aff4Of1fs1ISGwUklSXNNlmP4xSwD03kf/tCHk8SPPwQOt9Eco9LXUHOddVtw+7Tyhv4v55s4Fp7EKanO9+Fn/1rPjOeJqSzN4HCsv8ADZ1p5GX6orXKcPpH3HRVfgOYRai9nC2ze4sY6zzyyvYYGAtsQmy07b3sCmUk25gCNs0jPKXWrM6jokVbKCCWm+bLWaJRw0NIyOJoFsFBlgbKCOqtaVwDPZGfqv8AgsuxcFQvcG8YTnOFsdkI94vyrZ8NmlIvZAz1BDbFPlfbdc3KrqlxJxayilx10oJsVC6xyVESb4Ts8pGe+xwBymBm1o7J18Y6rrsNtymmhZ7W91VVLdrrgZVjUPNjblVtQ/JN04mgXC7iTYFJJzvUeEkyXNUzzYS32VRpk7qepdE42scK6abhUerxGCYTM46rXyZ/65PFrl42FDVEgG+VdwTggZWK0mrEjGG/PK0dPKQG5wsnSud9xhI5HCigBcB1XaiXymH5IOHOIbyUFU1Ebbhzgqmv1GW5aDZU09c8H1m5U3S5lp2ztOQV0yAtWVj1Q3sCj6esLxyp6oZUutfKp62Q2NlamN0mUDWUjgCSEh1mqqQl+Ss/q2oFmL2ZewHc+60s9K6SYNb1KAf4blq2VUMsLw7/AE32wtPHmW+2Xl1ZPTKanI1vlCHUPO3A7gwEBqsdHo211IXMe4TMNjY8psfgrWXzEfhhGwH4nvAC3fhPwuNNpyJHhznG75CLD6Lo3c89Ofx51b7UOl6HWPeBM4kD2Wjj09tOywGVeubE0eVSs3d3Iepicxvq5XJXdlnNTi3QOHssh4fBp9bcPdbmsjuxyx9JF5euO6ZRi/VanbHp2nSHygfZGNme93pyUDpQBgaFdUTGRu3GyfOqv0GZZY3jzm2HdWVPO1zBYofWaqCKme6wcbcLJ6L4jZLO+nmcGyNOBfkJ84fPXW6dLgoWaYWzwUAK8FvN1FLVg9VSREktxYFDPJ6kIP8AEWJ/uusqA85KRVMBnA+ycSA3FrJoeCOVyRwHBslSP3AjsVBNMG9RngJkklhjlA1EwtcHKSa7USC91WVD7ux80paoGRzDyBdCTT/JVEUi/KSEMxvykmlq43YUdfCJ6dzSM2TY3KcG7bLpcEZzR53QVZgebZwt3QkuYLrHVlAXz+ZFh4NxZafQZnuhayYWeP1XPZyurGuxpIJRG0X7KKqkEjcjCBqajypW3+Eqk8Sa9+GpnNjObdFNa5h2s19HSX8x4LujRyVkNS12MP2gNYTwOT9gqipqqiedrWu31U3f8gVK2pr9Mmnja6zy+z9zQTcfNaePE19Z+TyXN5GoodahndZsjHH5EFa3SAZdrwNzDw4LzfwlFJUavC0MLyXEuaB0K9o0LRm0UOwn1Su3bOjUtYk+HjyW/Vlp1IJWgEKas0kGM4VrQ0ojsjpYQWcJfn0ffbzefSCyo3AYurWnpTsG02PyVzX0waCbZVbDUNY/a42U5vPS7LfYeWlqSbNaw++1dg0epmN55CW/yjAV1A5j7KwjAA6KudKasVDNMbDHZrQEBW0QyStJO5oaVR184ANys9cjTPWV1KEMBCw2pEUmpslOGu5K22rVAIcsVr8RqYTt5HCmfW3zPWp0rV4hG31j7ovU/E9NRQF7pAMd15bEZY2XEjm2635TXU8tc8GSe4HdbTFYX/Jz9XWs+N5qzcyBpDe5UPhTfUagZ5bnonUPh2lcwb3Oc7vwrfw7RMpaiRrejrKt5mZ6R4/Nd65av3SSQZbcs7JprhIMHI6Kz/Dh0QKpNTobHewlp7hZStrT5J5L3tj2XYKnc4kHPZVsbpnX2SiQjlvVPD7n+V4TR+l6ye4C66ouMKrgqcerlOkqG2JBwheaJlqMWugJZ7tIBsoJ6sXNyqyequSQg6KmnHKr6id1xttnlQSz5yULLPdDLVEGbJykq4zm6SrjPr0KN6Jjeq6N6JjeulwjGgbwVYwVELQL2a4cKrY9KePzWYNis/Jns9NfHv8AN9ryrj/ERXZ2wsrqWhV1ZKA2Muar7R6lzGCKY3I4K09K5my9gsOd+uqWz4wul+BDDMKqoJdJzcdEbqPgnTtQlbNUUkzpRjcx22/zK2UlS5gswIGokrKj0tuArm+fB+f19Uun6Zp+ht2UtPFE49G5cfmVpNFY+V3nSdeENRaI5zxJMbq+iiZA0BotZHbfZ3knIKYQCESDcWVYyR0jzs4CIFS2Nl3FT0TIevb6SslNAZNQ27rNVvrGswxMd6gsRV+KKenndK54AastWdbzN40ktZ/D5A17jY8FWtFqYlaLFeV1HiOTVqpuxrhGDyeq02m6kyJjdxsFWKz1njX1tXZpN1l9Trzci6KqqtskO5rgRZZTUqr1HKnf1p4+cQV9VuJuVTzyAg3K7UTXJugZpQGOz0Sn1er6VVRWQtJjJyMKGLUWQ/C26rpTulce5TF6Ey8e/W50TU46loAweyOrYqiF34mjJN8ub3WAo6qSlmEjD8wt5ourR1cHI3W4KnWe+qeNXN7EsPiF7WbX1Gxw5BQFfq9VVDZTyvkJ6Naj4aXT5nGWaNpcDlWlEKXeBTxNA+Sx/MerM9z2qDw9ourfijVzSOYwD4Sb7ld1IDjdw2vCv2OaI+gVRqdOXkvjOVNvaxoJlgVDUSWabcoN9Q+N5DgQQmOq97TfCIUoeqm2m91WzVBJ5Xa2b1EXwq+R90SdGtJ3z34UUkmOcqAuPdMeSrmWVqUyH2SQ9/dJVxPXokb0VG9JJauURG9EMekkgD6FjZXWPKtqGZzXOhfkt6pJLn3Pbr8V7lZRNc9ytKanYBd2SkkpjWibhjUDWT7RhJJFpyIqWrbDcuvayyni3xhS0O5jHuD+20pJLO/ZGvinXm+o+Jpa0us82PsgKeF1ZLeQ3HQEpJKrmZ+DVvWgo6RkLb2Cnnn2DJx7JJIRTodTeI9ocS0IGsqd5JSSS0eaq5ZCb3KrK+cshcBycJJJ+OS6ifJbM1RpJJLuecSKoKx9HOHsJt1CSSA0MVYXStcHHy5P6rVaa5kbGuvdJJc2/ru8W9XCyNUCzCHMhkcTuNrcJJKFK3UIGyG5wqWojLfhKSSE1WTg3NxdCvYUklUTUThZRONkklpEVGXJJJK+Jf/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zo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en-US"/>
              <a:t>Doctrines 200</a:t>
            </a:r>
          </a:p>
        </p:txBody>
      </p:sp>
      <p:sp>
        <p:nvSpPr>
          <p:cNvPr id="55299" name="Rectangle 3"/>
          <p:cNvSpPr>
            <a:spLocks noGrp="1" noChangeArrowheads="1"/>
          </p:cNvSpPr>
          <p:nvPr>
            <p:ph type="body" idx="1"/>
          </p:nvPr>
        </p:nvSpPr>
        <p:spPr>
          <a:xfrm>
            <a:off x="1752600" y="1219200"/>
            <a:ext cx="8686800" cy="1752600"/>
          </a:xfrm>
        </p:spPr>
        <p:txBody>
          <a:bodyPr/>
          <a:lstStyle/>
          <a:p>
            <a:pPr algn="ctr" eaLnBrk="1" hangingPunct="1">
              <a:buFont typeface="Wingdings" pitchFamily="2" charset="2"/>
              <a:buNone/>
              <a:defRPr/>
            </a:pPr>
            <a:r>
              <a:rPr lang="en-US" sz="3600" dirty="0"/>
              <a:t>Elder Ballard said,“ I testify that “this” is where I came to know that my Heavenly Father and my Savior Jesus Christ know and love me.”</a:t>
            </a:r>
            <a:endParaRPr lang="en-US" dirty="0">
              <a:solidFill>
                <a:srgbClr val="FF0000"/>
              </a:solidFill>
            </a:endParaRPr>
          </a:p>
        </p:txBody>
      </p:sp>
      <p:sp>
        <p:nvSpPr>
          <p:cNvPr id="2" name="AutoShape 2" descr="https://www.lds.org/bc/content/shared/content/images/leaders/Taylor-Brian-K-large.jpg">
            <a:extLst>
              <a:ext uri="{FF2B5EF4-FFF2-40B4-BE49-F238E27FC236}">
                <a16:creationId xmlns:a16="http://schemas.microsoft.com/office/drawing/2014/main" id="{EE9168E6-A269-48B6-89CD-E28659924D9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zo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defRPr/>
            </a:pPr>
            <a:r>
              <a:rPr lang="en-US"/>
              <a:t>Doctrines 200</a:t>
            </a:r>
          </a:p>
        </p:txBody>
      </p:sp>
      <p:sp>
        <p:nvSpPr>
          <p:cNvPr id="56323" name="Rectangle 3"/>
          <p:cNvSpPr>
            <a:spLocks noGrp="1" noChangeArrowheads="1"/>
          </p:cNvSpPr>
          <p:nvPr>
            <p:ph type="body" idx="1"/>
          </p:nvPr>
        </p:nvSpPr>
        <p:spPr/>
        <p:txBody>
          <a:bodyPr/>
          <a:lstStyle/>
          <a:p>
            <a:pPr eaLnBrk="1" hangingPunct="1">
              <a:lnSpc>
                <a:spcPct val="90000"/>
              </a:lnSpc>
              <a:defRPr/>
            </a:pPr>
            <a:r>
              <a:rPr lang="en-US" dirty="0"/>
              <a:t>Answer:</a:t>
            </a:r>
            <a:r>
              <a:rPr lang="en-US" sz="2800" dirty="0"/>
              <a:t> </a:t>
            </a:r>
            <a:r>
              <a:rPr lang="en-US" sz="4000" dirty="0"/>
              <a:t>What is his mission? “Commit to yourselves and to Heavenly Father that you will serve a mission and that from this time forward you will strive to keep your hearts, hands and minds clean and worthy.”</a:t>
            </a:r>
          </a:p>
          <a:p>
            <a:pPr eaLnBrk="1" hangingPunct="1">
              <a:lnSpc>
                <a:spcPct val="90000"/>
              </a:lnSpc>
              <a:defRPr/>
            </a:pPr>
            <a:endParaRPr lang="en-US" sz="2800" dirty="0">
              <a:hlinkClick r:id="rId2" action="ppaction://hlinksldjump"/>
            </a:endParaRPr>
          </a:p>
          <a:p>
            <a:pPr eaLnBrk="1" hangingPunct="1">
              <a:lnSpc>
                <a:spcPct val="90000"/>
              </a:lnSpc>
              <a:defRPr/>
            </a:pPr>
            <a:r>
              <a:rPr lang="en-US" sz="2800" dirty="0">
                <a:hlinkClick r:id="rId2" action="ppaction://hlinksldjump"/>
              </a:rPr>
              <a:t>Back</a:t>
            </a:r>
            <a:r>
              <a:rPr lang="en-US" sz="2800" dirty="0"/>
              <a:t>					 </a:t>
            </a:r>
          </a:p>
        </p:txBody>
      </p:sp>
    </p:spTree>
  </p:cSld>
  <p:clrMapOvr>
    <a:masterClrMapping/>
  </p:clrMapOvr>
  <p:transition spd="slow">
    <p:zo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en-US"/>
              <a:t>Doctrines 300</a:t>
            </a:r>
          </a:p>
        </p:txBody>
      </p:sp>
      <p:sp>
        <p:nvSpPr>
          <p:cNvPr id="57347" name="Rectangle 3"/>
          <p:cNvSpPr>
            <a:spLocks noGrp="1" noChangeArrowheads="1"/>
          </p:cNvSpPr>
          <p:nvPr>
            <p:ph type="body" idx="1"/>
          </p:nvPr>
        </p:nvSpPr>
        <p:spPr>
          <a:xfrm>
            <a:off x="1981200" y="1219200"/>
            <a:ext cx="8229600" cy="2209800"/>
          </a:xfrm>
        </p:spPr>
        <p:txBody>
          <a:bodyPr/>
          <a:lstStyle/>
          <a:p>
            <a:pPr algn="ctr" eaLnBrk="1" hangingPunct="1">
              <a:buNone/>
              <a:defRPr/>
            </a:pPr>
            <a:r>
              <a:rPr lang="en-US" sz="4000" dirty="0"/>
              <a:t>Elder Bednar talked about this song that has the </a:t>
            </a:r>
            <a:r>
              <a:rPr lang="en-US" sz="4000" dirty="0" err="1"/>
              <a:t>phrase,”We</a:t>
            </a:r>
            <a:r>
              <a:rPr lang="en-US" sz="4000" dirty="0"/>
              <a:t> will heed not what the wicked may say” Must find in hymnal?</a:t>
            </a:r>
          </a:p>
        </p:txBody>
      </p:sp>
    </p:spTree>
  </p:cSld>
  <p:clrMapOvr>
    <a:masterClrMapping/>
  </p:clrMapOvr>
  <p:transition spd="slow">
    <p:zo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defRPr/>
            </a:pPr>
            <a:r>
              <a:rPr lang="en-US"/>
              <a:t>Doctrines 300</a:t>
            </a:r>
          </a:p>
        </p:txBody>
      </p:sp>
      <p:sp>
        <p:nvSpPr>
          <p:cNvPr id="58371" name="Rectangle 3"/>
          <p:cNvSpPr>
            <a:spLocks noGrp="1" noChangeArrowheads="1"/>
          </p:cNvSpPr>
          <p:nvPr>
            <p:ph type="body" idx="1"/>
          </p:nvPr>
        </p:nvSpPr>
        <p:spPr/>
        <p:txBody>
          <a:bodyPr/>
          <a:lstStyle/>
          <a:p>
            <a:pPr eaLnBrk="1" hangingPunct="1">
              <a:lnSpc>
                <a:spcPct val="90000"/>
              </a:lnSpc>
              <a:defRPr/>
            </a:pPr>
            <a:r>
              <a:rPr lang="en-US" sz="4000" dirty="0"/>
              <a:t>What is #243 Let us all press on?</a:t>
            </a:r>
          </a:p>
          <a:p>
            <a:pPr eaLnBrk="1" hangingPunct="1">
              <a:lnSpc>
                <a:spcPct val="90000"/>
              </a:lnSpc>
              <a:defRPr/>
            </a:pPr>
            <a:endParaRPr lang="en-US" sz="4000" dirty="0">
              <a:hlinkClick r:id="rId2" action="ppaction://hlinksldjump"/>
            </a:endParaRPr>
          </a:p>
          <a:p>
            <a:pPr eaLnBrk="1" hangingPunct="1">
              <a:lnSpc>
                <a:spcPct val="90000"/>
              </a:lnSpc>
              <a:defRPr/>
            </a:pPr>
            <a:endParaRPr lang="en-US" sz="4000" dirty="0">
              <a:hlinkClick r:id="rId2" action="ppaction://hlinksldjump"/>
            </a:endParaRPr>
          </a:p>
          <a:p>
            <a:pPr eaLnBrk="1" hangingPunct="1">
              <a:lnSpc>
                <a:spcPct val="90000"/>
              </a:lnSpc>
              <a:defRPr/>
            </a:pPr>
            <a:r>
              <a:rPr lang="en-US" sz="4000" dirty="0">
                <a:hlinkClick r:id="rId2" action="ppaction://hlinksldjump"/>
              </a:rPr>
              <a:t>Back</a:t>
            </a:r>
            <a:r>
              <a:rPr lang="en-US" sz="4000" dirty="0"/>
              <a:t>	</a:t>
            </a:r>
            <a:r>
              <a:rPr lang="en-US" sz="2800" dirty="0"/>
              <a:t>	                      </a:t>
            </a:r>
          </a:p>
        </p:txBody>
      </p:sp>
    </p:spTree>
  </p:cSld>
  <p:clrMapOvr>
    <a:masterClrMapping/>
  </p:clrMapOvr>
  <p:transition spd="slow">
    <p:zo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a:t>Doctrines 400</a:t>
            </a:r>
          </a:p>
        </p:txBody>
      </p:sp>
      <p:pic>
        <p:nvPicPr>
          <p:cNvPr id="2" name="Picture 1">
            <a:extLst>
              <a:ext uri="{FF2B5EF4-FFF2-40B4-BE49-F238E27FC236}">
                <a16:creationId xmlns:a16="http://schemas.microsoft.com/office/drawing/2014/main" id="{22551552-F0E7-4370-AD1D-88B54780EEC5}"/>
              </a:ext>
            </a:extLst>
          </p:cNvPr>
          <p:cNvPicPr>
            <a:picLocks noChangeAspect="1"/>
          </p:cNvPicPr>
          <p:nvPr/>
        </p:nvPicPr>
        <p:blipFill rotWithShape="1">
          <a:blip r:embed="rId2"/>
          <a:srcRect r="-2" b="9860"/>
          <a:stretch/>
        </p:blipFill>
        <p:spPr>
          <a:xfrm>
            <a:off x="1676400" y="1143001"/>
            <a:ext cx="2220294" cy="2490849"/>
          </a:xfrm>
          <a:prstGeom prst="rect">
            <a:avLst/>
          </a:prstGeom>
          <a:noFill/>
        </p:spPr>
      </p:pic>
      <p:sp>
        <p:nvSpPr>
          <p:cNvPr id="59395" name="Rectangle 3"/>
          <p:cNvSpPr>
            <a:spLocks noGrp="1" noChangeArrowheads="1"/>
          </p:cNvSpPr>
          <p:nvPr>
            <p:ph sz="half" idx="2"/>
          </p:nvPr>
        </p:nvSpPr>
        <p:spPr>
          <a:xfrm>
            <a:off x="3657600" y="1600201"/>
            <a:ext cx="6553200" cy="4530725"/>
          </a:xfrm>
        </p:spPr>
        <p:txBody>
          <a:bodyPr wrap="square" anchor="t">
            <a:normAutofit/>
          </a:bodyPr>
          <a:lstStyle/>
          <a:p>
            <a:pPr eaLnBrk="1" hangingPunct="1">
              <a:lnSpc>
                <a:spcPct val="90000"/>
              </a:lnSpc>
              <a:buNone/>
              <a:defRPr/>
            </a:pPr>
            <a:r>
              <a:rPr lang="en-US" dirty="0"/>
              <a:t> </a:t>
            </a:r>
            <a:r>
              <a:rPr lang="en-US" sz="4000" dirty="0"/>
              <a:t>In President Nelson’s Saturday Morning address, “Today I reaffirm strongly that the Lord has asked every worthy, able young man to do this? </a:t>
            </a:r>
          </a:p>
        </p:txBody>
      </p:sp>
    </p:spTree>
  </p:cSld>
  <p:clrMapOvr>
    <a:masterClrMapping/>
  </p:clrMapOvr>
  <p:transition spd="slow">
    <p:zo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defRPr/>
            </a:pPr>
            <a:r>
              <a:rPr lang="en-US"/>
              <a:t>Doctrines 400</a:t>
            </a:r>
          </a:p>
        </p:txBody>
      </p:sp>
      <p:sp>
        <p:nvSpPr>
          <p:cNvPr id="60419" name="Rectangle 3"/>
          <p:cNvSpPr>
            <a:spLocks noGrp="1" noChangeArrowheads="1"/>
          </p:cNvSpPr>
          <p:nvPr>
            <p:ph type="body" idx="1"/>
          </p:nvPr>
        </p:nvSpPr>
        <p:spPr/>
        <p:txBody>
          <a:bodyPr/>
          <a:lstStyle/>
          <a:p>
            <a:pPr eaLnBrk="1" hangingPunct="1">
              <a:lnSpc>
                <a:spcPct val="90000"/>
              </a:lnSpc>
              <a:buNone/>
              <a:defRPr/>
            </a:pPr>
            <a:r>
              <a:rPr lang="en-US" sz="4000" dirty="0"/>
              <a:t>What is prepare for and serve a mission. … For you young and able sisters, a mission is also a powerful, but optional, opportunity.” </a:t>
            </a:r>
          </a:p>
          <a:p>
            <a:pPr eaLnBrk="1" hangingPunct="1">
              <a:lnSpc>
                <a:spcPct val="90000"/>
              </a:lnSpc>
              <a:defRPr/>
            </a:pPr>
            <a:endParaRPr lang="en-US" sz="4000" dirty="0"/>
          </a:p>
          <a:p>
            <a:pPr eaLnBrk="1" hangingPunct="1">
              <a:lnSpc>
                <a:spcPct val="90000"/>
              </a:lnSpc>
              <a:defRPr/>
            </a:pPr>
            <a:r>
              <a:rPr lang="en-US" sz="4000" dirty="0">
                <a:hlinkClick r:id="rId2" action="ppaction://hlinksldjump"/>
              </a:rPr>
              <a:t>Back</a:t>
            </a:r>
            <a:r>
              <a:rPr lang="en-US" sz="4000" dirty="0"/>
              <a:t>	</a:t>
            </a:r>
            <a:r>
              <a:rPr lang="en-US" sz="2800" dirty="0"/>
              <a:t>				   </a:t>
            </a:r>
          </a:p>
        </p:txBody>
      </p:sp>
    </p:spTree>
  </p:cSld>
  <p:clrMapOvr>
    <a:masterClrMapping/>
  </p:clrMapOvr>
  <p:transition spd="slow">
    <p:zo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endParaRPr lang="en-US"/>
          </a:p>
        </p:txBody>
      </p:sp>
      <p:sp>
        <p:nvSpPr>
          <p:cNvPr id="266243" name="Rectangle 3"/>
          <p:cNvSpPr>
            <a:spLocks noGrp="1" noChangeArrowheads="1"/>
          </p:cNvSpPr>
          <p:nvPr>
            <p:ph type="body" idx="1"/>
          </p:nvPr>
        </p:nvSpPr>
        <p:spPr/>
        <p:txBody>
          <a:bodyPr/>
          <a:lstStyle/>
          <a:p>
            <a:pPr eaLnBrk="1" hangingPunct="1">
              <a:defRPr/>
            </a:pPr>
            <a:endParaRPr lang="en-US"/>
          </a:p>
        </p:txBody>
      </p:sp>
      <p:pic>
        <p:nvPicPr>
          <p:cNvPr id="63492" name="Picture 4" descr="Daily Double 3"/>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ransition>
    <p:dissolve/>
    <p:sndAc>
      <p:stSnd>
        <p:snd r:embed="rId2"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sz="2800" b="1"/>
              <a:t>Doctrinal Mastery for 100</a:t>
            </a:r>
          </a:p>
        </p:txBody>
      </p:sp>
      <p:sp>
        <p:nvSpPr>
          <p:cNvPr id="16387" name="Rectangle 3"/>
          <p:cNvSpPr>
            <a:spLocks noGrp="1" noChangeArrowheads="1"/>
          </p:cNvSpPr>
          <p:nvPr>
            <p:ph type="body" idx="1"/>
          </p:nvPr>
        </p:nvSpPr>
        <p:spPr>
          <a:xfrm>
            <a:off x="1981200" y="1600201"/>
            <a:ext cx="8077200" cy="761999"/>
          </a:xfrm>
        </p:spPr>
        <p:txBody>
          <a:bodyPr/>
          <a:lstStyle/>
          <a:p>
            <a:pPr eaLnBrk="1" hangingPunct="1">
              <a:defRPr/>
            </a:pPr>
            <a:r>
              <a:rPr lang="en-US" dirty="0"/>
              <a:t>What is Moses 7:18</a:t>
            </a:r>
          </a:p>
          <a:p>
            <a:pPr eaLnBrk="1" hangingPunct="1">
              <a:defRPr/>
            </a:pPr>
            <a:endParaRPr lang="en-US" dirty="0"/>
          </a:p>
          <a:p>
            <a:pPr marL="0" indent="0" eaLnBrk="1" hangingPunct="1">
              <a:buNone/>
              <a:defRPr/>
            </a:pPr>
            <a:endParaRPr lang="en-US" dirty="0">
              <a:hlinkClick r:id="rId2" action="ppaction://hlinksldjump"/>
            </a:endParaRPr>
          </a:p>
          <a:p>
            <a:pPr eaLnBrk="1" hangingPunct="1">
              <a:defRPr/>
            </a:pPr>
            <a:r>
              <a:rPr lang="en-US" dirty="0">
                <a:hlinkClick r:id="rId2" action="ppaction://hlinksldjump"/>
              </a:rPr>
              <a:t>Back</a:t>
            </a:r>
            <a:r>
              <a:rPr lang="en-US" dirty="0"/>
              <a:t>				</a:t>
            </a:r>
          </a:p>
        </p:txBody>
      </p:sp>
      <p:sp>
        <p:nvSpPr>
          <p:cNvPr id="81922" name="AutoShape 2"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1587501"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4" name="AutoShape 4"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1587501"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6" name="AutoShape 6"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1587501"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28" name="AutoShape 8"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1587501"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30" name="AutoShape 10" descr="data:image/jpeg;base64,/9j/4AAQSkZJRgABAQAAAQABAAD/2wCEAAkGBwgHBgkIBwgKCgkLDRYPDQwMDRsUFRAWIB0iIiAdHx8kKDQsJCYxJx8fLT0tMTU3Ojo6Iys/RD84QzQ5OjcBCgoKDQwNGg8PGjclHyU3Nzc3Nzc3Nzc3Nzc3Nzc3Nzc3Nzc3Nzc3Nzc3Nzc3Nzc3Nzc3Nzc3Nzc3Nzc3Nzc3N//AABEIAKAA1QMBIgACEQEDEQH/xAAcAAABBQEBAQAAAAAAAAAAAAADAAECBAUGBwj/xAA4EAABBAAFAgMECQMFAQAAAAABAAIDEQQFEiExQVEGE2EHInGRFSMyQlJigaGxFBYkU3OyweEX/8QAGAEBAQEBAQAAAAAAAAAAAAAAAQACAwT/xAAeEQEBAQACAgMBAAAAAAAAAAAAARECEjFBAyFRMv/aAAwDAQACEQMRAD8A8z8k9kaKI6hsiOf6KTJRfC3jlojtLfdaFOOXS2kIv1m1EmksivfZtQ1IZdaQsqQpNhSj5UGhEbshD62lovlJpQjwo6ijDo80epthVHs3V6B2pmlCljN8LNaimGojGqejdFjYgnjjtWo4LpTgivotCCEDcjhRgDMNQsqlnDaiaPVa2tj9o3CzwsLM3vdMWkUGnqiKs3SmLUWkqW2QtKk1iIGqbWqSAjTmDZHa1EN6apIV4oPeCvDBjSHnYhCjaQQQFoNIcWtQQ2YbbhJWpbZQa6klJyjgU4BR3QlIQkLeM6ELCaySiujcmEZCFpmhFaNlFopFBaoaYGuilsmq+OE4aVIjvso6bRA1OaGyknhHBsjdXC1JYGhpd34WLYHC08E6SXD7kUNgFjlG+Kq5o1FEiYk+NwcbRoAhqrmHYrM58rCveOQNlHDt2RMeKw1dCQEJhQy+VP5m9dQo5hMzESAsaRQ+as+W10haOUz8Lq4WvDLL0JafRaQwTuygcI4dEhSDPREbHasjDOv7KsRYUnopKscNo3kK/HhaCIY2s5UlFsFUatWY2EGy0BQmkJd9XaE18rXajacWrD4i9xKSC6SUm0k4tZZYlVBHcADR5QJHV6rTALiog7qbh2CgW90I5CbSnAUqQia8NFUpCQXwh0lSifW7okpBqelIPqrGEldDIHAWL3HRD0qbGoplaUjmSxB7Rz3SgbunZG04RhaOOQpQilzjo0sOywqueSFkcbG8k2rmE4VDO952D8qVfDMjncx2qv1VzDv1kknZU2s3R2CgOy25av6wGp2uYelquwauVZiajIdqY019gfJPqDd6CR2CHp1Os8JyLaTp97CiXa90Ty2E1eycNACcGhbdlHa+E8hNmioxmyGuOyQkQ3qkrDo2mqKSiy3YcseRIKIQ5IW9lt4zDl82rna0GfCaRRFEjZIYRj60hub6LWkwukC9lWfBd1uhKGikzlbMJ6jZBfGhAUptan0IrGFRQDfRPp9FYEeyfy0JW0qbG7ouhSa1RWcJuyRvSrClGN0sNtI0fi2RGj3iuft1nhfwo2VLN23ifgKV/C8KnmA/yXq9ixmaadanu5w22RSzfYIsUXoujlh4RfRWWtoJRx6eVPhRDcocI2kFM1npukBXupgt6q2MH7mohQ8hu9jZKxUdG0mwhFpB2VuTY7MoBCcO4UAt+5SRKTJTSjvVanOwvZYFuHCGHhnvOABUH4oDgoIeKoxhpbT/AOFTEIDfjyrUk4eON0CpDdEKQMkVt0gCwqMkLyaAV4EtJvlMTugKIw7x91WIcOeSFciAb7zt1IUXkjhRkUXMopi1WnsskobmLLWK5apNFImhIMUsTw4udnxU6p6aJpa4Ob0KtTxtEtt+y4WFzvluD4a6VfMG/wCU/wDRXcG0EgHuhzwOkkdJRonsn2VBjLKsNZp4R48HK7djHEfBWnYN7WAkUVphTIUCAVYfCfVIRhaZoGjhFAAo9k5ZpS1atqUIsQyNd9q1M+VZIBsqvGx4+yFKQuA+0kpzFgAqlULGOPZRcXudSJGx29hIqJw7Sdgf0SR26hwkoqLHGveNpn1fCD7x4RY2OI95LJBoUtAo2aUqpt0oBxIpBgL2IekWrTo3HgWm/p3k9Fm1rA2mxSK1qNBgppOGG/gr+GyfEzOGhv7LPaGcWZ5erhROGc7hpXWYbw3Lf12lg7q3NkLI23A4E/n2RrWOLZgZSNmFW2Zc/T9n9l1EWShxqV+n4FEhwYwxp8bvQuCjjl2ZY+wTGVDM8N5DcPYrUN/mu2+jvPYHAllc0FieK8A2DBQysJcddEn4IqkYeDNEH1XZT4SB2CiY0tIb6brjMMaC7mPJ8W6Bkpe0MLA7nuLRxLOlbHGPdAHwWdO7UfRaMmDxMjyyGJ7z+UWm+g8zaNZwUrgewWmcY0jNkJsW/C6NmQZhIzU7DPHpS0MD4Vkc4Gem390p0dXGSwi+EzcPQ1Uu8x3hiFouLS2+h7rMGQzNNyBunjZ12nR1cxudgKU/6V8kd6SuqGUxNHvRtCiIg0kFgAVq6uYjyuZzqaN1bZk0tgP27lbReyO7O3ouezh88eH8yPHYloErLaNINFw61fVOrItyZaITpDSU6NhYZmN1gTylwALnm+E6jkc8csezrv2IR8Nl7yfrG7H0Wu12rhWIgSUWiRTjyWFzBZr9FNnh3DOcKs2tnC4ZzzyF0uX4BkbQXMF11C52t45XB+Ew9wAiaWd3LVg8FZcwAkyA9QCK/hdOGgDYJ1SFn4TJsDhmBjIQa/FurIwWGDdIgYB8Ee1B0mnoSnIghgMKOIgmOX4Ymyz9LRRK4nZuymCeoV9JWfhIdOkQCu4AQJcuaS0t97fg9FpJqVeKUnYCF3V7fQFYHjbLopMhlfCHaoXB536dV08sevqQqeY4QTZfiYnOcQ6JwIHwWLTjxrDnel7FkDGyZVg599ToWg7rxuIVIQdiDS9k8MsLMhwLXc+UCniGm1jW8AC+wT0knW0ZM46e/wCikklIFrXbubfxCr4mTSKjit/S27K2kpMh2WyeYXe4RyAT1WbNk2Pmlqo2N/Fa6lMeFJzP9rFwPm4r4BrVn5/kEeHyTM5ovrHx4aR0YcOrRq/kLs9TXg0/jY0eFj5s1r8NPh4tbhJG5hs7bikDC/pYvu6dPTSNqTLEybMH4rJsvxBG8mFidue7Qkn7ShHhXNZqdGQ3ujRubQpeYRe1vEPLYsTlrDAQA7RJuD3Gy2YfaLkBrVNMzvcR22XOdr/Rsj0vK8TEyW5ntDQOCuhbjsMY9TZW8cdV89we1CQ5kRJg4xggSPdJMld+y67+/vD7I2u+kLsXTYySFZn2XrzHskbbHAj0T6QvMMF7RsgjituatZx7pY4H+FuM9ovheCQsxGeQOLWB/uNLhuOLA59Edv1Y7PSE+y5BntN8IujLzmzW1ezongn9kNvtR8JONfSLhtdmFw/6WpeKyuzS2XKR+0fwlIQBnMDSb+2C2viSKCMzxxkEsIljx8TmmTyxTxZNX37KvPjFldLaRcO646Tx3ljw9uEfreAaOoVtfr3C5/DeM58wlkjjcY6aTrLrvj/35Lly+ezxGpwejY3HQ4VlyPAPQWss5/hz98b+q88zbMMU5glMxeDwdV36Lk8X4plwc5ilaWloBFlcbeXKnJHQ4zy5fEMkMIpjpaA9F6szNcJhYGRtPusaGgfDZfO+X+JQ3NDO6yXHY+pW1/d752ODXhgaLcXH1WuXeeBMe8MzLCvF+a0bXRKNBi4Z943ArxXA5q6ahNj4GlwsAygbfP1XZ+GMXh4sUxs2Z4S3HSGjENPS+6Z8nySnI75Ouck8YZNA+VuJx+EjLJXR07EMB90A3RO3KsT+Ksiia5zs2wJDQOMQzm6rleic4xlbaVrnX+NPD0bXukzjL2Bhbq1Ypgoni91mv9o/htssl5xgfLYRZZLq1d6rlPeLHaKJdRAPU0vPJPat4fZFb8c15dG1w8lhdRO5B+ApXMB7TfC+LijfLmkUcnmAEPaWgWKuztXO6u0WOywlBj/9x/8AyKMa22XHf/Q/CcMT3/TmFcHS2AwlxDaBJIG4HKFivap4Qg1acydMR/owudf7J1Y3PCMbWeH8NDpH+O6SCu2iRzR/CS43I/ad4XwcGKjlxkoD8ZNKz6hx917y4fyUlnYnzoAw9FKmaeEAOKkJKSBgWKQLOpJ/VA82uiXm30Cksgs7n5qQe2+TXxVcPCfW1ZxLIewcOd804e3uee6rhzU4I6UjDqx5jeLPzSuPfn5oIquQn27oxamfK0kVykx7GEljnsd3Y6j+yjV9QmLB+IBI1Jzoy63FziOCXG1G47uz81HQPx/slpHdSSqPsfmlpjNjQTfqkBfUJi13RyUkI42g1HzzvypxO8k3HqYfyuIQKk/ET8E41dbQhw8Xu0k1VkqWsXwEAE90rQtG1jsFElrugQtSQcpCHSeQEhIBVAbcIRO6ilLBlNEJvMo2LQLpLV6qWia+1pIRcEknVVJFLGnqn8q+CtaAUkUwu6EJjA/srYg7StS8tw+6UxaRyEo+r1S1numo9kykJ5lJ/NQU6sQvm+ql5qAkEYhvMtPrQClasSzrTh9daVbUmJtHVLfmfmCbVZ5VUFODurqlou/ME3mKtaVq6pZLwo60HUlauqFD0tXqg2lasQuopWhaimtOIUlJCtJWJ//Z"/>
          <p:cNvSpPr>
            <a:spLocks noChangeAspect="1" noChangeArrowheads="1"/>
          </p:cNvSpPr>
          <p:nvPr/>
        </p:nvSpPr>
        <p:spPr bwMode="auto">
          <a:xfrm>
            <a:off x="1587501" y="-136525"/>
            <a:ext cx="202882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32" name="AutoShape 12" descr="data:image/jpeg;base64,/9j/4AAQSkZJRgABAQAAAQABAAD/2wCEAAkGBhASEBAQEBAQEA8QDRAPDw8PDw8PDw8PFBAVFBQQFBIXGyYeFxkjGRUSHy8gIycpLCwsFR4xNTAqNSYrLCkBCQoKDgwOFA8PFCkYFBgpKSkpKSkpKSkpKSkpKSkpKSkpKSkpKSkpKSkpKSkpKTU1KSkpMykpKSk2LiwuKSwpKf/AABEIAL4BCQMBIgACEQEDEQH/xAAbAAABBQEBAAAAAAAAAAAAAAAAAQIDBAUGB//EADwQAAIBAwEGBAMHAgQHAQAAAAABAgMEESEFEjFBUXEGEyJhMoGRFEJSobHB8BXhIyRy0UNigpKissIW/8QAGQEBAQEBAQEAAAAAAAAAAAAAAQACAwQF/8QAHhEBAQEBAQACAwEAAAAAAAAAAAERAhIDEyExQVH/2gAMAwEAAhEDEQA/APKwAAQAABAAAkAACQAAJABUhygRwwCXyWNlAjhgCuImCGAAwBAAGAwSIAARAABIAAYJABcCEigAEgKhMCkgAARkIAuBMCyADAYBABd0N0iQByiG4Sw0WMR6pMlp0Q1qckjSLEKI6FMkUTOtyI/LQ10SfA0tOK0rcT7MWhyiWjGfKiN8o0XSJKVnktPlmq3YfZmbSsn0LFDZjbXcz6a8OddoxjoM7qfhr0Zwv3M+v4fljOHjsH2H6nJSgJg1bnZzT4YKjtWbnTneMVcAWZUcEcqZrWfKIMDnETA6MJgAAhgAVIcoFpnJoEqpjvIf8Qa1hjpieW+hty2bjuMnYtcjPpfXWT5Q6NI0nYS6COxemhel4qlG3CVqdNsvYrw5TWF0f6luWxoPkl2Me46z4rjjFSHKBt3WxGpenUh/pck8D6g+us+NIkVI0Fs944EE6eGWnziGMAZJgjmtRRrkMTHuIiiTJVAfGIImiiahIRNC1t8lTGh0WwdmOazyRmtRZ2bsnf5HT23heLhHho8t/MdsrZuFoaPmSi8I5usV7jZVNy3YrRQXzxzK/wDTo5cWtDT8mTxJ6PohWsszhYdz4QpVcJLDb4+xyG0fCdSlUlCUeD0fJrqj1yzt447ai7Rs6dWGJfEuD5msubBv8eB3eypRb00yUalm+h69deHYvKaWORky8Hp5/IJ3RfjleXzt2iKVI7i/8G1IPhlcjMr+Gqq+48dcHSfJHO/HXMeX7AoG/PYU0vhf0GU9izb0iPuM/XWRToMsQtjoKfh+WOBpWHhnKzLToF7bnxOXo7Pb5Fn+lP8AD/4nd0Ni044WO5c+xU+i/wC1mfbf1xyMqaY2NFPQWUWkRwrNMy0t0rSKWC5ToR00WnsZivMMsq7Cn8L1WehU81cCOdxkqVarLFqedVZI1jOSj57ySRuBxnV5rJmV7bLZfp1R/wBkbeVohiv5c5WjhkWS5tKi4yeWn2KR1jh1+AACoWSpFinHQZSp6mvaWG8FrcinShqeheBbLejLK00OdobCZ1PhuE6LWPhbxL6mdbzHUfYY09VxCnQi5ZZPWhvJMKUCw6Lmit146GJVi8nQqOSGrszeeeXEryp0zrJyNHyslqhszCLcbNDOaze4568oPkOtrCTWcG3OwTY5Ut2LwsvHDqH1r7GFX2Xl5ktEV7qzjBYwsvXgb06LqRWdFxafEp7TtY8U+CxjPAxecb561zFe3g18Kz2Kf2KK5IsVZtN9yzbUN5Zlojk6qCt8ZeNOY3ODZqW2FlcH9DNnb5klw5Noip1KzTD7V7v6l6dpFS3Ws6cQ/p8ejFPP6l4loyvXuovDTMirdN8SHzD0Th4r8rZd1Fsk8/BhKp7j/tD4ZHyp8rcV0QV7kzoXA2dXLDyfa554+FddTP3vcVSHBOm9RqLky7Cu93ic3G4fUu220eXQz5dJ2h2hGWdSgzSvZKSyuBms1GOgOiNHRFmLVBanQ7HpttGDarU6/wAO22WmZrpy6vZVksJs6C12bFrRLjxOc2htGNKKj97QbZ+L2sLihkatdy6Cxj2IfseOBj23imM+K3V+ZoW214s3kc/y06dBYJo00QK6jproyCG1IttReWjWOd2tKKCRDb1MrItaphC55+UFxdqHHh+hlX+3FFZhr+gbXvVutNZOdur6ONI+rHyOPVr088xfe35Yy3llOvtXKaMWteNlWddvmcrrtMXqlw2zbtdl1pKEuG9yemF1Zk7BnTjUU6j4P0r36nVT8Q0Y/eX7hOTer/DnYtw3JfJrqYjpeXUe98GPi6MXa3i/daUMNPmcxtPxJKWGnz1XLsFn+GX/AFs3V9ThvPeTfHiZf/6N/i/I56tdOXHqR7z6/mPhXtyDY3I2TEUj14+YfkExmRyYYT1MVSIxxYdSxmPTIEx6kDSXIsZjExQOr1CWU0VqkcMfaVMSTfDOvYs3VFPVcCdFHA+ERVAmpwBYsWdPVHoHhq0xHJxmzqXqR3canlWk5cHu4XfANxz/AIju27ipronhdkjPo12nxKtau2228vqwhM3Ixa6C0vn1Nq22jJc8anJ0auMdf0NK3q5NYnVUdpylUTbeI5f/AExTbLWyq3qWeehhRe7o/ilFLH4YvDy/d6dkzb2RHVfIYq6200g2yOpWym0/bsx116YRiuhh1toOOkXrzfLPJFWJP6qX16tfc5+7qcTW2ilNSnTWqb34rkvxJdOOcHPV6pxsdtQzmValUKtYp1qyDDq4roq1bp54lWVf3IJVww+lmdw3zK85jHVI3VNSLUqkP819SvvC57/kI1ybY3Ioh0eI5MVMYKmRPyOTIxyZI/IuRjYikGNRMpDoyIVIemBWEy/YVE8wfPVGZFk1OeGmgalXZ0sMlp0ybdylLqkySnTM11kW9mU/Uu51fiKajYr3nDBzezoepGx41q7tpQX4p/8AzkD/ABx8qg+lVKW8SQkdo4tOjV1NixeWlnHXLxpzZz9GRs2U8Ry+LTS9lzf7fUTG/WqqVR4xwitOGVFLT20N7Y0nvR9uL6LqYFvR9WZPci5cZP1Y9o8X+hu2dxvaJKMc53Y6Z6ZfNjDXW3j3qW8uhx93Uw+zOvcf8BJfhON2jo2FHKjC4xU10Ut6La5Kacc/LOfkZu0INcVh8XzUk/vJ81nOq9h91U/ddiGFffgoPjDfeeOI/E3jjj4849tDFdIyq8zPqzLl3FxbT5Mz6jMgyUiCcx05EEmKP8wFIhyKmRTqYb3b6EGQ3v5hiNYLEFENPIAFQhEJjsjQInAIhxGFQ9DYigUkWSxZAmTUwLdsNacX7tFyESpst/4S9pv9i5BnOu/K7ZL1IueO6v8Al7VdZTf0SX7lO2lqiz42hm1tZdJ1I/WKf7Fyb+nGKRLTZAiWDO8cV+hjmbVG4w8RSW7iKbSbSX99TCtnqu5pW0sv5kY6CjJuWeOdc8zd2atUc9Zy4HUbHp5aFOvt1ij3TOJ2vU1fdnYbVr7lFLm1+xxe1KqnmfPPrXRv72Oj/X5GauWDdVDJq1XnKeGuDTw0X7qRk3E9TDR91cbyjwba1Xw4fBpPhh4TxyyzPrafunxQtSZXnMlpjkMkwkxjZLQxrYOQxyFaXeDe/mRm8G9/NBZ1lBgURs04AQMiNgigMAiemOyNBMkkTHJkaHJkYkRJFkSHJgW7smp6JLpJP6r+xfizI2TP4l7I1KTMV25/S9bS1NPxHRc9nqS/4NaMn/pkt39WjHpS1Om2dHzba4pfioTx3Ucr80gjbzYkgxklhsdA7OK5RZp2hlUTTtWSdBY8jtPDNLM4/mcTs7LaSWex3/hVxTxnLcdenZdTSS+Jq2qXscdWqerupLvmLSX1wdP4nzvs4u9qGK1P0zbuZlXDL13Wzrz5+/uZdaRlIJyK8pD6tbGuE+WH76ZIWwJWxjYNjWxBGMkxzYxkgGO/0YgvzQsswa2I2IbcQ2AjYmQRwCZFAnJijByZI9CpjEx2SR6kORFkfGRVtpbMliXdM2KcjG2djPyeC9QvYNqKksvgjFdOa1abOo8Kz9eOqee2DlLc6fw1pN/6Jf8Aqwx0ee3SxN9xsZC3kvWyOEjpHG/tdoSNS0a4vh0T1b/2MalI0LaWppOlsLh4wsJPilz7vizvPClL1J+2ey6nn+y45aPTvC9viLny3cEr+lPxfUWV2wcDf1DrvENxvylHnvZiur5x+fL+5w19W1MNfpQuKhQqTJq0ylVmSRVmMbHbjlotW+BGwWBsa2JJjciCjci5GkChkANJkiZAQXEAAEgKICZklFyJkTJI9McmRZF3iSTIqYxSBsjqR5x7DaNXdkpc08rvyCK5A4fkC1JK8qNuW/LOmWm1w4cC1beILqG7uXFSG7wal751fP5mfy9uHcIwz/vyXcltWqd5KUvU8ttvOMavUuRMndNKhLRGoZVyiaNoZdJmjazNNOr2NHLR6nZYp2yf/Ln6nlewp+pdz069q/5NNfgSDouD25Xe/LXnp+zRzG0K2Xnm8579TY2pcZyny+F/PVfqzmbmoZbqvVmVZyH1JkEmAMqvQY2LUegwBpWxrYjYyc8EDt4MkErhCxrJiNTqQbwxMdkdTLEYqY5QzknIwAYCggYACAABEAAEAiRQI0SRmRSKjJrRZIpvGnQlheyj8OnyTIJSy23xbySG8K6j7J8hgZBHl21qaYKUJ4zonlc+XuNyMTZhVS5/mXre5jxysd0cxvC77HTr0XZ+1adJb05JJNd/od3aeO7Sps+4k6nqt45lFr1Si5JRlFc1mSX0PBFdSxjLw+OvFdH7ElG8lGM4qTSnHdkk8KUd5Sw+qzFP5IrdanTpL7xhGctItR1cs4b9ksFKO2YTeNY+8sHPtiZAem3e3WFlYZnO+l/OZWchMkr00aF2n8WvVZxn58h8qy6mZkMhh9Lju0QVq2SICwegKmIKKizSr9SXzv5oU0P3X/Mgcf/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34" name="AutoShape 14" descr="data:image/jpeg;base64,/9j/4AAQSkZJRgABAQAAAQABAAD/2wCEAAkGBhASEBAQEBAQEA8QDRAPDw8PDw8PDw8PFBAVFBQQFBIXGyYeFxkjGRUSHy8gIycpLCwsFR4xNTAqNSYrLCkBCQoKDgwOFA8PFCkYFBgpKSkpKSkpKSkpKSkpKSkpKSkpKSkpKSkpKSkpKSkpKTU1KSkpMykpKSk2LiwuKSwpKf/AABEIAL4BCQMBIgACEQEDEQH/xAAbAAABBQEBAAAAAAAAAAAAAAAAAQIDBAUGB//EADwQAAIBAwEGBAMHAgQHAQAAAAABAgMEESEFEjFBUXEGEyJhMoGRFEJSobHB8BXhIyRy0UNigpKissIW/8QAGQEBAQEBAQEAAAAAAAAAAAAAAQACAwQF/8QAHhEBAQEBAQACAwEAAAAAAAAAAAERAhIDEyExQVH/2gAMAwEAAhEDEQA/APKwAAQAABAAAkAACQAAJABUhygRwwCXyWNlAjhgCuImCGAAwBAAGAwSIAARAABIAAYJABcCEigAEgKhMCkgAARkIAuBMCyADAYBABd0N0iQByiG4Sw0WMR6pMlp0Q1qckjSLEKI6FMkUTOtyI/LQ10SfA0tOK0rcT7MWhyiWjGfKiN8o0XSJKVnktPlmq3YfZmbSsn0LFDZjbXcz6a8OddoxjoM7qfhr0Zwv3M+v4fljOHjsH2H6nJSgJg1bnZzT4YKjtWbnTneMVcAWZUcEcqZrWfKIMDnETA6MJgAAhgAVIcoFpnJoEqpjvIf8Qa1hjpieW+hty2bjuMnYtcjPpfXWT5Q6NI0nYS6COxemhel4qlG3CVqdNsvYrw5TWF0f6luWxoPkl2Me46z4rjjFSHKBt3WxGpenUh/pck8D6g+us+NIkVI0Fs944EE6eGWnziGMAZJgjmtRRrkMTHuIiiTJVAfGIImiiahIRNC1t8lTGh0WwdmOazyRmtRZ2bsnf5HT23heLhHho8t/MdsrZuFoaPmSi8I5usV7jZVNy3YrRQXzxzK/wDTo5cWtDT8mTxJ6PohWsszhYdz4QpVcJLDb4+xyG0fCdSlUlCUeD0fJrqj1yzt447ai7Rs6dWGJfEuD5msubBv8eB3eypRb00yUalm+h69deHYvKaWORky8Hp5/IJ3RfjleXzt2iKVI7i/8G1IPhlcjMr+Gqq+48dcHSfJHO/HXMeX7AoG/PYU0vhf0GU9izb0iPuM/XWRToMsQtjoKfh+WOBpWHhnKzLToF7bnxOXo7Pb5Fn+lP8AD/4nd0Ni044WO5c+xU+i/wC1mfbf1xyMqaY2NFPQWUWkRwrNMy0t0rSKWC5ToR00WnsZivMMsq7Cn8L1WehU81cCOdxkqVarLFqedVZI1jOSj57ySRuBxnV5rJmV7bLZfp1R/wBkbeVohiv5c5WjhkWS5tKi4yeWn2KR1jh1+AACoWSpFinHQZSp6mvaWG8FrcinShqeheBbLejLK00OdobCZ1PhuE6LWPhbxL6mdbzHUfYY09VxCnQi5ZZPWhvJMKUCw6Lmit146GJVi8nQqOSGrszeeeXEryp0zrJyNHyslqhszCLcbNDOaze4568oPkOtrCTWcG3OwTY5Ut2LwsvHDqH1r7GFX2Xl5ktEV7qzjBYwsvXgb06LqRWdFxafEp7TtY8U+CxjPAxecb561zFe3g18Kz2Kf2KK5IsVZtN9yzbUN5Zlojk6qCt8ZeNOY3ODZqW2FlcH9DNnb5klw5Noip1KzTD7V7v6l6dpFS3Ws6cQ/p8ejFPP6l4loyvXuovDTMirdN8SHzD0Th4r8rZd1Fsk8/BhKp7j/tD4ZHyp8rcV0QV7kzoXA2dXLDyfa554+FddTP3vcVSHBOm9RqLky7Cu93ic3G4fUu220eXQz5dJ2h2hGWdSgzSvZKSyuBms1GOgOiNHRFmLVBanQ7HpttGDarU6/wAO22WmZrpy6vZVksJs6C12bFrRLjxOc2htGNKKj97QbZ+L2sLihkatdy6Cxj2IfseOBj23imM+K3V+ZoW214s3kc/y06dBYJo00QK6jproyCG1IttReWjWOd2tKKCRDb1MrItaphC55+UFxdqHHh+hlX+3FFZhr+gbXvVutNZOdur6ONI+rHyOPVr088xfe35Yy3llOvtXKaMWteNlWddvmcrrtMXqlw2zbtdl1pKEuG9yemF1Zk7BnTjUU6j4P0r36nVT8Q0Y/eX7hOTer/DnYtw3JfJrqYjpeXUe98GPi6MXa3i/daUMNPmcxtPxJKWGnz1XLsFn+GX/AFs3V9ThvPeTfHiZf/6N/i/I56tdOXHqR7z6/mPhXtyDY3I2TEUj14+YfkExmRyYYT1MVSIxxYdSxmPTIEx6kDSXIsZjExQOr1CWU0VqkcMfaVMSTfDOvYs3VFPVcCdFHA+ERVAmpwBYsWdPVHoHhq0xHJxmzqXqR3canlWk5cHu4XfANxz/AIju27ipronhdkjPo12nxKtau2228vqwhM3Ixa6C0vn1Nq22jJc8anJ0auMdf0NK3q5NYnVUdpylUTbeI5f/AExTbLWyq3qWeehhRe7o/ilFLH4YvDy/d6dkzb2RHVfIYq6200g2yOpWym0/bsx116YRiuhh1toOOkXrzfLPJFWJP6qX16tfc5+7qcTW2ilNSnTWqb34rkvxJdOOcHPV6pxsdtQzmValUKtYp1qyDDq4roq1bp54lWVf3IJVww+lmdw3zK85jHVI3VNSLUqkP819SvvC57/kI1ybY3Ioh0eI5MVMYKmRPyOTIxyZI/IuRjYikGNRMpDoyIVIemBWEy/YVE8wfPVGZFk1OeGmgalXZ0sMlp0ybdylLqkySnTM11kW9mU/Uu51fiKajYr3nDBzezoepGx41q7tpQX4p/8AzkD/ABx8qg+lVKW8SQkdo4tOjV1NixeWlnHXLxpzZz9GRs2U8Ry+LTS9lzf7fUTG/WqqVR4xwitOGVFLT20N7Y0nvR9uL6LqYFvR9WZPci5cZP1Y9o8X+hu2dxvaJKMc53Y6Z6ZfNjDXW3j3qW8uhx93Uw+zOvcf8BJfhON2jo2FHKjC4xU10Ut6La5Kacc/LOfkZu0INcVh8XzUk/vJ81nOq9h91U/ddiGFffgoPjDfeeOI/E3jjj4849tDFdIyq8zPqzLl3FxbT5Mz6jMgyUiCcx05EEmKP8wFIhyKmRTqYb3b6EGQ3v5hiNYLEFENPIAFQhEJjsjQInAIhxGFQ9DYigUkWSxZAmTUwLdsNacX7tFyESpst/4S9pv9i5BnOu/K7ZL1IueO6v8Al7VdZTf0SX7lO2lqiz42hm1tZdJ1I/WKf7Fyb+nGKRLTZAiWDO8cV+hjmbVG4w8RSW7iKbSbSX99TCtnqu5pW0sv5kY6CjJuWeOdc8zd2atUc9Zy4HUbHp5aFOvt1ij3TOJ2vU1fdnYbVr7lFLm1+xxe1KqnmfPPrXRv72Oj/X5GauWDdVDJq1XnKeGuDTw0X7qRk3E9TDR91cbyjwba1Xw4fBpPhh4TxyyzPrafunxQtSZXnMlpjkMkwkxjZLQxrYOQxyFaXeDe/mRm8G9/NBZ1lBgURs04AQMiNgigMAiemOyNBMkkTHJkaHJkYkRJFkSHJgW7smp6JLpJP6r+xfizI2TP4l7I1KTMV25/S9bS1NPxHRc9nqS/4NaMn/pkt39WjHpS1Om2dHzba4pfioTx3Ucr80gjbzYkgxklhsdA7OK5RZp2hlUTTtWSdBY8jtPDNLM4/mcTs7LaSWex3/hVxTxnLcdenZdTSS+Jq2qXscdWqerupLvmLSX1wdP4nzvs4u9qGK1P0zbuZlXDL13Wzrz5+/uZdaRlIJyK8pD6tbGuE+WH76ZIWwJWxjYNjWxBGMkxzYxkgGO/0YgvzQsswa2I2IbcQ2AjYmQRwCZFAnJijByZI9CpjEx2SR6kORFkfGRVtpbMliXdM2KcjG2djPyeC9QvYNqKksvgjFdOa1abOo8Kz9eOqee2DlLc6fw1pN/6Jf8Aqwx0ee3SxN9xsZC3kvWyOEjpHG/tdoSNS0a4vh0T1b/2MalI0LaWppOlsLh4wsJPilz7vizvPClL1J+2ey6nn+y45aPTvC9viLny3cEr+lPxfUWV2wcDf1DrvENxvylHnvZiur5x+fL+5w19W1MNfpQuKhQqTJq0ylVmSRVmMbHbjlotW+BGwWBsa2JJjciCjci5GkChkANJkiZAQXEAAEgKICZklFyJkTJI9McmRZF3iSTIqYxSBsjqR5x7DaNXdkpc08rvyCK5A4fkC1JK8qNuW/LOmWm1w4cC1beILqG7uXFSG7wal751fP5mfy9uHcIwz/vyXcltWqd5KUvU8ttvOMavUuRMndNKhLRGoZVyiaNoZdJmjazNNOr2NHLR6nZYp2yf/Ln6nlewp+pdz069q/5NNfgSDouD25Xe/LXnp+zRzG0K2Xnm8579TY2pcZyny+F/PVfqzmbmoZbqvVmVZyH1JkEmAMqvQY2LUegwBpWxrYjYyc8EDt4MkErhCxrJiNTqQbwxMdkdTLEYqY5QzknIwAYCggYACAABEAAEAiRQI0SRmRSKjJrRZIpvGnQlheyj8OnyTIJSy23xbySG8K6j7J8hgZBHl21qaYKUJ4zonlc+XuNyMTZhVS5/mXre5jxysd0cxvC77HTr0XZ+1adJb05JJNd/od3aeO7Sps+4k6nqt45lFr1Si5JRlFc1mSX0PBFdSxjLw+OvFdH7ElG8lGM4qTSnHdkk8KUd5Sw+qzFP5IrdanTpL7xhGctItR1cs4b9ksFKO2YTeNY+8sHPtiZAem3e3WFlYZnO+l/OZWchMkr00aF2n8WvVZxn58h8qy6mZkMhh9Lju0QVq2SICwegKmIKKizSr9SXzv5oU0P3X/Mgcf/Z"/>
          <p:cNvSpPr>
            <a:spLocks noChangeAspect="1" noChangeArrowheads="1"/>
          </p:cNvSpPr>
          <p:nvPr/>
        </p:nvSpPr>
        <p:spPr bwMode="auto">
          <a:xfrm>
            <a:off x="158750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p:wheel spokes="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a:t>Doctrines 500</a:t>
            </a:r>
          </a:p>
        </p:txBody>
      </p:sp>
      <p:sp>
        <p:nvSpPr>
          <p:cNvPr id="61443" name="Rectangle 3"/>
          <p:cNvSpPr>
            <a:spLocks noGrp="1" noChangeArrowheads="1"/>
          </p:cNvSpPr>
          <p:nvPr>
            <p:ph sz="half" idx="1"/>
          </p:nvPr>
        </p:nvSpPr>
        <p:spPr>
          <a:xfrm>
            <a:off x="1981200" y="1600201"/>
            <a:ext cx="4038600" cy="4530725"/>
          </a:xfrm>
        </p:spPr>
        <p:txBody>
          <a:bodyPr wrap="square" anchor="t">
            <a:normAutofit/>
          </a:bodyPr>
          <a:lstStyle/>
          <a:p>
            <a:pPr marL="0" indent="0" eaLnBrk="1" hangingPunct="1">
              <a:buNone/>
              <a:defRPr/>
            </a:pPr>
            <a:r>
              <a:rPr lang="en-US" sz="3600" b="1" dirty="0"/>
              <a:t>President Oaks taught that this document is not a statement of policies but is based on unchangeable doctrines. </a:t>
            </a:r>
          </a:p>
        </p:txBody>
      </p:sp>
      <p:pic>
        <p:nvPicPr>
          <p:cNvPr id="7" name="Picture 6" descr="A person wearing a suit and tie&#10;&#10;Description automatically generated with medium confidence">
            <a:extLst>
              <a:ext uri="{FF2B5EF4-FFF2-40B4-BE49-F238E27FC236}">
                <a16:creationId xmlns:a16="http://schemas.microsoft.com/office/drawing/2014/main" id="{1A262621-2792-4506-8A04-8A4B8D65A747}"/>
              </a:ext>
            </a:extLst>
          </p:cNvPr>
          <p:cNvPicPr>
            <a:picLocks noChangeAspect="1"/>
          </p:cNvPicPr>
          <p:nvPr/>
        </p:nvPicPr>
        <p:blipFill rotWithShape="1">
          <a:blip r:embed="rId3"/>
          <a:srcRect r="-3" b="10380"/>
          <a:stretch/>
        </p:blipFill>
        <p:spPr>
          <a:xfrm>
            <a:off x="6172200" y="1600201"/>
            <a:ext cx="4038600" cy="4530725"/>
          </a:xfrm>
          <a:prstGeom prst="rect">
            <a:avLst/>
          </a:prstGeom>
          <a:noFill/>
        </p:spPr>
      </p:pic>
    </p:spTree>
  </p:cSld>
  <p:clrMapOvr>
    <a:masterClrMapping/>
  </p:clrMapOvr>
  <p:transition spd="slow">
    <p:zoom/>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defRPr/>
            </a:pPr>
            <a:r>
              <a:rPr lang="en-US"/>
              <a:t>Doctrines 500</a:t>
            </a:r>
          </a:p>
        </p:txBody>
      </p:sp>
      <p:sp>
        <p:nvSpPr>
          <p:cNvPr id="62467" name="Rectangle 3"/>
          <p:cNvSpPr>
            <a:spLocks noGrp="1" noChangeArrowheads="1"/>
          </p:cNvSpPr>
          <p:nvPr>
            <p:ph type="body" idx="1"/>
          </p:nvPr>
        </p:nvSpPr>
        <p:spPr/>
        <p:txBody>
          <a:bodyPr/>
          <a:lstStyle/>
          <a:p>
            <a:pPr eaLnBrk="1" hangingPunct="1">
              <a:lnSpc>
                <a:spcPct val="90000"/>
              </a:lnSpc>
              <a:defRPr/>
            </a:pPr>
            <a:r>
              <a:rPr lang="en-US" sz="3600" dirty="0"/>
              <a:t>What is the Family Proclamation?</a:t>
            </a:r>
          </a:p>
          <a:p>
            <a:pPr eaLnBrk="1" hangingPunct="1">
              <a:lnSpc>
                <a:spcPct val="90000"/>
              </a:lnSpc>
              <a:defRPr/>
            </a:pPr>
            <a:endParaRPr lang="en-US" sz="3600" dirty="0"/>
          </a:p>
          <a:p>
            <a:pPr eaLnBrk="1" hangingPunct="1">
              <a:lnSpc>
                <a:spcPct val="90000"/>
              </a:lnSpc>
              <a:defRPr/>
            </a:pPr>
            <a:endParaRPr lang="en-US" sz="3600" dirty="0">
              <a:hlinkClick r:id="rId2" action="ppaction://hlinksldjump"/>
            </a:endParaRPr>
          </a:p>
          <a:p>
            <a:pPr eaLnBrk="1" hangingPunct="1">
              <a:lnSpc>
                <a:spcPct val="90000"/>
              </a:lnSpc>
              <a:defRPr/>
            </a:pPr>
            <a:r>
              <a:rPr lang="en-US" sz="2800" dirty="0">
                <a:hlinkClick r:id="rId2" action="ppaction://hlinksldjump"/>
              </a:rPr>
              <a:t>Back</a:t>
            </a:r>
            <a:r>
              <a:rPr lang="en-US" sz="2800" dirty="0"/>
              <a:t>	</a:t>
            </a:r>
          </a:p>
        </p:txBody>
      </p:sp>
    </p:spTree>
  </p:cSld>
  <p:clrMapOvr>
    <a:masterClrMapping/>
  </p:clrMapOvr>
  <p:transition spd="slow">
    <p:zoom/>
  </p:transition>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defRPr/>
            </a:pPr>
            <a:r>
              <a:rPr lang="en-US"/>
              <a:t>Doctrines 600</a:t>
            </a:r>
          </a:p>
        </p:txBody>
      </p:sp>
      <p:sp>
        <p:nvSpPr>
          <p:cNvPr id="63491" name="Rectangle 3"/>
          <p:cNvSpPr>
            <a:spLocks noGrp="1" noChangeArrowheads="1"/>
          </p:cNvSpPr>
          <p:nvPr>
            <p:ph type="body" idx="1"/>
          </p:nvPr>
        </p:nvSpPr>
        <p:spPr>
          <a:xfrm>
            <a:off x="1981200" y="1219202"/>
            <a:ext cx="8229600" cy="2743199"/>
          </a:xfrm>
        </p:spPr>
        <p:txBody>
          <a:bodyPr>
            <a:normAutofit/>
          </a:bodyPr>
          <a:lstStyle/>
          <a:p>
            <a:pPr marL="0" indent="0" eaLnBrk="1" hangingPunct="1">
              <a:buNone/>
              <a:defRPr/>
            </a:pPr>
            <a:r>
              <a:rPr lang="en-US" sz="4000" dirty="0"/>
              <a:t>Elder </a:t>
            </a:r>
            <a:r>
              <a:rPr lang="en-US" sz="4000" dirty="0" err="1"/>
              <a:t>Renlund</a:t>
            </a:r>
            <a:r>
              <a:rPr lang="en-US" sz="4000" dirty="0"/>
              <a:t> taught the Women that we shouldn't pray to this person?</a:t>
            </a:r>
          </a:p>
        </p:txBody>
      </p:sp>
    </p:spTree>
  </p:cSld>
  <p:clrMapOvr>
    <a:masterClrMapping/>
  </p:clrMapOvr>
  <p:transition spd="slow">
    <p:strips dir="rd"/>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981200" y="277814"/>
            <a:ext cx="8229600" cy="868155"/>
          </a:xfrm>
        </p:spPr>
        <p:txBody>
          <a:bodyPr/>
          <a:lstStyle/>
          <a:p>
            <a:pPr eaLnBrk="1" hangingPunct="1">
              <a:defRPr/>
            </a:pPr>
            <a:r>
              <a:rPr lang="en-US" dirty="0"/>
              <a:t>Doctrines 600</a:t>
            </a:r>
          </a:p>
        </p:txBody>
      </p:sp>
      <p:sp>
        <p:nvSpPr>
          <p:cNvPr id="64515" name="Rectangle 3"/>
          <p:cNvSpPr>
            <a:spLocks noGrp="1" noChangeArrowheads="1"/>
          </p:cNvSpPr>
          <p:nvPr>
            <p:ph type="body" idx="1"/>
          </p:nvPr>
        </p:nvSpPr>
        <p:spPr>
          <a:xfrm>
            <a:off x="1981200" y="1420814"/>
            <a:ext cx="8229600" cy="3756828"/>
          </a:xfrm>
        </p:spPr>
        <p:txBody>
          <a:bodyPr/>
          <a:lstStyle/>
          <a:p>
            <a:pPr eaLnBrk="1" hangingPunct="1">
              <a:defRPr/>
            </a:pPr>
            <a:r>
              <a:rPr lang="en-US" dirty="0"/>
              <a:t>What is Everyone has “heavenly parents, a father and a mother.” What is known doctrinally about Heavenly Mother is found in Gospel Topics. We direct our worship to our Heavenly Father in the name of Jesus Christ, and do not pray to Heavenly Mother.”</a:t>
            </a:r>
          </a:p>
          <a:p>
            <a:pPr eaLnBrk="1" hangingPunct="1">
              <a:defRPr/>
            </a:pPr>
            <a:endParaRPr lang="en-US" sz="2400" dirty="0">
              <a:hlinkClick r:id="rId2" action="ppaction://hlinksldjump"/>
            </a:endParaRPr>
          </a:p>
          <a:p>
            <a:pPr eaLnBrk="1" hangingPunct="1">
              <a:defRPr/>
            </a:pPr>
            <a:r>
              <a:rPr lang="en-US" dirty="0">
                <a:hlinkClick r:id="rId2" action="ppaction://hlinksldjump"/>
              </a:rPr>
              <a:t>Back</a:t>
            </a:r>
            <a:r>
              <a:rPr lang="en-US" dirty="0"/>
              <a:t>					 </a:t>
            </a:r>
          </a:p>
        </p:txBody>
      </p:sp>
    </p:spTree>
  </p:cSld>
  <p:clrMapOvr>
    <a:masterClrMapping/>
  </p:clrMapOvr>
  <p:transition spd="slow">
    <p:zoom/>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defRPr/>
            </a:pPr>
            <a:r>
              <a:rPr lang="en-US"/>
              <a:t>Apostles and Prophets for 100</a:t>
            </a:r>
          </a:p>
        </p:txBody>
      </p:sp>
      <p:sp>
        <p:nvSpPr>
          <p:cNvPr id="68611" name="Rectangle 3"/>
          <p:cNvSpPr>
            <a:spLocks noGrp="1" noChangeArrowheads="1"/>
          </p:cNvSpPr>
          <p:nvPr>
            <p:ph type="body" idx="1"/>
          </p:nvPr>
        </p:nvSpPr>
        <p:spPr>
          <a:xfrm>
            <a:off x="1752600" y="1600200"/>
            <a:ext cx="8610600" cy="2209800"/>
          </a:xfrm>
        </p:spPr>
        <p:txBody>
          <a:bodyPr/>
          <a:lstStyle/>
          <a:p>
            <a:pPr marL="533400" indent="-533400" algn="ctr" eaLnBrk="1" hangingPunct="1">
              <a:buNone/>
            </a:pPr>
            <a:r>
              <a:rPr lang="en-US"/>
              <a:t>President Nelson has always had a soft spot for women since he has this many daughters?</a:t>
            </a:r>
          </a:p>
        </p:txBody>
      </p:sp>
    </p:spTree>
  </p:cSld>
  <p:clrMapOvr>
    <a:masterClrMapping/>
  </p:clrMapOvr>
  <p:transition spd="slow">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a:t>Apostles and Prophets for 100</a:t>
            </a:r>
          </a:p>
        </p:txBody>
      </p:sp>
      <p:sp>
        <p:nvSpPr>
          <p:cNvPr id="69635" name="Rectangle 3"/>
          <p:cNvSpPr>
            <a:spLocks noGrp="1" noChangeArrowheads="1"/>
          </p:cNvSpPr>
          <p:nvPr>
            <p:ph type="body" idx="1"/>
          </p:nvPr>
        </p:nvSpPr>
        <p:spPr/>
        <p:txBody>
          <a:bodyPr/>
          <a:lstStyle/>
          <a:p>
            <a:pPr eaLnBrk="1" hangingPunct="1"/>
            <a:r>
              <a:rPr lang="en-US"/>
              <a:t>What is 9? (and 1 son)</a:t>
            </a:r>
          </a:p>
          <a:p>
            <a:pPr eaLnBrk="1" hangingPunct="1"/>
            <a:endParaRPr lang="en-US"/>
          </a:p>
          <a:p>
            <a:pPr eaLnBrk="1" hangingPunct="1"/>
            <a:endParaRPr lang="en-US"/>
          </a:p>
          <a:p>
            <a:pPr eaLnBrk="1" hangingPunct="1"/>
            <a:endParaRPr lang="en-US"/>
          </a:p>
          <a:p>
            <a:pPr eaLnBrk="1" hangingPunct="1"/>
            <a:r>
              <a:rPr lang="en-US">
                <a:hlinkClick r:id="rId2" action="ppaction://hlinksldjump"/>
              </a:rPr>
              <a:t>Back</a:t>
            </a:r>
            <a:r>
              <a:rPr lang="en-US"/>
              <a:t>	</a:t>
            </a:r>
          </a:p>
        </p:txBody>
      </p:sp>
      <p:pic>
        <p:nvPicPr>
          <p:cNvPr id="4" name="Picture 3">
            <a:extLst>
              <a:ext uri="{FF2B5EF4-FFF2-40B4-BE49-F238E27FC236}">
                <a16:creationId xmlns:a16="http://schemas.microsoft.com/office/drawing/2014/main" id="{553D377C-694E-4D81-82CC-F4F0E0365132}"/>
              </a:ext>
            </a:extLst>
          </p:cNvPr>
          <p:cNvPicPr>
            <a:picLocks noChangeAspect="1"/>
          </p:cNvPicPr>
          <p:nvPr/>
        </p:nvPicPr>
        <p:blipFill>
          <a:blip r:embed="rId3"/>
          <a:stretch>
            <a:fillRect/>
          </a:stretch>
        </p:blipFill>
        <p:spPr>
          <a:xfrm>
            <a:off x="3527640" y="2519763"/>
            <a:ext cx="6149761" cy="3957237"/>
          </a:xfrm>
          <a:prstGeom prst="rect">
            <a:avLst/>
          </a:prstGeom>
        </p:spPr>
      </p:pic>
    </p:spTree>
  </p:cSld>
  <p:clrMapOvr>
    <a:masterClrMapping/>
  </p:clrMapOvr>
  <p:transition spd="slow">
    <p:circl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a:t>Apostles and Prophets for 200</a:t>
            </a:r>
          </a:p>
        </p:txBody>
      </p:sp>
      <p:sp>
        <p:nvSpPr>
          <p:cNvPr id="70659" name="Rectangle 3"/>
          <p:cNvSpPr>
            <a:spLocks noGrp="1" noChangeArrowheads="1"/>
          </p:cNvSpPr>
          <p:nvPr>
            <p:ph type="body" idx="1"/>
          </p:nvPr>
        </p:nvSpPr>
        <p:spPr>
          <a:xfrm>
            <a:off x="1981200" y="990600"/>
            <a:ext cx="8229600" cy="5105400"/>
          </a:xfrm>
        </p:spPr>
        <p:txBody>
          <a:bodyPr/>
          <a:lstStyle/>
          <a:p>
            <a:r>
              <a:rPr lang="en-US" dirty="0"/>
              <a:t>This Apostle spoke of the importance of Religious Liberty and Freedom for all religions. (full name)</a:t>
            </a:r>
          </a:p>
          <a:p>
            <a:pPr marL="0" indent="0" eaLnBrk="1" hangingPunct="1">
              <a:buNone/>
            </a:pPr>
            <a:endParaRPr lang="en-US" dirty="0"/>
          </a:p>
        </p:txBody>
      </p:sp>
      <p:pic>
        <p:nvPicPr>
          <p:cNvPr id="4" name="Picture 3">
            <a:extLst>
              <a:ext uri="{FF2B5EF4-FFF2-40B4-BE49-F238E27FC236}">
                <a16:creationId xmlns:a16="http://schemas.microsoft.com/office/drawing/2014/main" id="{97E5FF5A-2948-43CA-9764-865AC991DAA5}"/>
              </a:ext>
            </a:extLst>
          </p:cNvPr>
          <p:cNvPicPr>
            <a:picLocks noChangeAspect="1"/>
          </p:cNvPicPr>
          <p:nvPr/>
        </p:nvPicPr>
        <p:blipFill>
          <a:blip r:embed="rId2"/>
          <a:stretch>
            <a:fillRect/>
          </a:stretch>
        </p:blipFill>
        <p:spPr>
          <a:xfrm>
            <a:off x="3886200" y="3124201"/>
            <a:ext cx="5105400" cy="3401939"/>
          </a:xfrm>
          <a:prstGeom prst="rect">
            <a:avLst/>
          </a:prstGeom>
        </p:spPr>
      </p:pic>
    </p:spTree>
  </p:cSld>
  <p:clrMapOvr>
    <a:masterClrMapping/>
  </p:clrMapOvr>
  <p:transition spd="slow">
    <p:circl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a:t>Apostles and Prophets for 200</a:t>
            </a:r>
          </a:p>
        </p:txBody>
      </p:sp>
      <p:sp>
        <p:nvSpPr>
          <p:cNvPr id="71683" name="Rectangle 3"/>
          <p:cNvSpPr>
            <a:spLocks noGrp="1" noChangeArrowheads="1"/>
          </p:cNvSpPr>
          <p:nvPr>
            <p:ph type="body" idx="1"/>
          </p:nvPr>
        </p:nvSpPr>
        <p:spPr/>
        <p:txBody>
          <a:bodyPr/>
          <a:lstStyle/>
          <a:p>
            <a:pPr eaLnBrk="1" hangingPunct="1"/>
            <a:r>
              <a:rPr lang="en-US" dirty="0"/>
              <a:t>Who is Ronald A. Rasband?</a:t>
            </a:r>
          </a:p>
          <a:p>
            <a:pPr eaLnBrk="1" hangingPunct="1"/>
            <a:r>
              <a:rPr lang="en-US" dirty="0"/>
              <a:t>1. Honors the first and second great commandments; 2. fosters expressions of beliefs; 3. Inspires people to help others; 4. acts as unifying force to shape values</a:t>
            </a:r>
          </a:p>
          <a:p>
            <a:pPr eaLnBrk="1" hangingPunct="1"/>
            <a:endParaRPr lang="en-US" dirty="0">
              <a:hlinkClick r:id="rId2" action="ppaction://hlinksldjump"/>
            </a:endParaRPr>
          </a:p>
          <a:p>
            <a:pPr eaLnBrk="1" hangingPunct="1"/>
            <a:r>
              <a:rPr lang="en-US" dirty="0">
                <a:hlinkClick r:id="rId2" action="ppaction://hlinksldjump"/>
              </a:rPr>
              <a:t> Back</a:t>
            </a:r>
            <a:endParaRPr lang="en-US" dirty="0"/>
          </a:p>
        </p:txBody>
      </p:sp>
    </p:spTree>
  </p:cSld>
  <p:clrMapOvr>
    <a:masterClrMapping/>
  </p:clrMapOvr>
  <p:transition spd="slow">
    <p:circl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defRPr/>
            </a:pPr>
            <a:r>
              <a:rPr lang="en-US"/>
              <a:t>Apostles and Prophets for 300</a:t>
            </a:r>
          </a:p>
        </p:txBody>
      </p:sp>
      <p:sp>
        <p:nvSpPr>
          <p:cNvPr id="72707" name="Rectangle 3"/>
          <p:cNvSpPr>
            <a:spLocks noGrp="1" noChangeArrowheads="1"/>
          </p:cNvSpPr>
          <p:nvPr>
            <p:ph type="body" idx="1"/>
          </p:nvPr>
        </p:nvSpPr>
        <p:spPr/>
        <p:txBody>
          <a:bodyPr/>
          <a:lstStyle/>
          <a:p>
            <a:pPr marL="0" indent="0" eaLnBrk="1" hangingPunct="1">
              <a:buNone/>
            </a:pPr>
            <a:r>
              <a:rPr lang="en-US" dirty="0"/>
              <a:t>This Apostle spoke of missionary work; how we should Love, Share, and Invite.</a:t>
            </a:r>
          </a:p>
        </p:txBody>
      </p:sp>
      <p:pic>
        <p:nvPicPr>
          <p:cNvPr id="2" name="Picture 1">
            <a:extLst>
              <a:ext uri="{FF2B5EF4-FFF2-40B4-BE49-F238E27FC236}">
                <a16:creationId xmlns:a16="http://schemas.microsoft.com/office/drawing/2014/main" id="{125507FD-1511-4E5B-A391-CA0B6BE09BFB}"/>
              </a:ext>
            </a:extLst>
          </p:cNvPr>
          <p:cNvPicPr>
            <a:picLocks noChangeAspect="1"/>
          </p:cNvPicPr>
          <p:nvPr/>
        </p:nvPicPr>
        <p:blipFill>
          <a:blip r:embed="rId2"/>
          <a:stretch>
            <a:fillRect/>
          </a:stretch>
        </p:blipFill>
        <p:spPr>
          <a:xfrm>
            <a:off x="4953001" y="3276601"/>
            <a:ext cx="2543175" cy="3171825"/>
          </a:xfrm>
          <a:prstGeom prst="rect">
            <a:avLst/>
          </a:prstGeom>
        </p:spPr>
      </p:pic>
    </p:spTree>
  </p:cSld>
  <p:clrMapOvr>
    <a:masterClrMapping/>
  </p:clrMapOvr>
  <p:transition spd="slow">
    <p:circl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US"/>
              <a:t>Apostles and Prophets for 300</a:t>
            </a:r>
          </a:p>
        </p:txBody>
      </p:sp>
      <p:sp>
        <p:nvSpPr>
          <p:cNvPr id="73731" name="Rectangle 3"/>
          <p:cNvSpPr>
            <a:spLocks noGrp="1" noChangeArrowheads="1"/>
          </p:cNvSpPr>
          <p:nvPr>
            <p:ph type="body" idx="1"/>
          </p:nvPr>
        </p:nvSpPr>
        <p:spPr>
          <a:xfrm>
            <a:off x="1905000" y="1295400"/>
            <a:ext cx="8305800" cy="5029200"/>
          </a:xfrm>
        </p:spPr>
        <p:txBody>
          <a:bodyPr/>
          <a:lstStyle/>
          <a:p>
            <a:pPr algn="ctr" eaLnBrk="1" hangingPunct="1">
              <a:buFontTx/>
              <a:buNone/>
            </a:pPr>
            <a:r>
              <a:rPr lang="en-US" b="1" dirty="0"/>
              <a:t>Answer: Who is Elder Gary E. Stevenson?</a:t>
            </a:r>
          </a:p>
          <a:p>
            <a:pPr algn="ctr" eaLnBrk="1" hangingPunct="1">
              <a:buFontTx/>
              <a:buNone/>
            </a:pPr>
            <a:endParaRPr lang="en-US" b="1" dirty="0"/>
          </a:p>
          <a:p>
            <a:pPr eaLnBrk="1" hangingPunct="1"/>
            <a:endParaRPr lang="en-US" dirty="0">
              <a:hlinkClick r:id="rId2" action="ppaction://hlinksldjump"/>
            </a:endParaRPr>
          </a:p>
          <a:p>
            <a:pPr eaLnBrk="1" hangingPunct="1"/>
            <a:r>
              <a:rPr lang="en-US" dirty="0">
                <a:hlinkClick r:id="rId2" action="ppaction://hlinksldjump"/>
              </a:rPr>
              <a:t>Back</a:t>
            </a:r>
            <a:r>
              <a:rPr lang="en-US" dirty="0"/>
              <a:t>						</a:t>
            </a:r>
          </a:p>
        </p:txBody>
      </p:sp>
    </p:spTree>
  </p:cSld>
  <p:clrMapOvr>
    <a:masterClrMapping/>
  </p:clrMapOvr>
  <p:transition spd="slow">
    <p:circl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b="1"/>
              <a:t>Doctrinal Mastery for 200</a:t>
            </a:r>
            <a:endParaRPr lang="en-US"/>
          </a:p>
        </p:txBody>
      </p:sp>
      <p:sp>
        <p:nvSpPr>
          <p:cNvPr id="18435" name="Rectangle 3"/>
          <p:cNvSpPr>
            <a:spLocks noGrp="1" noChangeArrowheads="1"/>
          </p:cNvSpPr>
          <p:nvPr>
            <p:ph sz="half" idx="1"/>
          </p:nvPr>
        </p:nvSpPr>
        <p:spPr>
          <a:xfrm>
            <a:off x="1981200" y="1600202"/>
            <a:ext cx="8458200" cy="2743199"/>
          </a:xfrm>
        </p:spPr>
        <p:txBody>
          <a:bodyPr wrap="square" anchor="t">
            <a:normAutofit fontScale="92500" lnSpcReduction="10000"/>
          </a:bodyPr>
          <a:lstStyle/>
          <a:p>
            <a:pPr eaLnBrk="1" hangingPunct="1">
              <a:buFont typeface="Wingdings" pitchFamily="2" charset="2"/>
              <a:buNone/>
              <a:defRPr/>
            </a:pPr>
            <a:r>
              <a:rPr lang="en-US" sz="4000" dirty="0"/>
              <a:t> Many of the speakers put a strong emphasis on missionary work. We shouldn’t hold back sharing the marvelous work and a wonder of the Restoration.</a:t>
            </a:r>
          </a:p>
        </p:txBody>
      </p:sp>
    </p:spTree>
  </p:cSld>
  <p:clrMapOvr>
    <a:masterClrMapping/>
  </p:clrMapOvr>
  <p:transition spd="med">
    <p:wheel spokes="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defRPr/>
            </a:pPr>
            <a:r>
              <a:rPr lang="en-US"/>
              <a:t>Apostles and Prophets for 400</a:t>
            </a:r>
          </a:p>
        </p:txBody>
      </p:sp>
      <p:sp>
        <p:nvSpPr>
          <p:cNvPr id="74755" name="Rectangle 3"/>
          <p:cNvSpPr>
            <a:spLocks noGrp="1" noChangeArrowheads="1"/>
          </p:cNvSpPr>
          <p:nvPr>
            <p:ph type="body" idx="1"/>
          </p:nvPr>
        </p:nvSpPr>
        <p:spPr>
          <a:xfrm>
            <a:off x="1828800" y="1371600"/>
            <a:ext cx="8534400" cy="4495800"/>
          </a:xfrm>
        </p:spPr>
        <p:txBody>
          <a:bodyPr/>
          <a:lstStyle/>
          <a:p>
            <a:pPr marL="609600" indent="-609600" algn="ctr" eaLnBrk="1" hangingPunct="1">
              <a:buNone/>
            </a:pPr>
            <a:r>
              <a:rPr lang="en-US" dirty="0"/>
              <a:t>This Apostle spoke about being a peacemaker. “Peacemakers are not passive; they are persuasive in the Savior’s way.”</a:t>
            </a:r>
          </a:p>
          <a:p>
            <a:pPr marL="609600" indent="-609600" algn="ctr" eaLnBrk="1" hangingPunct="1">
              <a:buNone/>
            </a:pPr>
            <a:r>
              <a:rPr lang="en-US" dirty="0"/>
              <a:t>(Full Name)</a:t>
            </a:r>
          </a:p>
        </p:txBody>
      </p:sp>
      <p:pic>
        <p:nvPicPr>
          <p:cNvPr id="4" name="Picture 8" descr="http://www.lds.org/bc/content/shared/content/images/leaders/neil-l-andersen-large.jpg"/>
          <p:cNvPicPr>
            <a:picLocks noChangeAspect="1" noChangeArrowheads="1"/>
          </p:cNvPicPr>
          <p:nvPr/>
        </p:nvPicPr>
        <p:blipFill>
          <a:blip r:embed="rId2" cstate="print"/>
          <a:srcRect/>
          <a:stretch>
            <a:fillRect/>
          </a:stretch>
        </p:blipFill>
        <p:spPr bwMode="auto">
          <a:xfrm>
            <a:off x="5334000" y="4495801"/>
            <a:ext cx="1752600" cy="2193925"/>
          </a:xfrm>
          <a:prstGeom prst="rect">
            <a:avLst/>
          </a:prstGeom>
          <a:noFill/>
          <a:ln w="9525">
            <a:noFill/>
            <a:miter lim="800000"/>
            <a:headEnd/>
            <a:tailEnd/>
          </a:ln>
        </p:spPr>
      </p:pic>
      <p:pic>
        <p:nvPicPr>
          <p:cNvPr id="2" name="Picture 1">
            <a:extLst>
              <a:ext uri="{FF2B5EF4-FFF2-40B4-BE49-F238E27FC236}">
                <a16:creationId xmlns:a16="http://schemas.microsoft.com/office/drawing/2014/main" id="{18C2553F-44B7-47BE-A498-B01C5365CC85}"/>
              </a:ext>
            </a:extLst>
          </p:cNvPr>
          <p:cNvPicPr>
            <a:picLocks noChangeAspect="1"/>
          </p:cNvPicPr>
          <p:nvPr/>
        </p:nvPicPr>
        <p:blipFill>
          <a:blip r:embed="rId3"/>
          <a:stretch>
            <a:fillRect/>
          </a:stretch>
        </p:blipFill>
        <p:spPr>
          <a:xfrm>
            <a:off x="5105400" y="3933495"/>
            <a:ext cx="2209800" cy="2754578"/>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defRPr/>
            </a:pPr>
            <a:r>
              <a:rPr lang="en-US"/>
              <a:t>Apostles and Prophets for 400</a:t>
            </a:r>
          </a:p>
        </p:txBody>
      </p:sp>
      <p:sp>
        <p:nvSpPr>
          <p:cNvPr id="75779" name="Rectangle 3"/>
          <p:cNvSpPr>
            <a:spLocks noGrp="1" noChangeArrowheads="1"/>
          </p:cNvSpPr>
          <p:nvPr>
            <p:ph type="body" idx="1"/>
          </p:nvPr>
        </p:nvSpPr>
        <p:spPr/>
        <p:txBody>
          <a:bodyPr/>
          <a:lstStyle/>
          <a:p>
            <a:pPr eaLnBrk="1" hangingPunct="1"/>
            <a:r>
              <a:rPr lang="en-US"/>
              <a:t>Who is Elder Neil L. Andersen?</a:t>
            </a:r>
            <a:r>
              <a:rPr lang="en-US" b="1" i="1"/>
              <a:t> </a:t>
            </a:r>
          </a:p>
          <a:p>
            <a:pPr eaLnBrk="1" hangingPunct="1"/>
            <a:r>
              <a:rPr lang="en-US">
                <a:hlinkClick r:id="rId2" action="ppaction://hlinksldjump"/>
              </a:rPr>
              <a:t>Back</a:t>
            </a:r>
            <a:r>
              <a:rPr lang="en-US"/>
              <a:t>			</a:t>
            </a:r>
          </a:p>
        </p:txBody>
      </p:sp>
    </p:spTree>
  </p:cSld>
  <p:clrMapOvr>
    <a:masterClrMapping/>
  </p:clrMapOvr>
  <p:transition spd="slow">
    <p:circl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defRPr/>
            </a:pPr>
            <a:r>
              <a:rPr lang="en-US"/>
              <a:t>Apostles and Prophets for 500</a:t>
            </a:r>
          </a:p>
        </p:txBody>
      </p:sp>
      <p:sp>
        <p:nvSpPr>
          <p:cNvPr id="76803" name="Rectangle 3"/>
          <p:cNvSpPr>
            <a:spLocks noGrp="1" noChangeArrowheads="1"/>
          </p:cNvSpPr>
          <p:nvPr>
            <p:ph type="body" idx="1"/>
          </p:nvPr>
        </p:nvSpPr>
        <p:spPr/>
        <p:txBody>
          <a:bodyPr/>
          <a:lstStyle/>
          <a:p>
            <a:pPr algn="ctr" eaLnBrk="1" hangingPunct="1">
              <a:buFontTx/>
              <a:buNone/>
            </a:pPr>
            <a:r>
              <a:rPr lang="en-US" dirty="0"/>
              <a:t>This apostle went to Yale.</a:t>
            </a:r>
          </a:p>
          <a:p>
            <a:pPr algn="ctr" eaLnBrk="1" hangingPunct="1">
              <a:buFontTx/>
              <a:buNone/>
            </a:pPr>
            <a:endParaRPr lang="en-US" dirty="0"/>
          </a:p>
          <a:p>
            <a:pPr algn="ctr" eaLnBrk="1" hangingPunct="1">
              <a:buFontTx/>
              <a:buNone/>
            </a:pPr>
            <a:endParaRPr lang="en-US" dirty="0"/>
          </a:p>
          <a:p>
            <a:pPr algn="ctr" eaLnBrk="1" hangingPunct="1">
              <a:buFontTx/>
              <a:buNone/>
            </a:pPr>
            <a:endParaRPr lang="en-US" dirty="0"/>
          </a:p>
          <a:p>
            <a:pPr algn="ctr" eaLnBrk="1" hangingPunct="1">
              <a:buFontTx/>
              <a:buNone/>
            </a:pPr>
            <a:endParaRPr lang="en-US" dirty="0"/>
          </a:p>
        </p:txBody>
      </p:sp>
      <p:pic>
        <p:nvPicPr>
          <p:cNvPr id="76804" name="Picture 9" descr="http://bioinfo.townsend.yale.edu/images/yale_logo.png"/>
          <p:cNvPicPr>
            <a:picLocks noChangeAspect="1" noChangeArrowheads="1"/>
          </p:cNvPicPr>
          <p:nvPr/>
        </p:nvPicPr>
        <p:blipFill>
          <a:blip r:embed="rId3" cstate="print"/>
          <a:srcRect/>
          <a:stretch>
            <a:fillRect/>
          </a:stretch>
        </p:blipFill>
        <p:spPr bwMode="auto">
          <a:xfrm>
            <a:off x="5105401" y="2895600"/>
            <a:ext cx="2371725" cy="2552700"/>
          </a:xfrm>
          <a:prstGeom prst="rect">
            <a:avLst/>
          </a:prstGeom>
          <a:noFill/>
          <a:ln w="9525">
            <a:noFill/>
            <a:miter lim="800000"/>
            <a:headEnd/>
            <a:tailEnd/>
          </a:ln>
        </p:spPr>
      </p:pic>
    </p:spTree>
  </p:cSld>
  <p:clrMapOvr>
    <a:masterClrMapping/>
  </p:clrMapOvr>
  <p:transition spd="slow">
    <p:circle/>
  </p:transition>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defRPr/>
            </a:pPr>
            <a:r>
              <a:rPr lang="en-US"/>
              <a:t>Apostles and Prophets for 500</a:t>
            </a:r>
          </a:p>
        </p:txBody>
      </p:sp>
      <p:sp>
        <p:nvSpPr>
          <p:cNvPr id="74755" name="Rectangle 3"/>
          <p:cNvSpPr>
            <a:spLocks noGrp="1" noChangeArrowheads="1"/>
          </p:cNvSpPr>
          <p:nvPr>
            <p:ph type="body" idx="1"/>
          </p:nvPr>
        </p:nvSpPr>
        <p:spPr>
          <a:xfrm>
            <a:off x="1981200" y="1447800"/>
            <a:ext cx="8229600" cy="2895600"/>
          </a:xfrm>
        </p:spPr>
        <p:txBody>
          <a:bodyPr/>
          <a:lstStyle/>
          <a:p>
            <a:pPr eaLnBrk="1" hangingPunct="1"/>
            <a:r>
              <a:rPr lang="en-US"/>
              <a:t>Who is Elder Jeffrey R. Holland</a:t>
            </a:r>
          </a:p>
          <a:p>
            <a:pPr eaLnBrk="1" hangingPunct="1"/>
            <a:endParaRPr lang="en-US"/>
          </a:p>
          <a:p>
            <a:pPr eaLnBrk="1" hangingPunct="1"/>
            <a:endParaRPr lang="en-US"/>
          </a:p>
          <a:p>
            <a:pPr eaLnBrk="1" hangingPunct="1"/>
            <a:endParaRPr lang="en-US"/>
          </a:p>
          <a:p>
            <a:pPr eaLnBrk="1" hangingPunct="1">
              <a:buFontTx/>
              <a:buNone/>
            </a:pPr>
            <a:endParaRPr lang="en-US"/>
          </a:p>
          <a:p>
            <a:pPr eaLnBrk="1" hangingPunct="1"/>
            <a:r>
              <a:rPr lang="en-US">
                <a:hlinkClick r:id="rId2" action="ppaction://hlinksldjump"/>
              </a:rPr>
              <a:t>Back</a:t>
            </a:r>
            <a:r>
              <a:rPr lang="en-US"/>
              <a:t> </a:t>
            </a:r>
          </a:p>
          <a:p>
            <a:pPr eaLnBrk="1" hangingPunct="1">
              <a:buFontTx/>
              <a:buNone/>
            </a:pPr>
            <a:r>
              <a:rPr lang="en-US"/>
              <a:t>Interestingly, the Hebrew on the crest which is found all over Yale’s campus says </a:t>
            </a:r>
            <a:r>
              <a:rPr lang="en-US" err="1"/>
              <a:t>Urim</a:t>
            </a:r>
            <a:r>
              <a:rPr lang="en-US"/>
              <a:t> and </a:t>
            </a:r>
            <a:r>
              <a:rPr lang="en-US" err="1"/>
              <a:t>Thummim</a:t>
            </a:r>
            <a:r>
              <a:rPr lang="en-US"/>
              <a:t> meaning Light and Truth</a:t>
            </a:r>
          </a:p>
          <a:p>
            <a:pPr eaLnBrk="1" hangingPunct="1"/>
            <a:r>
              <a:rPr lang="en-US"/>
              <a:t>					</a:t>
            </a:r>
          </a:p>
        </p:txBody>
      </p:sp>
      <p:pic>
        <p:nvPicPr>
          <p:cNvPr id="77828" name="Picture 6" descr="http://www.lds.org/bc/content/shared/content/images/leaders/jeffrey-r-holland-large.jpg"/>
          <p:cNvPicPr>
            <a:picLocks noChangeAspect="1" noChangeArrowheads="1"/>
          </p:cNvPicPr>
          <p:nvPr/>
        </p:nvPicPr>
        <p:blipFill>
          <a:blip r:embed="rId3" cstate="print"/>
          <a:srcRect/>
          <a:stretch>
            <a:fillRect/>
          </a:stretch>
        </p:blipFill>
        <p:spPr bwMode="auto">
          <a:xfrm>
            <a:off x="3581400" y="2057401"/>
            <a:ext cx="2209800" cy="2767013"/>
          </a:xfrm>
          <a:prstGeom prst="rect">
            <a:avLst/>
          </a:prstGeom>
          <a:noFill/>
          <a:ln w="9525">
            <a:noFill/>
            <a:miter lim="800000"/>
            <a:headEnd/>
            <a:tailEnd/>
          </a:ln>
        </p:spPr>
      </p:pic>
      <p:pic>
        <p:nvPicPr>
          <p:cNvPr id="77829" name="Picture 7" descr="http://scrapetv.com/News/News%20Pages/usa/Images/yale-logo.jpg"/>
          <p:cNvPicPr>
            <a:picLocks noChangeAspect="1" noChangeArrowheads="1"/>
          </p:cNvPicPr>
          <p:nvPr/>
        </p:nvPicPr>
        <p:blipFill>
          <a:blip r:embed="rId4" cstate="print"/>
          <a:srcRect/>
          <a:stretch>
            <a:fillRect/>
          </a:stretch>
        </p:blipFill>
        <p:spPr bwMode="auto">
          <a:xfrm>
            <a:off x="6400800" y="2057400"/>
            <a:ext cx="2247900" cy="2738438"/>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4" presetClass="entr" presetSubtype="0" fill="hold" grpId="0" nodeType="afterEffect">
                                  <p:stCondLst>
                                    <p:cond delay="0"/>
                                  </p:stCondLst>
                                  <p:childTnLst>
                                    <p:set>
                                      <p:cBhvr>
                                        <p:cTn id="6" dur="1" fill="hold">
                                          <p:stCondLst>
                                            <p:cond delay="499"/>
                                          </p:stCondLst>
                                        </p:cTn>
                                        <p:tgtEl>
                                          <p:spTgt spid="74755"/>
                                        </p:tgtEl>
                                        <p:attrNameLst>
                                          <p:attrName>style.visibility</p:attrName>
                                        </p:attrNameLst>
                                      </p:cBhvr>
                                      <p:to>
                                        <p:strVal val="visible"/>
                                      </p:to>
                                    </p:set>
                                    <p:anim to="" calcmode="lin" valueType="num">
                                      <p:cBhvr>
                                        <p:cTn id="7" dur="1" fill="hold"/>
                                        <p:tgtEl>
                                          <p:spTgt spid="7475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US"/>
              <a:t>Apostles and Prophets for 600</a:t>
            </a:r>
          </a:p>
        </p:txBody>
      </p:sp>
      <p:sp>
        <p:nvSpPr>
          <p:cNvPr id="78851" name="Rectangle 3"/>
          <p:cNvSpPr>
            <a:spLocks noGrp="1" noChangeArrowheads="1"/>
          </p:cNvSpPr>
          <p:nvPr>
            <p:ph type="body" idx="1"/>
          </p:nvPr>
        </p:nvSpPr>
        <p:spPr>
          <a:xfrm>
            <a:off x="1981200" y="1600200"/>
            <a:ext cx="8458200" cy="3200400"/>
          </a:xfrm>
        </p:spPr>
        <p:txBody>
          <a:bodyPr/>
          <a:lstStyle/>
          <a:p>
            <a:pPr marL="0" indent="0" algn="ctr" eaLnBrk="1" hangingPunct="1">
              <a:buNone/>
            </a:pPr>
            <a:r>
              <a:rPr lang="en-US" dirty="0"/>
              <a:t>This Apostle, invited the Women to center their life on Jesus Christ and remember the foundational truths in the Young Women theme. He like President Nelson, was also a heart surgeon. </a:t>
            </a:r>
          </a:p>
          <a:p>
            <a:pPr marL="0" indent="0" algn="ctr" eaLnBrk="1" hangingPunct="1">
              <a:buNone/>
            </a:pPr>
            <a:r>
              <a:rPr lang="en-US" dirty="0"/>
              <a:t>(Full Name)</a:t>
            </a:r>
          </a:p>
        </p:txBody>
      </p:sp>
      <p:pic>
        <p:nvPicPr>
          <p:cNvPr id="2" name="Picture 1">
            <a:extLst>
              <a:ext uri="{FF2B5EF4-FFF2-40B4-BE49-F238E27FC236}">
                <a16:creationId xmlns:a16="http://schemas.microsoft.com/office/drawing/2014/main" id="{02CAAA31-0231-48BB-ABE0-B3AA4C422520}"/>
              </a:ext>
            </a:extLst>
          </p:cNvPr>
          <p:cNvPicPr>
            <a:picLocks noChangeAspect="1"/>
          </p:cNvPicPr>
          <p:nvPr/>
        </p:nvPicPr>
        <p:blipFill>
          <a:blip r:embed="rId2"/>
          <a:stretch>
            <a:fillRect/>
          </a:stretch>
        </p:blipFill>
        <p:spPr>
          <a:xfrm>
            <a:off x="8177047" y="3714625"/>
            <a:ext cx="2146567" cy="3086351"/>
          </a:xfrm>
          <a:prstGeom prst="rect">
            <a:avLst/>
          </a:prstGeom>
        </p:spPr>
      </p:pic>
    </p:spTree>
  </p:cSld>
  <p:clrMapOvr>
    <a:masterClrMapping/>
  </p:clrMapOvr>
  <p:transition spd="slow">
    <p:circl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defRPr/>
            </a:pPr>
            <a:r>
              <a:rPr lang="en-US"/>
              <a:t>Apostles and Prophets for 600</a:t>
            </a:r>
          </a:p>
        </p:txBody>
      </p:sp>
      <p:sp>
        <p:nvSpPr>
          <p:cNvPr id="79875" name="Rectangle 3"/>
          <p:cNvSpPr>
            <a:spLocks noGrp="1" noChangeArrowheads="1"/>
          </p:cNvSpPr>
          <p:nvPr>
            <p:ph type="body" idx="1"/>
          </p:nvPr>
        </p:nvSpPr>
        <p:spPr/>
        <p:txBody>
          <a:bodyPr/>
          <a:lstStyle/>
          <a:p>
            <a:pPr eaLnBrk="1" hangingPunct="1"/>
            <a:r>
              <a:rPr lang="en-US"/>
              <a:t>Who is Dale G. Renlund </a:t>
            </a:r>
          </a:p>
          <a:p>
            <a:pPr eaLnBrk="1" hangingPunct="1"/>
            <a:r>
              <a:rPr lang="en-US">
                <a:hlinkClick r:id="rId2" action="ppaction://hlinksldjump"/>
              </a:rPr>
              <a:t>Back</a:t>
            </a:r>
            <a:r>
              <a:rPr lang="en-US"/>
              <a:t>	</a:t>
            </a:r>
          </a:p>
          <a:p>
            <a:pPr eaLnBrk="1" hangingPunct="1">
              <a:buFontTx/>
              <a:buNone/>
            </a:pPr>
            <a:r>
              <a:rPr lang="en-US"/>
              <a:t>					 </a:t>
            </a:r>
          </a:p>
        </p:txBody>
      </p:sp>
    </p:spTree>
  </p:cSld>
  <p:clrMapOvr>
    <a:masterClrMapping/>
  </p:clrMapOvr>
  <p:transition spd="slow">
    <p:circl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defRPr/>
            </a:pPr>
            <a:r>
              <a:rPr lang="en-US"/>
              <a:t>Grab Bag For 100</a:t>
            </a:r>
          </a:p>
        </p:txBody>
      </p:sp>
      <p:sp>
        <p:nvSpPr>
          <p:cNvPr id="80899" name="TextBox 3"/>
          <p:cNvSpPr txBox="1">
            <a:spLocks noChangeArrowheads="1"/>
          </p:cNvSpPr>
          <p:nvPr/>
        </p:nvSpPr>
        <p:spPr bwMode="auto">
          <a:xfrm>
            <a:off x="1676400" y="1524001"/>
            <a:ext cx="8763000" cy="2062103"/>
          </a:xfrm>
          <a:prstGeom prst="rect">
            <a:avLst/>
          </a:prstGeom>
          <a:noFill/>
          <a:ln w="9525">
            <a:noFill/>
            <a:miter lim="800000"/>
            <a:headEnd/>
            <a:tailEnd/>
          </a:ln>
        </p:spPr>
        <p:txBody>
          <a:bodyPr>
            <a:spAutoFit/>
          </a:bodyPr>
          <a:lstStyle/>
          <a:p>
            <a:r>
              <a:rPr lang="en-US" sz="3200" dirty="0"/>
              <a:t> 10,000 people were invited to attend each session of conference in the amazing conference center which holds this many people, (within 1000)</a:t>
            </a:r>
            <a:endParaRPr lang="en-US" dirty="0"/>
          </a:p>
        </p:txBody>
      </p:sp>
      <p:pic>
        <p:nvPicPr>
          <p:cNvPr id="2" name="Picture 1">
            <a:extLst>
              <a:ext uri="{FF2B5EF4-FFF2-40B4-BE49-F238E27FC236}">
                <a16:creationId xmlns:a16="http://schemas.microsoft.com/office/drawing/2014/main" id="{B0035047-BC44-4B7E-93B1-01C74AD50D63}"/>
              </a:ext>
            </a:extLst>
          </p:cNvPr>
          <p:cNvPicPr>
            <a:picLocks noChangeAspect="1"/>
          </p:cNvPicPr>
          <p:nvPr/>
        </p:nvPicPr>
        <p:blipFill>
          <a:blip r:embed="rId2"/>
          <a:stretch>
            <a:fillRect/>
          </a:stretch>
        </p:blipFill>
        <p:spPr>
          <a:xfrm>
            <a:off x="4823717" y="3574592"/>
            <a:ext cx="5465235" cy="3061619"/>
          </a:xfrm>
          <a:prstGeom prst="rect">
            <a:avLst/>
          </a:prstGeom>
        </p:spPr>
      </p:pic>
    </p:spTree>
  </p:cSld>
  <p:clrMapOvr>
    <a:masterClrMapping/>
  </p:clrMapOvr>
  <p:transition spd="slow">
    <p:newsfla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defRPr/>
            </a:pPr>
            <a:r>
              <a:rPr lang="en-US"/>
              <a:t>Grab Bag For 100</a:t>
            </a:r>
          </a:p>
        </p:txBody>
      </p:sp>
      <p:sp>
        <p:nvSpPr>
          <p:cNvPr id="78851" name="Rectangle 3"/>
          <p:cNvSpPr>
            <a:spLocks noGrp="1" noChangeArrowheads="1"/>
          </p:cNvSpPr>
          <p:nvPr>
            <p:ph type="body" idx="1"/>
          </p:nvPr>
        </p:nvSpPr>
        <p:spPr>
          <a:xfrm>
            <a:off x="1981200" y="1981200"/>
            <a:ext cx="8229600" cy="3276600"/>
          </a:xfrm>
        </p:spPr>
        <p:txBody>
          <a:bodyPr/>
          <a:lstStyle/>
          <a:p>
            <a:pPr eaLnBrk="1" hangingPunct="1">
              <a:spcBef>
                <a:spcPct val="0"/>
              </a:spcBef>
              <a:buClrTx/>
              <a:buSzTx/>
              <a:buFontTx/>
              <a:buNone/>
              <a:defRPr/>
            </a:pPr>
            <a:r>
              <a:rPr lang="en-US">
                <a:effectLst/>
              </a:rPr>
              <a:t>Answer: What is 21,000?</a:t>
            </a:r>
          </a:p>
          <a:p>
            <a:pPr eaLnBrk="1" hangingPunct="1">
              <a:lnSpc>
                <a:spcPct val="90000"/>
              </a:lnSpc>
              <a:defRPr/>
            </a:pPr>
            <a:r>
              <a:rPr lang="en-US" sz="2800">
                <a:hlinkClick r:id="rId2" action="ppaction://hlinksldjump"/>
              </a:rPr>
              <a:t>Back</a:t>
            </a:r>
            <a:r>
              <a:rPr lang="en-US" sz="2800"/>
              <a:t>	</a:t>
            </a:r>
          </a:p>
        </p:txBody>
      </p:sp>
    </p:spTree>
  </p:cSld>
  <p:clrMapOvr>
    <a:masterClrMapping/>
  </p:clrMapOvr>
  <p:transition spd="slow">
    <p:newsfla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a:t>Grab Bag For 200</a:t>
            </a:r>
          </a:p>
        </p:txBody>
      </p:sp>
      <p:sp>
        <p:nvSpPr>
          <p:cNvPr id="79875" name="Rectangle 3"/>
          <p:cNvSpPr>
            <a:spLocks noGrp="1" noChangeArrowheads="1"/>
          </p:cNvSpPr>
          <p:nvPr>
            <p:ph type="body" idx="1"/>
          </p:nvPr>
        </p:nvSpPr>
        <p:spPr>
          <a:xfrm>
            <a:off x="1981200" y="1524000"/>
            <a:ext cx="8229600" cy="4572000"/>
          </a:xfrm>
        </p:spPr>
        <p:txBody>
          <a:bodyPr/>
          <a:lstStyle/>
          <a:p>
            <a:pPr algn="ctr" eaLnBrk="1" hangingPunct="1">
              <a:buFont typeface="Wingdings" pitchFamily="2" charset="2"/>
              <a:buNone/>
              <a:defRPr/>
            </a:pPr>
            <a:r>
              <a:rPr lang="en-US" dirty="0"/>
              <a:t>These 2 new Presidencies were announced?</a:t>
            </a:r>
          </a:p>
        </p:txBody>
      </p:sp>
    </p:spTree>
  </p:cSld>
  <p:clrMapOvr>
    <a:masterClrMapping/>
  </p:clrMapOvr>
  <p:transition spd="slow">
    <p:newsfla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981200" y="381000"/>
            <a:ext cx="8229600" cy="1371600"/>
          </a:xfrm>
        </p:spPr>
        <p:txBody>
          <a:bodyPr wrap="square" anchor="ctr">
            <a:normAutofit/>
          </a:bodyPr>
          <a:lstStyle/>
          <a:p>
            <a:pPr eaLnBrk="1" hangingPunct="1">
              <a:defRPr/>
            </a:pPr>
            <a:r>
              <a:rPr lang="en-US"/>
              <a:t>Grab Bag For 200</a:t>
            </a:r>
          </a:p>
        </p:txBody>
      </p:sp>
      <p:sp>
        <p:nvSpPr>
          <p:cNvPr id="80899" name="Rectangle 3"/>
          <p:cNvSpPr>
            <a:spLocks noGrp="1" noChangeArrowheads="1"/>
          </p:cNvSpPr>
          <p:nvPr>
            <p:ph sz="half" idx="1"/>
          </p:nvPr>
        </p:nvSpPr>
        <p:spPr>
          <a:xfrm>
            <a:off x="1981200" y="1981200"/>
            <a:ext cx="4038600" cy="4114800"/>
          </a:xfrm>
        </p:spPr>
        <p:txBody>
          <a:bodyPr wrap="square" anchor="t">
            <a:normAutofit/>
          </a:bodyPr>
          <a:lstStyle/>
          <a:p>
            <a:pPr eaLnBrk="1" hangingPunct="1">
              <a:buNone/>
              <a:defRPr/>
            </a:pPr>
            <a:r>
              <a:rPr lang="en-US" dirty="0"/>
              <a:t>Answer: What are the Relief Society and Primary?</a:t>
            </a:r>
          </a:p>
          <a:p>
            <a:pPr eaLnBrk="1" hangingPunct="1">
              <a:buNone/>
              <a:defRPr/>
            </a:pPr>
            <a:endParaRPr lang="en-US" dirty="0"/>
          </a:p>
          <a:p>
            <a:pPr eaLnBrk="1" hangingPunct="1">
              <a:buNone/>
              <a:defRPr/>
            </a:pPr>
            <a:endParaRPr lang="en-US" dirty="0"/>
          </a:p>
          <a:p>
            <a:pPr eaLnBrk="1" hangingPunct="1">
              <a:buNone/>
              <a:defRPr/>
            </a:pPr>
            <a:r>
              <a:rPr lang="en-US" dirty="0">
                <a:hlinkClick r:id="" action="ppaction://noaction"/>
              </a:rPr>
              <a:t> Back</a:t>
            </a:r>
            <a:endParaRPr lang="en-US" dirty="0"/>
          </a:p>
        </p:txBody>
      </p:sp>
      <p:pic>
        <p:nvPicPr>
          <p:cNvPr id="1026" name="Picture 2" descr="The new Relief Society general presidency (above) and Primary general presidency, as sustained Saturday, April 2, 2022, during general conference.">
            <a:extLst>
              <a:ext uri="{FF2B5EF4-FFF2-40B4-BE49-F238E27FC236}">
                <a16:creationId xmlns:a16="http://schemas.microsoft.com/office/drawing/2014/main" id="{AD2BA31D-2410-46D3-AC3C-B222254A25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10" r="13273" b="2"/>
          <a:stretch/>
        </p:blipFill>
        <p:spPr bwMode="auto">
          <a:xfrm>
            <a:off x="6172200" y="1981200"/>
            <a:ext cx="4038600" cy="4114800"/>
          </a:xfrm>
          <a:prstGeom prst="rect">
            <a:avLst/>
          </a:prstGeom>
          <a:solidFill>
            <a:srgbClr val="FFFFFF"/>
          </a:solidFill>
        </p:spPr>
      </p:pic>
    </p:spTree>
  </p:cSld>
  <p:clrMapOvr>
    <a:masterClrMapping/>
  </p:clrMapOvr>
  <p:transition spd="slow">
    <p:newsflash/>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z="2800" b="1"/>
              <a:t>Doctrinal Mastery for 200</a:t>
            </a:r>
          </a:p>
        </p:txBody>
      </p:sp>
      <p:sp>
        <p:nvSpPr>
          <p:cNvPr id="23555" name="Rectangle 3"/>
          <p:cNvSpPr>
            <a:spLocks noGrp="1" noChangeArrowheads="1"/>
          </p:cNvSpPr>
          <p:nvPr>
            <p:ph type="body" idx="1"/>
          </p:nvPr>
        </p:nvSpPr>
        <p:spPr/>
        <p:txBody>
          <a:bodyPr/>
          <a:lstStyle/>
          <a:p>
            <a:pPr eaLnBrk="1" hangingPunct="1">
              <a:defRPr/>
            </a:pPr>
            <a:r>
              <a:rPr lang="en-US" dirty="0"/>
              <a:t>Answer: Isaiah 29:13-14</a:t>
            </a:r>
          </a:p>
          <a:p>
            <a:pPr eaLnBrk="1" hangingPunct="1">
              <a:defRPr/>
            </a:pPr>
            <a:endParaRPr lang="en-US" dirty="0"/>
          </a:p>
          <a:p>
            <a:pPr eaLnBrk="1" hangingPunct="1">
              <a:defRPr/>
            </a:pPr>
            <a:r>
              <a:rPr lang="en-US" dirty="0"/>
              <a:t>“The Lord asks each one of us to share His gospel in word and deed. Our personal conversion includes the responsibility to share the gospel of Jesus Christ with the world.”</a:t>
            </a:r>
          </a:p>
          <a:p>
            <a:pPr eaLnBrk="1" hangingPunct="1">
              <a:defRPr/>
            </a:pPr>
            <a:endParaRPr lang="en-US" dirty="0">
              <a:hlinkClick r:id="rId2" action="ppaction://hlinksldjump"/>
            </a:endParaRPr>
          </a:p>
          <a:p>
            <a:pPr eaLnBrk="1" hangingPunct="1">
              <a:defRPr/>
            </a:pPr>
            <a:r>
              <a:rPr lang="en-US" dirty="0">
                <a:hlinkClick r:id="rId2" action="ppaction://hlinksldjump"/>
              </a:rPr>
              <a:t>Back</a:t>
            </a:r>
            <a:r>
              <a:rPr lang="en-US" dirty="0"/>
              <a:t>					</a:t>
            </a:r>
          </a:p>
        </p:txBody>
      </p:sp>
    </p:spTree>
  </p:cSld>
  <p:clrMapOvr>
    <a:masterClrMapping/>
  </p:clrMapOvr>
  <p:transition spd="med">
    <p:wheel spokes="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pPr eaLnBrk="1" hangingPunct="1">
              <a:defRPr/>
            </a:pPr>
            <a:endParaRPr lang="en-US"/>
          </a:p>
        </p:txBody>
      </p:sp>
      <p:sp>
        <p:nvSpPr>
          <p:cNvPr id="266243" name="Rectangle 3"/>
          <p:cNvSpPr>
            <a:spLocks noGrp="1" noChangeArrowheads="1"/>
          </p:cNvSpPr>
          <p:nvPr>
            <p:ph type="body" idx="1"/>
          </p:nvPr>
        </p:nvSpPr>
        <p:spPr/>
        <p:txBody>
          <a:bodyPr/>
          <a:lstStyle/>
          <a:p>
            <a:pPr eaLnBrk="1" hangingPunct="1">
              <a:defRPr/>
            </a:pPr>
            <a:endParaRPr lang="en-US"/>
          </a:p>
        </p:txBody>
      </p:sp>
      <p:pic>
        <p:nvPicPr>
          <p:cNvPr id="84996" name="Picture 4" descr="Daily Double 3"/>
          <p:cNvPicPr>
            <a:picLocks noChangeAspect="1" noChangeArrowheads="1"/>
          </p:cNvPicPr>
          <p:nvPr/>
        </p:nvPicPr>
        <p:blipFill>
          <a:blip r:embed="rId3" cstate="print"/>
          <a:srcRect/>
          <a:stretch>
            <a:fillRect/>
          </a:stretch>
        </p:blipFill>
        <p:spPr bwMode="auto">
          <a:xfrm>
            <a:off x="1524000" y="0"/>
            <a:ext cx="9144000" cy="6858000"/>
          </a:xfrm>
          <a:prstGeom prst="rect">
            <a:avLst/>
          </a:prstGeom>
          <a:noFill/>
          <a:ln w="9525">
            <a:noFill/>
            <a:miter lim="800000"/>
            <a:headEnd/>
            <a:tailEnd/>
          </a:ln>
        </p:spPr>
      </p:pic>
    </p:spTree>
  </p:cSld>
  <p:clrMapOvr>
    <a:masterClrMapping/>
  </p:clrMapOvr>
  <p:transition>
    <p:dissolve/>
    <p:sndAc>
      <p:stSnd>
        <p:snd r:embed="rId2" name="chimes.wav"/>
      </p:stSnd>
    </p:sndAc>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981200" y="381000"/>
            <a:ext cx="8229600" cy="1371600"/>
          </a:xfrm>
        </p:spPr>
        <p:txBody>
          <a:bodyPr wrap="square" anchor="ctr">
            <a:normAutofit/>
          </a:bodyPr>
          <a:lstStyle/>
          <a:p>
            <a:pPr eaLnBrk="1" hangingPunct="1">
              <a:defRPr/>
            </a:pPr>
            <a:r>
              <a:rPr lang="en-US"/>
              <a:t>Grab Bag For 300</a:t>
            </a:r>
          </a:p>
        </p:txBody>
      </p:sp>
      <p:sp>
        <p:nvSpPr>
          <p:cNvPr id="81923" name="Rectangle 3"/>
          <p:cNvSpPr>
            <a:spLocks noGrp="1" noChangeArrowheads="1"/>
          </p:cNvSpPr>
          <p:nvPr>
            <p:ph sz="half" idx="1"/>
          </p:nvPr>
        </p:nvSpPr>
        <p:spPr>
          <a:xfrm>
            <a:off x="1981200" y="1981200"/>
            <a:ext cx="7867403" cy="4114800"/>
          </a:xfrm>
        </p:spPr>
        <p:txBody>
          <a:bodyPr wrap="square" anchor="t">
            <a:normAutofit/>
          </a:bodyPr>
          <a:lstStyle/>
          <a:p>
            <a:pPr eaLnBrk="1" hangingPunct="1">
              <a:buFont typeface="Wingdings" pitchFamily="2" charset="2"/>
              <a:buNone/>
              <a:defRPr/>
            </a:pPr>
            <a:r>
              <a:rPr lang="en-US" sz="3600" dirty="0"/>
              <a:t>How many members of the Church are there? (Within a million)</a:t>
            </a:r>
          </a:p>
        </p:txBody>
      </p:sp>
    </p:spTree>
  </p:cSld>
  <p:clrMapOvr>
    <a:masterClrMapping/>
  </p:clrMapOvr>
  <p:transition spd="slow">
    <p:newsflash/>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981200" y="381000"/>
            <a:ext cx="8229600" cy="914400"/>
          </a:xfrm>
        </p:spPr>
        <p:txBody>
          <a:bodyPr wrap="square" anchor="ctr">
            <a:normAutofit fontScale="90000"/>
          </a:bodyPr>
          <a:lstStyle/>
          <a:p>
            <a:pPr eaLnBrk="1" hangingPunct="1">
              <a:defRPr/>
            </a:pPr>
            <a:br>
              <a:rPr lang="en-US" sz="2500" dirty="0">
                <a:solidFill>
                  <a:srgbClr val="FFFFFF"/>
                </a:solidFill>
                <a:latin typeface="Tahoma"/>
                <a:ea typeface="+mn-ea"/>
                <a:cs typeface="+mn-cs"/>
              </a:rPr>
            </a:br>
            <a:br>
              <a:rPr lang="en-US" sz="2500" dirty="0">
                <a:solidFill>
                  <a:srgbClr val="FFFFFF"/>
                </a:solidFill>
                <a:latin typeface="Tahoma"/>
                <a:ea typeface="+mn-ea"/>
                <a:cs typeface="+mn-cs"/>
              </a:rPr>
            </a:br>
            <a:br>
              <a:rPr lang="en-US" sz="2500" dirty="0">
                <a:solidFill>
                  <a:srgbClr val="FFFFFF"/>
                </a:solidFill>
                <a:latin typeface="Tahoma"/>
                <a:ea typeface="+mn-ea"/>
                <a:cs typeface="+mn-cs"/>
              </a:rPr>
            </a:br>
            <a:br>
              <a:rPr lang="en-US" sz="2500" dirty="0">
                <a:solidFill>
                  <a:srgbClr val="FFFFFF"/>
                </a:solidFill>
                <a:latin typeface="Tahoma"/>
                <a:ea typeface="+mn-ea"/>
                <a:cs typeface="+mn-cs"/>
              </a:rPr>
            </a:br>
            <a:br>
              <a:rPr lang="en-US" sz="2500" dirty="0">
                <a:solidFill>
                  <a:srgbClr val="FFFFFF"/>
                </a:solidFill>
                <a:latin typeface="Tahoma"/>
                <a:ea typeface="+mn-ea"/>
                <a:cs typeface="+mn-cs"/>
              </a:rPr>
            </a:br>
            <a:br>
              <a:rPr lang="en-US" sz="2500" dirty="0">
                <a:solidFill>
                  <a:srgbClr val="FFFFFF"/>
                </a:solidFill>
                <a:latin typeface="Tahoma"/>
                <a:ea typeface="+mn-ea"/>
                <a:cs typeface="+mn-cs"/>
              </a:rPr>
            </a:br>
            <a:br>
              <a:rPr lang="en-US" sz="2500" dirty="0">
                <a:solidFill>
                  <a:srgbClr val="FFFFFF"/>
                </a:solidFill>
                <a:latin typeface="Tahoma"/>
                <a:ea typeface="+mn-ea"/>
                <a:cs typeface="+mn-cs"/>
              </a:rPr>
            </a:br>
            <a:br>
              <a:rPr lang="en-US" sz="2500" dirty="0">
                <a:solidFill>
                  <a:srgbClr val="FFFFFF"/>
                </a:solidFill>
                <a:latin typeface="Tahoma"/>
                <a:ea typeface="+mn-ea"/>
                <a:cs typeface="+mn-cs"/>
              </a:rPr>
            </a:br>
            <a:br>
              <a:rPr lang="en-US" sz="2500" dirty="0">
                <a:solidFill>
                  <a:srgbClr val="FFFFFF"/>
                </a:solidFill>
                <a:latin typeface="Tahoma"/>
                <a:ea typeface="+mn-ea"/>
                <a:cs typeface="+mn-cs"/>
              </a:rPr>
            </a:br>
            <a:r>
              <a:rPr lang="en-US" dirty="0">
                <a:solidFill>
                  <a:srgbClr val="B9EFEE"/>
                </a:solidFill>
                <a:latin typeface="Tahoma"/>
              </a:rPr>
              <a:t>Grab Bag For 300</a:t>
            </a:r>
            <a:br>
              <a:rPr lang="en-US" sz="2500" dirty="0">
                <a:solidFill>
                  <a:srgbClr val="FFFFFF"/>
                </a:solidFill>
                <a:latin typeface="Tahoma"/>
                <a:ea typeface="+mn-ea"/>
                <a:cs typeface="+mn-cs"/>
              </a:rPr>
            </a:br>
            <a:br>
              <a:rPr lang="en-US" sz="2500" dirty="0">
                <a:solidFill>
                  <a:srgbClr val="FFFFFF"/>
                </a:solidFill>
                <a:latin typeface="Tahoma"/>
                <a:ea typeface="+mn-ea"/>
                <a:cs typeface="+mn-cs"/>
              </a:rPr>
            </a:br>
            <a:r>
              <a:rPr lang="en-US" sz="4000" dirty="0">
                <a:solidFill>
                  <a:srgbClr val="FFFFFF"/>
                </a:solidFill>
                <a:latin typeface="Tahoma"/>
                <a:ea typeface="+mn-ea"/>
                <a:cs typeface="+mn-cs"/>
              </a:rPr>
              <a:t>Answer:16,805,400</a:t>
            </a:r>
            <a:br>
              <a:rPr lang="en-US" sz="3600" dirty="0">
                <a:solidFill>
                  <a:srgbClr val="FFFFFF"/>
                </a:solidFill>
                <a:latin typeface="Tahoma"/>
                <a:ea typeface="+mn-ea"/>
                <a:cs typeface="+mn-cs"/>
              </a:rPr>
            </a:br>
            <a:endParaRPr lang="en-US" sz="3600" dirty="0"/>
          </a:p>
        </p:txBody>
      </p:sp>
      <p:sp>
        <p:nvSpPr>
          <p:cNvPr id="82947" name="Rectangle 3"/>
          <p:cNvSpPr>
            <a:spLocks noGrp="1" noChangeArrowheads="1"/>
          </p:cNvSpPr>
          <p:nvPr>
            <p:ph sz="half" idx="1"/>
          </p:nvPr>
        </p:nvSpPr>
        <p:spPr>
          <a:xfrm>
            <a:off x="1981200" y="5334000"/>
            <a:ext cx="4038600" cy="762000"/>
          </a:xfrm>
        </p:spPr>
        <p:txBody>
          <a:bodyPr wrap="square" anchor="t">
            <a:normAutofit/>
          </a:bodyPr>
          <a:lstStyle/>
          <a:p>
            <a:pPr eaLnBrk="1" hangingPunct="1">
              <a:defRPr/>
            </a:pPr>
            <a:r>
              <a:rPr lang="en-US">
                <a:hlinkClick r:id="rId2" action="ppaction://hlinksldjump"/>
              </a:rPr>
              <a:t>Back</a:t>
            </a:r>
            <a:r>
              <a:rPr lang="en-US"/>
              <a:t>	</a:t>
            </a:r>
          </a:p>
        </p:txBody>
      </p:sp>
    </p:spTree>
  </p:cSld>
  <p:clrMapOvr>
    <a:masterClrMapping/>
  </p:clrMapOvr>
  <p:transition spd="slow">
    <p:newsfla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981200" y="71919"/>
            <a:ext cx="8229600" cy="1371600"/>
          </a:xfrm>
        </p:spPr>
        <p:txBody>
          <a:bodyPr/>
          <a:lstStyle/>
          <a:p>
            <a:pPr eaLnBrk="1" hangingPunct="1">
              <a:defRPr/>
            </a:pPr>
            <a:r>
              <a:rPr lang="en-US"/>
              <a:t>Grab Bag For 400</a:t>
            </a:r>
          </a:p>
        </p:txBody>
      </p:sp>
      <p:sp>
        <p:nvSpPr>
          <p:cNvPr id="83971" name="Rectangle 3"/>
          <p:cNvSpPr>
            <a:spLocks noGrp="1" noChangeArrowheads="1"/>
          </p:cNvSpPr>
          <p:nvPr>
            <p:ph type="body" idx="1"/>
          </p:nvPr>
        </p:nvSpPr>
        <p:spPr>
          <a:xfrm>
            <a:off x="1981200" y="1447800"/>
            <a:ext cx="8229600" cy="3048000"/>
          </a:xfrm>
        </p:spPr>
        <p:txBody>
          <a:bodyPr/>
          <a:lstStyle/>
          <a:p>
            <a:pPr algn="ctr" eaLnBrk="1" hangingPunct="1">
              <a:buNone/>
              <a:defRPr/>
            </a:pPr>
            <a:r>
              <a:rPr lang="en-US" dirty="0"/>
              <a:t> </a:t>
            </a:r>
            <a:r>
              <a:rPr lang="en-US" sz="3600" dirty="0"/>
              <a:t>What number Annual Conference; the first was in 1830.</a:t>
            </a:r>
          </a:p>
        </p:txBody>
      </p:sp>
    </p:spTree>
  </p:cSld>
  <p:clrMapOvr>
    <a:masterClrMapping/>
  </p:clrMapOvr>
  <p:transition spd="slow">
    <p:newsfla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803070" y="76200"/>
            <a:ext cx="8229600" cy="1371600"/>
          </a:xfrm>
        </p:spPr>
        <p:txBody>
          <a:bodyPr/>
          <a:lstStyle/>
          <a:p>
            <a:pPr eaLnBrk="1" hangingPunct="1">
              <a:defRPr/>
            </a:pPr>
            <a:r>
              <a:rPr lang="en-US"/>
              <a:t>Grab Bag For 400</a:t>
            </a:r>
          </a:p>
        </p:txBody>
      </p:sp>
      <p:sp>
        <p:nvSpPr>
          <p:cNvPr id="84995" name="Rectangle 3"/>
          <p:cNvSpPr>
            <a:spLocks noGrp="1" noChangeArrowheads="1"/>
          </p:cNvSpPr>
          <p:nvPr>
            <p:ph type="body" idx="1"/>
          </p:nvPr>
        </p:nvSpPr>
        <p:spPr/>
        <p:txBody>
          <a:bodyPr/>
          <a:lstStyle/>
          <a:p>
            <a:pPr eaLnBrk="1" hangingPunct="1">
              <a:defRPr/>
            </a:pPr>
            <a:r>
              <a:rPr lang="en-US" sz="3600" dirty="0"/>
              <a:t>What is 192</a:t>
            </a:r>
            <a:r>
              <a:rPr lang="en-US" sz="3600" baseline="30000" dirty="0"/>
              <a:t>nd</a:t>
            </a:r>
            <a:endParaRPr lang="en-US" sz="3600" dirty="0"/>
          </a:p>
          <a:p>
            <a:pPr eaLnBrk="1" hangingPunct="1">
              <a:defRPr/>
            </a:pPr>
            <a:endParaRPr lang="en-US" sz="3600" dirty="0"/>
          </a:p>
          <a:p>
            <a:pPr eaLnBrk="1" hangingPunct="1">
              <a:defRPr/>
            </a:pPr>
            <a:endParaRPr lang="en-US" sz="3600" dirty="0"/>
          </a:p>
          <a:p>
            <a:pPr eaLnBrk="1" hangingPunct="1">
              <a:defRPr/>
            </a:pPr>
            <a:r>
              <a:rPr lang="en-US" sz="3600" dirty="0">
                <a:hlinkClick r:id="rId2" action="ppaction://hlinksldjump"/>
              </a:rPr>
              <a:t>Back</a:t>
            </a:r>
            <a:r>
              <a:rPr lang="en-US" sz="3600" dirty="0"/>
              <a:t>	</a:t>
            </a:r>
          </a:p>
        </p:txBody>
      </p:sp>
    </p:spTree>
  </p:cSld>
  <p:clrMapOvr>
    <a:masterClrMapping/>
  </p:clrMapOvr>
  <p:transition spd="slow">
    <p:newsfla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defRPr/>
            </a:pPr>
            <a:r>
              <a:rPr lang="en-US"/>
              <a:t>Grab Bag For 500</a:t>
            </a:r>
          </a:p>
        </p:txBody>
      </p:sp>
      <p:sp>
        <p:nvSpPr>
          <p:cNvPr id="86019" name="Rectangle 3"/>
          <p:cNvSpPr>
            <a:spLocks noGrp="1" noChangeArrowheads="1"/>
          </p:cNvSpPr>
          <p:nvPr>
            <p:ph type="body" idx="1"/>
          </p:nvPr>
        </p:nvSpPr>
        <p:spPr>
          <a:xfrm>
            <a:off x="1981200" y="1905000"/>
            <a:ext cx="8229600" cy="2133600"/>
          </a:xfrm>
        </p:spPr>
        <p:txBody>
          <a:bodyPr>
            <a:normAutofit/>
          </a:bodyPr>
          <a:lstStyle/>
          <a:p>
            <a:pPr algn="ctr" eaLnBrk="1" hangingPunct="1">
              <a:buFont typeface="Wingdings" pitchFamily="2" charset="2"/>
              <a:buNone/>
              <a:defRPr/>
            </a:pPr>
            <a:r>
              <a:rPr lang="en-US" dirty="0"/>
              <a:t>How old is President Nelson  </a:t>
            </a:r>
          </a:p>
        </p:txBody>
      </p:sp>
      <p:sp>
        <p:nvSpPr>
          <p:cNvPr id="8194" name="AutoShape 2" descr="data:image/jpeg;base64,/9j/4AAQSkZJRgABAQAAAQABAAD/2wCEAAkGBwgHBgkIBwgKCgkLDRYPDQwMDRsUFRAWIB0iIiAdHx8kKDQsJCYxJx8fLT0tMTU3Ojo6Iys/RD84QzQ5OjcBCgoKDQwNGg8PGjclHyU3Nzc3Nzc3Nzc3Nzc3Nzc3Nzc3Nzc3Nzc3Nzc3Nzc3Nzc3Nzc3Nzc3Nzc3Nzc3Nzc3N//AABEIAKAAbwMBIgACEQEDEQH/xAAcAAAABwEBAAAAAAAAAAAAAAACAwQFBgcIAQD/xABEEAABAwIDAwgGCQIDCQAAAAABAAIDBBEFEiEGMXEHEzNBUWGhwRUiMlKR0hQWIzRCgYKT0VWxRcLxJDVTY3JzhJLh/8QAGQEAAwEBAQAAAAAAAAAAAAAAAAMEAgEF/8QAIBEAAgICAwADAQAAAAAAAAAAAAECEQMhEjEyBCJhQf/aAAwDAQACEQMRAD8Arxu5GNGiLajmDRTj0eAQ2tuutbco9jLLjZpIL5rTVFvgu3cl3q3DSRc9SWsoH5QXtaAdRrvCwa0RqWK3UiebUkkw2OQENewkC4tvTS+EB5bcEjsWkzgia2yUxtuELmgjY412waABuiA5mqVFlkAtBQcZNuSac09VXt94R+GZXRRSZ4wSqN5OvVrqi3Y3zV24XrCOCfDoRPsy20pTFqk4aj4mpLHIUMbcpREx00whiuXdZH4URmEUedw3bkpwSp5mV9mZjMbnKL6n+Fg1+DpFg8UDOdDHOcAC4m/5pPXVLhE1jCSWEgWHtNO74FSGWsMdMwCPK8ixJIKSx4LU1wEnNgtvcX61lzSNxxtjHhlLA5329S7nSdbAkcEkxSJrpJM1gL6FgsXWUkrcArYmO5p74yfcebfmE2zUdayBzKhjpbbnAWNuI3rKyI28MkR4zthdaWwZawKWRgEBzdQRcFN87HukfE+KwF7E3NkDCp3MJppbXuS0gptXtCtp0x0eEU4IxyKesgSrk9+/T8G+auvCuhHBUnyeff5+DfNXZhXQjgqYeSefoy+0ElK4m2RcbUrhaktjUJq4PdLTQssGvcSTfsUm2e2eJbmMmTNrmG8DqCjmL5omQSsHsvsT2X/0VgbLO52hjdvJaLJOWTSRThinLY54fglLTggRNeTvc7UlO8ULI2ZGNAA7FyBhaBcJQNEgrENRBcpqqqZuVwLRvT7KwnfbTvTdVtIadFhmlIhO1FAx0TZY2N5waG28hQ2RhgqWH8JN7jfa6n20TZDTOcwB4AsR2KvXuc4i4cHXIcD+eo+KrwvRDnWx6c1FSNStrPUA7kXKxFmKH/k+0r5+DfNXXhXQjgqY2Cbavm/T5q58K6EKvH5JZ+jNLEsgCTRC6WwhIkOiF4lEZsOna0XdlJA7xqnzCselocPp4aahkqHshYXuzNa0adpKbbBzC07jvT3hGENqY6Z8o9RkgflDbhxGouOsJM6rZRj09DphG14qLispxA0GwcJGnzun6fFY200ksZjORuY2de3GyaafBaKhhnlyuLXOzkPtbhw13I76NH9U5KLQZY8ubsO/+6XKl0URcmuiOVm0OM19YBSuMdP1COLO63bqQiqfE31EpbHi8mYuLQ17AwEjtvp4qW4bBAKSF2ZgexuUuIyknruianBqRsfNU9NCzM4ubkGgJ3lGuJxt2R6SSpkicwss5wsXSAa94A87KJUWHmWsdCXuc+N5Dmu0BcO3uVgVkMVLEXu3t6ymfZ2iinxWatkHqvZIwD3jpquQnSdHXjUmmxvraZ9HUyQP3sNr9qRyJyxmf6RidQ+9/WDQf+kAeSbpNAmImn2P+wn3+b9PmrmwroQqZ2E+/wA36f7lXNhXQhW4vKIsnozhELJXGk0WqVRhIkOiHNF1LdnJI5qMRStBMZsD1hRNhTlhFQ6GcgHRyRPoqxNXsmhbSxg3F3EaXN0lzD6FKC9ti7UXTdU17ILuqHtYwD2nnTUIr0RhdfAxwE1n6/ZOka1/w3pSVllpdDpRYjDBO2mLmTXaXBosXN7U4z1LGtuwABRl5oMGiPMx/R2nQl0JZfuuRqllPLJUwF+VwjyZrvFiP/iHoLXY0bQT85HIL6JLTYtS4XgxZzgNZUy5IWt3s7z2bj8EZizOboOcefabnUFxyrfTx074tJRMHjgAf5WsUeToTknxi5EiI60nmNklocapKwNaJAyY7436fDtR0rrpvFp7JLTVokmwRvXzfp81dGFdCFS2wH3+fg3zV04V0IVuLySZPRnGFK40ihNksY5TsdEOajopOakbJcAA7ybKM4ptEIHugo2h8jdDI72Qe7tUeqayqqnZp53vPYToPyQsLktnXmUXou2OeGuw9gIbKxzdL7nDsKHT1UsbA2OarY1tgGslsAB1BVPsztJUYM9sMl5KXNct62dtv4Vt0FfRVcTZ6eRj4ntzNISJ43jdfwuwZo5Edyc85pcJXAHfLIXn8ro+d7jDI32Q8AW7l2aupqdnOOe1oAvrooTiu0s1XOYsPHq6gOI3pTTY2c10A2pxDnquOhhdcNADrdVlBcWqBU1brewz1W99uv4qaVGHOwTZybGsQuaqoeYKRrj7UhGrj3Nbc8bBQMCwA3BW/Hx0uR53yct/RCd7bajwTpQYy+K0VUXPj6nne3j2ptlfZzQNNEW6yocU1TJE2ui3OTt7X1k72ODmkMsQdDvV2YV0I4LPnI4T9MrhfQZNPitB4V0I4IiqVBJ27M2seOpE4rVGmw+R7Tle71WnigRPskG0Ut44I+8u8khK2ObpDIB3IQC4EJUCDyl2wmHek8OxeKJ8jKilEVQ0xkglhLmv+Hqn4qIk2FypxyLTObt9FCBmiqKSSOVvaCP5ssyXJUahLjJNCkbOzvH2tTI8HW73XUp2L2MbVVbXkEU0R+0k7e4d6kFLs7DV49VUdDiVPLT0rwKiOOQOkgJvZpHVextfsKd9ucWh2O2Lqqiia2OYNENI3/mO0B77auPBTQwtv7FmTOlH69lMcquNx4ttO+lojbD8NZ9Fga32cwPruH56fpUKeQ0AIYFm6kk9ZO8pPM+xVZCJ3OzSOPfYLt0BouEMNQBY3I599ruEfmtB4V0I4LPnI7pW13CPzWg8K6EcF0DLwNkz4vNztWW7hGAB/fzTo54Gt0wVEnOTPf7xulQWxs3o91LrUAnQLodZvFMFHpTuaOtTnkkimZjmI4lFYej6CSW57bHKPAqBalysjkx+y2c2zqQbZaLIT2Xa9cfRqKtnuSjar6v7RF+KTXgxWzKiRx9l9yWvP5uN+KceXrHTWbQ0uDRO+woY+ckAO+V/8Nt/7KsmzyQVsM7BfmntkAdqNCDbwRuJV0+J4jVYhVOzVFTM6V5vuLjew7huHcFyI3Oly0FOfZqRyHMUbK7SyKaL6laEHWtQw3VeuDuXb5dwQBYfJALV1dwj/wAy0DhXQjgs+cjxvXV/CPzWg8K6EcF0DJlW/LTvPaLfFNJ3a/klNZPmcYm+yDrxSYdizFUak7PN9bgEJ1twQGe0QhFdMnm71I8FxR9Bs3i1LG4g4jPFHofwNzF3kPzUcZvSqCTPzbOphPxJXJdDcCvIgdZaNgaN5PgkwdojKuTPMB1NFkSVyK0a+RK8joC+7jYILjb1QhH2gi/xFbEBjLNCFmzaWsgbhqujXuHegCxeR379X636PzWg8K6EcFnzkdH+3V1uyPzWg8L6EcEAZbn2D2ohP2uFOH/kRH/Mk52P2gH+Guv/AN2P5lqSpwtsrr5QkhwKMn2PBAGZRsftDe5w137sfzLv1P2g/prv3Y/mWmfQMfu+C96Bj93wQBmcbIbQD/DXfux/MhQ7JY/GSThzt/8AxY/mWlvQMfu+C96Bj9zwXGrNRk4u0ZnOyO0LnF3o12pv0sfzLn1Q2g/prv3Y/mWmfQMfu+C96Bj93wXTLdmZvqftB/TXfux/MgfU3aG9/Rrv3Y/mWnPQMfu+C96Bj93wQBmQbHbQXucNd+7H8yNbshj9/wDdr/3Y/mWlvQMfu+C8MCjH4PBAFU8lezuJ4bVVj8Ro3QB+TIS9rs1r39knuV24ezLEEmpcNbEQcoTnGwNCAP/Z"/>
          <p:cNvSpPr>
            <a:spLocks noChangeAspect="1" noChangeArrowheads="1"/>
          </p:cNvSpPr>
          <p:nvPr/>
        </p:nvSpPr>
        <p:spPr bwMode="auto">
          <a:xfrm>
            <a:off x="1587501" y="-136525"/>
            <a:ext cx="105727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196" name="AutoShape 4" descr="data:image/jpeg;base64,/9j/4AAQSkZJRgABAQAAAQABAAD/2wCEAAkGBwgHBgkIBwgKCgkLDRYPDQwMDRsUFRAWIB0iIiAdHx8kKDQsJCYxJx8fLT0tMTU3Ojo6Iys/RD84QzQ5OjcBCgoKDQwNGg8PGjclHyU3Nzc3Nzc3Nzc3Nzc3Nzc3Nzc3Nzc3Nzc3Nzc3Nzc3Nzc3Nzc3Nzc3Nzc3Nzc3Nzc3N//AABEIAKAAbwMBIgACEQEDEQH/xAAcAAAABwEBAAAAAAAAAAAAAAACAwQFBgcIAQD/xABEEAABAwIDAwgGCQIDCQAAAAABAAIDBBEFEiEGMXEHEzNBUWGhwRUiMlKR0hQWIzRCgYKT0VWxRcLxJDVTY3JzhJLh/8QAGQEAAwEBAQAAAAAAAAAAAAAAAAMEAgEF/8QAIBEAAgICAwADAQAAAAAAAAAAAAECEQMhEjEyBCJhQf/aAAwDAQACEQMRAD8Arxu5GNGiLajmDRTj0eAQ2tuutbco9jLLjZpIL5rTVFvgu3cl3q3DSRc9SWsoH5QXtaAdRrvCwa0RqWK3UiebUkkw2OQENewkC4tvTS+EB5bcEjsWkzgia2yUxtuELmgjY412waABuiA5mqVFlkAtBQcZNuSac09VXt94R+GZXRRSZ4wSqN5OvVrqi3Y3zV24XrCOCfDoRPsy20pTFqk4aj4mpLHIUMbcpREx00whiuXdZH4URmEUedw3bkpwSp5mV9mZjMbnKL6n+Fg1+DpFg8UDOdDHOcAC4m/5pPXVLhE1jCSWEgWHtNO74FSGWsMdMwCPK8ixJIKSx4LU1wEnNgtvcX61lzSNxxtjHhlLA5329S7nSdbAkcEkxSJrpJM1gL6FgsXWUkrcArYmO5p74yfcebfmE2zUdayBzKhjpbbnAWNuI3rKyI28MkR4zthdaWwZawKWRgEBzdQRcFN87HukfE+KwF7E3NkDCp3MJppbXuS0gptXtCtp0x0eEU4IxyKesgSrk9+/T8G+auvCuhHBUnyeff5+DfNXZhXQjgqYeSefoy+0ElK4m2RcbUrhaktjUJq4PdLTQssGvcSTfsUm2e2eJbmMmTNrmG8DqCjmL5omQSsHsvsT2X/0VgbLO52hjdvJaLJOWTSRThinLY54fglLTggRNeTvc7UlO8ULI2ZGNAA7FyBhaBcJQNEgrENRBcpqqqZuVwLRvT7KwnfbTvTdVtIadFhmlIhO1FAx0TZY2N5waG28hQ2RhgqWH8JN7jfa6n20TZDTOcwB4AsR2KvXuc4i4cHXIcD+eo+KrwvRDnWx6c1FSNStrPUA7kXKxFmKH/k+0r5+DfNXXhXQjgqY2Cbavm/T5q58K6EKvH5JZ+jNLEsgCTRC6WwhIkOiF4lEZsOna0XdlJA7xqnzCselocPp4aahkqHshYXuzNa0adpKbbBzC07jvT3hGENqY6Z8o9RkgflDbhxGouOsJM6rZRj09DphG14qLispxA0GwcJGnzun6fFY200ksZjORuY2de3GyaafBaKhhnlyuLXOzkPtbhw13I76NH9U5KLQZY8ubsO/+6XKl0URcmuiOVm0OM19YBSuMdP1COLO63bqQiqfE31EpbHi8mYuLQ17AwEjtvp4qW4bBAKSF2ZgexuUuIyknruianBqRsfNU9NCzM4ubkGgJ3lGuJxt2R6SSpkicwss5wsXSAa94A87KJUWHmWsdCXuc+N5Dmu0BcO3uVgVkMVLEXu3t6ymfZ2iinxWatkHqvZIwD3jpquQnSdHXjUmmxvraZ9HUyQP3sNr9qRyJyxmf6RidQ+9/WDQf+kAeSbpNAmImn2P+wn3+b9PmrmwroQqZ2E+/wA36f7lXNhXQhW4vKIsnozhELJXGk0WqVRhIkOiHNF1LdnJI5qMRStBMZsD1hRNhTlhFQ6GcgHRyRPoqxNXsmhbSxg3F3EaXN0lzD6FKC9ti7UXTdU17ILuqHtYwD2nnTUIr0RhdfAxwE1n6/ZOka1/w3pSVllpdDpRYjDBO2mLmTXaXBosXN7U4z1LGtuwABRl5oMGiPMx/R2nQl0JZfuuRqllPLJUwF+VwjyZrvFiP/iHoLXY0bQT85HIL6JLTYtS4XgxZzgNZUy5IWt3s7z2bj8EZizOboOcefabnUFxyrfTx074tJRMHjgAf5WsUeToTknxi5EiI60nmNklocapKwNaJAyY7436fDtR0rrpvFp7JLTVokmwRvXzfp81dGFdCFS2wH3+fg3zV04V0IVuLySZPRnGFK40ihNksY5TsdEOajopOakbJcAA7ybKM4ptEIHugo2h8jdDI72Qe7tUeqayqqnZp53vPYToPyQsLktnXmUXou2OeGuw9gIbKxzdL7nDsKHT1UsbA2OarY1tgGslsAB1BVPsztJUYM9sMl5KXNct62dtv4Vt0FfRVcTZ6eRj4ntzNISJ43jdfwuwZo5Edyc85pcJXAHfLIXn8ro+d7jDI32Q8AW7l2aupqdnOOe1oAvrooTiu0s1XOYsPHq6gOI3pTTY2c10A2pxDnquOhhdcNADrdVlBcWqBU1brewz1W99uv4qaVGHOwTZybGsQuaqoeYKRrj7UhGrj3Nbc8bBQMCwA3BW/Hx0uR53yct/RCd7bajwTpQYy+K0VUXPj6nne3j2ptlfZzQNNEW6yocU1TJE2ui3OTt7X1k72ODmkMsQdDvV2YV0I4LPnI4T9MrhfQZNPitB4V0I4IiqVBJ27M2seOpE4rVGmw+R7Tle71WnigRPskG0Ut44I+8u8khK2ObpDIB3IQC4EJUCDyl2wmHek8OxeKJ8jKilEVQ0xkglhLmv+Hqn4qIk2FypxyLTObt9FCBmiqKSSOVvaCP5ssyXJUahLjJNCkbOzvH2tTI8HW73XUp2L2MbVVbXkEU0R+0k7e4d6kFLs7DV49VUdDiVPLT0rwKiOOQOkgJvZpHVextfsKd9ucWh2O2Lqqiia2OYNENI3/mO0B77auPBTQwtv7FmTOlH69lMcquNx4ttO+lojbD8NZ9Fga32cwPruH56fpUKeQ0AIYFm6kk9ZO8pPM+xVZCJ3OzSOPfYLt0BouEMNQBY3I599ruEfmtB4V0I4LPnI7pW13CPzWg8K6EcF0DLwNkz4vNztWW7hGAB/fzTo54Gt0wVEnOTPf7xulQWxs3o91LrUAnQLodZvFMFHpTuaOtTnkkimZjmI4lFYej6CSW57bHKPAqBalysjkx+y2c2zqQbZaLIT2Xa9cfRqKtnuSjar6v7RF+KTXgxWzKiRx9l9yWvP5uN+KceXrHTWbQ0uDRO+woY+ckAO+V/8Nt/7KsmzyQVsM7BfmntkAdqNCDbwRuJV0+J4jVYhVOzVFTM6V5vuLjew7huHcFyI3Oly0FOfZqRyHMUbK7SyKaL6laEHWtQw3VeuDuXb5dwQBYfJALV1dwj/wAy0DhXQjgs+cjxvXV/CPzWg8K6EcF0DJlW/LTvPaLfFNJ3a/klNZPmcYm+yDrxSYdizFUak7PN9bgEJ1twQGe0QhFdMnm71I8FxR9Bs3i1LG4g4jPFHofwNzF3kPzUcZvSqCTPzbOphPxJXJdDcCvIgdZaNgaN5PgkwdojKuTPMB1NFkSVyK0a+RK8joC+7jYILjb1QhH2gi/xFbEBjLNCFmzaWsgbhqujXuHegCxeR379X636PzWg8K6EcFnzkdH+3V1uyPzWg8L6EcEAZbn2D2ohP2uFOH/kRH/Mk52P2gH+Guv/AN2P5lqSpwtsrr5QkhwKMn2PBAGZRsftDe5w137sfzLv1P2g/prv3Y/mWmfQMfu+C96Bj93wQBmcbIbQD/DXfux/MhQ7JY/GSThzt/8AxY/mWlvQMfu+C96Bj9zwXGrNRk4u0ZnOyO0LnF3o12pv0sfzLn1Q2g/prv3Y/mWmfQMfu+C96Bj93wXTLdmZvqftB/TXfux/MgfU3aG9/Rrv3Y/mWnPQMfu+C96Bj93wQBmQbHbQXucNd+7H8yNbshj9/wDdr/3Y/mWlvQMfu+C8MCjH4PBAFU8lezuJ4bVVj8Ro3QB+TIS9rs1r39knuV24ezLEEmpcNbEQcoTnGwNCAP/Z"/>
          <p:cNvSpPr>
            <a:spLocks noChangeAspect="1" noChangeArrowheads="1"/>
          </p:cNvSpPr>
          <p:nvPr/>
        </p:nvSpPr>
        <p:spPr bwMode="auto">
          <a:xfrm>
            <a:off x="1587501" y="-136525"/>
            <a:ext cx="1057275" cy="15240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 name="Picture 2">
            <a:extLst>
              <a:ext uri="{FF2B5EF4-FFF2-40B4-BE49-F238E27FC236}">
                <a16:creationId xmlns:a16="http://schemas.microsoft.com/office/drawing/2014/main" id="{6011C305-BA18-478C-B917-07526EEA1F59}"/>
              </a:ext>
            </a:extLst>
          </p:cNvPr>
          <p:cNvPicPr>
            <a:picLocks noChangeAspect="1"/>
          </p:cNvPicPr>
          <p:nvPr/>
        </p:nvPicPr>
        <p:blipFill>
          <a:blip r:embed="rId2"/>
          <a:stretch>
            <a:fillRect/>
          </a:stretch>
        </p:blipFill>
        <p:spPr>
          <a:xfrm>
            <a:off x="4542441" y="2743200"/>
            <a:ext cx="3107119" cy="3867135"/>
          </a:xfrm>
          <a:prstGeom prst="rect">
            <a:avLst/>
          </a:prstGeom>
        </p:spPr>
      </p:pic>
    </p:spTree>
  </p:cSld>
  <p:clrMapOvr>
    <a:masterClrMapping/>
  </p:clrMapOvr>
  <p:transition spd="slow">
    <p:newsfla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defRPr/>
            </a:pPr>
            <a:r>
              <a:rPr lang="en-US"/>
              <a:t>Grab Bag For 500</a:t>
            </a:r>
          </a:p>
        </p:txBody>
      </p:sp>
      <p:sp>
        <p:nvSpPr>
          <p:cNvPr id="87043" name="Rectangle 3"/>
          <p:cNvSpPr>
            <a:spLocks noGrp="1" noChangeArrowheads="1"/>
          </p:cNvSpPr>
          <p:nvPr>
            <p:ph type="body" idx="1"/>
          </p:nvPr>
        </p:nvSpPr>
        <p:spPr>
          <a:xfrm>
            <a:off x="1981200" y="2113808"/>
            <a:ext cx="8153400" cy="3448792"/>
          </a:xfrm>
        </p:spPr>
        <p:txBody>
          <a:bodyPr/>
          <a:lstStyle/>
          <a:p>
            <a:pPr eaLnBrk="1" hangingPunct="1">
              <a:buFont typeface="Wingdings" pitchFamily="2" charset="2"/>
              <a:buNone/>
              <a:defRPr/>
            </a:pPr>
            <a:r>
              <a:rPr lang="en-US" sz="3600" dirty="0"/>
              <a:t>What is 97?</a:t>
            </a:r>
          </a:p>
          <a:p>
            <a:pPr eaLnBrk="1" hangingPunct="1">
              <a:buFont typeface="Wingdings" pitchFamily="2" charset="2"/>
              <a:buNone/>
              <a:defRPr/>
            </a:pPr>
            <a:endParaRPr lang="en-US" sz="3600" dirty="0"/>
          </a:p>
          <a:p>
            <a:pPr eaLnBrk="1" hangingPunct="1">
              <a:buFont typeface="Wingdings" pitchFamily="2" charset="2"/>
              <a:buNone/>
              <a:defRPr/>
            </a:pPr>
            <a:endParaRPr lang="en-US" dirty="0"/>
          </a:p>
          <a:p>
            <a:pPr eaLnBrk="1" hangingPunct="1">
              <a:defRPr/>
            </a:pPr>
            <a:r>
              <a:rPr lang="en-US" dirty="0">
                <a:hlinkClick r:id="rId2" action="ppaction://hlinksldjump"/>
              </a:rPr>
              <a:t>Back</a:t>
            </a:r>
            <a:r>
              <a:rPr lang="en-US" dirty="0"/>
              <a:t>						</a:t>
            </a:r>
          </a:p>
        </p:txBody>
      </p:sp>
    </p:spTree>
  </p:cSld>
  <p:clrMapOvr>
    <a:masterClrMapping/>
  </p:clrMapOvr>
  <p:transition spd="slow">
    <p:newsfla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a:t>Grab Bag For 600</a:t>
            </a:r>
          </a:p>
        </p:txBody>
      </p:sp>
      <p:sp>
        <p:nvSpPr>
          <p:cNvPr id="88067" name="Rectangle 3"/>
          <p:cNvSpPr>
            <a:spLocks noGrp="1" noChangeArrowheads="1"/>
          </p:cNvSpPr>
          <p:nvPr>
            <p:ph type="body" idx="1"/>
          </p:nvPr>
        </p:nvSpPr>
        <p:spPr>
          <a:xfrm>
            <a:off x="2133600" y="1600200"/>
            <a:ext cx="8229600" cy="3200400"/>
          </a:xfrm>
        </p:spPr>
        <p:txBody>
          <a:bodyPr/>
          <a:lstStyle/>
          <a:p>
            <a:pPr marL="0" indent="0" eaLnBrk="1" hangingPunct="1">
              <a:buNone/>
              <a:defRPr/>
            </a:pPr>
            <a:r>
              <a:rPr lang="en-US" dirty="0"/>
              <a:t>President Nelson announced the building of 17 new temples, Name 3 of them. </a:t>
            </a:r>
          </a:p>
        </p:txBody>
      </p:sp>
      <p:pic>
        <p:nvPicPr>
          <p:cNvPr id="2" name="Picture 1">
            <a:extLst>
              <a:ext uri="{FF2B5EF4-FFF2-40B4-BE49-F238E27FC236}">
                <a16:creationId xmlns:a16="http://schemas.microsoft.com/office/drawing/2014/main" id="{ECC6A827-5FE4-4F5F-8A8A-13A7C9795F83}"/>
              </a:ext>
            </a:extLst>
          </p:cNvPr>
          <p:cNvPicPr>
            <a:picLocks noChangeAspect="1"/>
          </p:cNvPicPr>
          <p:nvPr/>
        </p:nvPicPr>
        <p:blipFill>
          <a:blip r:embed="rId2"/>
          <a:stretch>
            <a:fillRect/>
          </a:stretch>
        </p:blipFill>
        <p:spPr>
          <a:xfrm>
            <a:off x="4773054" y="3429000"/>
            <a:ext cx="2645893" cy="3298222"/>
          </a:xfrm>
          <a:prstGeom prst="rect">
            <a:avLst/>
          </a:prstGeom>
        </p:spPr>
      </p:pic>
    </p:spTree>
  </p:cSld>
  <p:clrMapOvr>
    <a:masterClrMapping/>
  </p:clrMapOvr>
  <p:transition spd="slow">
    <p:newsfla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81200" y="1"/>
            <a:ext cx="8229600" cy="595901"/>
          </a:xfrm>
        </p:spPr>
        <p:txBody>
          <a:bodyPr/>
          <a:lstStyle/>
          <a:p>
            <a:pPr eaLnBrk="1" hangingPunct="1">
              <a:defRPr/>
            </a:pPr>
            <a:r>
              <a:rPr lang="en-US" dirty="0"/>
              <a:t>Grab Bag For 600</a:t>
            </a:r>
          </a:p>
        </p:txBody>
      </p:sp>
      <p:sp>
        <p:nvSpPr>
          <p:cNvPr id="89091" name="Rectangle 3"/>
          <p:cNvSpPr>
            <a:spLocks noGrp="1" noChangeArrowheads="1"/>
          </p:cNvSpPr>
          <p:nvPr>
            <p:ph type="body" idx="1"/>
          </p:nvPr>
        </p:nvSpPr>
        <p:spPr>
          <a:xfrm>
            <a:off x="1981200" y="503434"/>
            <a:ext cx="8229600" cy="5592566"/>
          </a:xfrm>
        </p:spPr>
        <p:txBody>
          <a:bodyPr/>
          <a:lstStyle/>
          <a:p>
            <a:pPr eaLnBrk="1" hangingPunct="1">
              <a:defRPr/>
            </a:pPr>
            <a:r>
              <a:rPr lang="en-US" sz="1800" dirty="0"/>
              <a:t>What is Wellington, New Zealand</a:t>
            </a:r>
          </a:p>
          <a:p>
            <a:pPr eaLnBrk="1" hangingPunct="1">
              <a:defRPr/>
            </a:pPr>
            <a:r>
              <a:rPr lang="en-US" sz="1800" dirty="0"/>
              <a:t>Brazzaville, Republic of Congo</a:t>
            </a:r>
          </a:p>
          <a:p>
            <a:pPr eaLnBrk="1" hangingPunct="1">
              <a:defRPr/>
            </a:pPr>
            <a:r>
              <a:rPr lang="en-US" sz="1800" dirty="0"/>
              <a:t>Barcelona, Spain</a:t>
            </a:r>
          </a:p>
          <a:p>
            <a:pPr eaLnBrk="1" hangingPunct="1">
              <a:defRPr/>
            </a:pPr>
            <a:r>
              <a:rPr lang="en-US" sz="1800" dirty="0"/>
              <a:t>Birmingham, United Kingdom</a:t>
            </a:r>
          </a:p>
          <a:p>
            <a:pPr eaLnBrk="1" hangingPunct="1">
              <a:defRPr/>
            </a:pPr>
            <a:r>
              <a:rPr lang="en-US" sz="1800" dirty="0"/>
              <a:t>Cusco, Peru</a:t>
            </a:r>
          </a:p>
          <a:p>
            <a:pPr eaLnBrk="1" hangingPunct="1">
              <a:defRPr/>
            </a:pPr>
            <a:r>
              <a:rPr lang="en-US" sz="1800" dirty="0" err="1"/>
              <a:t>Maceió</a:t>
            </a:r>
            <a:r>
              <a:rPr lang="en-US" sz="1800" dirty="0"/>
              <a:t>, Brazil</a:t>
            </a:r>
          </a:p>
          <a:p>
            <a:pPr eaLnBrk="1" hangingPunct="1">
              <a:defRPr/>
            </a:pPr>
            <a:r>
              <a:rPr lang="en-US" sz="1800" dirty="0"/>
              <a:t>Santos, Brazil</a:t>
            </a:r>
          </a:p>
          <a:p>
            <a:pPr eaLnBrk="1" hangingPunct="1">
              <a:defRPr/>
            </a:pPr>
            <a:r>
              <a:rPr lang="en-US" sz="1800" dirty="0"/>
              <a:t>San Luis Potosí, Mexico</a:t>
            </a:r>
          </a:p>
          <a:p>
            <a:pPr eaLnBrk="1" hangingPunct="1">
              <a:defRPr/>
            </a:pPr>
            <a:r>
              <a:rPr lang="en-US" sz="1800" dirty="0"/>
              <a:t>Mexico City </a:t>
            </a:r>
            <a:r>
              <a:rPr lang="en-US" sz="1800" dirty="0" err="1"/>
              <a:t>Benemérito</a:t>
            </a:r>
            <a:r>
              <a:rPr lang="en-US" sz="1800" dirty="0"/>
              <a:t>, Mexico</a:t>
            </a:r>
          </a:p>
          <a:p>
            <a:pPr eaLnBrk="1" hangingPunct="1">
              <a:defRPr/>
            </a:pPr>
            <a:r>
              <a:rPr lang="en-US" sz="1800" dirty="0"/>
              <a:t>Tampa, Florida</a:t>
            </a:r>
          </a:p>
          <a:p>
            <a:pPr eaLnBrk="1" hangingPunct="1">
              <a:defRPr/>
            </a:pPr>
            <a:r>
              <a:rPr lang="en-US" sz="1800" dirty="0"/>
              <a:t>Knoxville, Tennessee</a:t>
            </a:r>
          </a:p>
          <a:p>
            <a:pPr eaLnBrk="1" hangingPunct="1">
              <a:defRPr/>
            </a:pPr>
            <a:r>
              <a:rPr lang="en-US" sz="1800" dirty="0"/>
              <a:t>Cleveland, Ohio</a:t>
            </a:r>
          </a:p>
          <a:p>
            <a:pPr eaLnBrk="1" hangingPunct="1">
              <a:defRPr/>
            </a:pPr>
            <a:r>
              <a:rPr lang="en-US" sz="1800" dirty="0"/>
              <a:t>Wichita, Kansas</a:t>
            </a:r>
          </a:p>
          <a:p>
            <a:pPr eaLnBrk="1" hangingPunct="1">
              <a:defRPr/>
            </a:pPr>
            <a:r>
              <a:rPr lang="en-US" sz="1800" dirty="0"/>
              <a:t>Austin, Texas</a:t>
            </a:r>
          </a:p>
          <a:p>
            <a:pPr eaLnBrk="1" hangingPunct="1">
              <a:defRPr/>
            </a:pPr>
            <a:r>
              <a:rPr lang="en-US" sz="1800" dirty="0"/>
              <a:t>Missoula, Montana</a:t>
            </a:r>
          </a:p>
          <a:p>
            <a:pPr eaLnBrk="1" hangingPunct="1">
              <a:defRPr/>
            </a:pPr>
            <a:r>
              <a:rPr lang="en-US" sz="1800" dirty="0"/>
              <a:t>Montpelier, Idaho</a:t>
            </a:r>
          </a:p>
          <a:p>
            <a:pPr eaLnBrk="1" hangingPunct="1">
              <a:defRPr/>
            </a:pPr>
            <a:r>
              <a:rPr lang="en-US" sz="1800" dirty="0"/>
              <a:t>Modesto, California</a:t>
            </a:r>
          </a:p>
          <a:p>
            <a:pPr eaLnBrk="1" hangingPunct="1">
              <a:defRPr/>
            </a:pPr>
            <a:r>
              <a:rPr lang="en-US" dirty="0"/>
              <a:t>	</a:t>
            </a:r>
            <a:r>
              <a:rPr lang="en-US" dirty="0">
                <a:hlinkClick r:id="rId2" action="ppaction://hlinksldjump"/>
              </a:rPr>
              <a:t>Back</a:t>
            </a:r>
            <a:r>
              <a:rPr lang="en-US" dirty="0"/>
              <a:t>						</a:t>
            </a:r>
          </a:p>
          <a:p>
            <a:pPr marL="0" indent="0" eaLnBrk="1" hangingPunct="1">
              <a:buNone/>
              <a:defRPr/>
            </a:pPr>
            <a:r>
              <a:rPr lang="en-US" dirty="0"/>
              <a:t>		</a:t>
            </a:r>
          </a:p>
        </p:txBody>
      </p:sp>
    </p:spTree>
  </p:cSld>
  <p:clrMapOvr>
    <a:masterClrMapping/>
  </p:clrMapOvr>
  <p:transition spd="slow">
    <p:newsflash/>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eaLnBrk="1" hangingPunct="1">
              <a:defRPr/>
            </a:pPr>
            <a:r>
              <a:rPr lang="en-US"/>
              <a:t>Final Jeopardy</a:t>
            </a:r>
          </a:p>
        </p:txBody>
      </p:sp>
      <p:sp>
        <p:nvSpPr>
          <p:cNvPr id="155651" name="Rectangle 3"/>
          <p:cNvSpPr>
            <a:spLocks noGrp="1" noChangeArrowheads="1"/>
          </p:cNvSpPr>
          <p:nvPr>
            <p:ph type="body" idx="1"/>
          </p:nvPr>
        </p:nvSpPr>
        <p:spPr/>
        <p:txBody>
          <a:bodyPr/>
          <a:lstStyle/>
          <a:p>
            <a:pPr algn="ctr" eaLnBrk="1" hangingPunct="1">
              <a:buFont typeface="Wingdings" pitchFamily="2" charset="2"/>
              <a:buNone/>
              <a:defRPr/>
            </a:pPr>
            <a:r>
              <a:rPr lang="en-US"/>
              <a:t>Wager your points now… </a:t>
            </a:r>
          </a:p>
          <a:p>
            <a:pPr algn="ctr" eaLnBrk="1" hangingPunct="1">
              <a:buFont typeface="Wingdings" pitchFamily="2" charset="2"/>
              <a:buNone/>
              <a:defRPr/>
            </a:pPr>
            <a:r>
              <a:rPr lang="en-US"/>
              <a:t>HINT #1 – Topic: Temples</a:t>
            </a:r>
            <a:endParaRPr lang="en-US" u="sng"/>
          </a:p>
          <a:p>
            <a:pPr algn="ctr" eaLnBrk="1" hangingPunct="1">
              <a:buFont typeface="Wingdings" pitchFamily="2" charset="2"/>
              <a:buNone/>
              <a:defRPr/>
            </a:pPr>
            <a:endParaRPr lang="en-US" u="sng"/>
          </a:p>
          <a:p>
            <a:pPr algn="ctr" eaLnBrk="1" hangingPunct="1">
              <a:buFont typeface="Wingdings" pitchFamily="2" charset="2"/>
              <a:buNone/>
              <a:defRPr/>
            </a:pPr>
            <a:endParaRPr lang="en-US"/>
          </a:p>
        </p:txBody>
      </p:sp>
      <p:pic>
        <p:nvPicPr>
          <p:cNvPr id="155659" name="opening.wav">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cstate="print"/>
          <a:srcRect/>
          <a:stretch>
            <a:fillRect/>
          </a:stretch>
        </p:blipFill>
        <p:spPr bwMode="auto">
          <a:xfrm>
            <a:off x="2133600" y="914400"/>
            <a:ext cx="304800" cy="304800"/>
          </a:xfrm>
          <a:prstGeom prst="rect">
            <a:avLst/>
          </a:prstGeom>
          <a:noFill/>
          <a:ln w="9525">
            <a:noFill/>
            <a:miter lim="800000"/>
            <a:headEnd/>
            <a:tailEnd/>
          </a:ln>
        </p:spPr>
      </p:pic>
      <p:pic>
        <p:nvPicPr>
          <p:cNvPr id="2" name="Picture 1" descr="temple-landing-btm-275x2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65853" y="3057942"/>
            <a:ext cx="5173347" cy="3800059"/>
          </a:xfrm>
          <a:prstGeom prst="rect">
            <a:avLst/>
          </a:prstGeom>
        </p:spPr>
      </p:pic>
    </p:spTree>
  </p:cSld>
  <p:clrMapOvr>
    <a:masterClrMapping/>
  </p:clrMapOvr>
  <p:transition spd="slow">
    <p:blinds dir="vert"/>
    <p:sndAc>
      <p:stSnd>
        <p:snd r:embed="rId4" name="drumroll.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grpId="0" nodeType="after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0-#ppt_w/2"/>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37254" fill="hold"/>
                                        <p:tgtEl>
                                          <p:spTgt spid="15565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55659"/>
                </p:tgtEl>
              </p:cMediaNode>
            </p:audio>
          </p:childTnLst>
        </p:cTn>
      </p:par>
    </p:tnLst>
    <p:bldLst>
      <p:bldP spid="155650"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1981200" y="277813"/>
            <a:ext cx="8229600" cy="1143000"/>
          </a:xfrm>
        </p:spPr>
        <p:txBody>
          <a:bodyPr wrap="square" anchor="ctr">
            <a:normAutofit/>
          </a:bodyPr>
          <a:lstStyle/>
          <a:p>
            <a:pPr eaLnBrk="1" hangingPunct="1">
              <a:defRPr/>
            </a:pPr>
            <a:r>
              <a:rPr lang="en-US" b="1"/>
              <a:t>Doctrinal Mastery for 300</a:t>
            </a:r>
          </a:p>
        </p:txBody>
      </p:sp>
      <p:sp>
        <p:nvSpPr>
          <p:cNvPr id="262147" name="Rectangle 3"/>
          <p:cNvSpPr>
            <a:spLocks noGrp="1" noChangeArrowheads="1"/>
          </p:cNvSpPr>
          <p:nvPr>
            <p:ph sz="half" idx="1"/>
          </p:nvPr>
        </p:nvSpPr>
        <p:spPr>
          <a:xfrm>
            <a:off x="1981200" y="1600201"/>
            <a:ext cx="4038600" cy="4530725"/>
          </a:xfrm>
        </p:spPr>
        <p:txBody>
          <a:bodyPr wrap="square" anchor="t">
            <a:normAutofit/>
          </a:bodyPr>
          <a:lstStyle/>
          <a:p>
            <a:pPr eaLnBrk="1" hangingPunct="1">
              <a:buNone/>
              <a:defRPr/>
            </a:pPr>
            <a:r>
              <a:rPr lang="en-US" dirty="0">
                <a:effectLst/>
              </a:rPr>
              <a:t>  </a:t>
            </a:r>
            <a:r>
              <a:rPr lang="en-US">
                <a:effectLst/>
              </a:rPr>
              <a:t>President Oaks spoke of developing our divine attributes and potential; being that we were created in His image</a:t>
            </a:r>
            <a:endParaRPr lang="en-US" b="1"/>
          </a:p>
        </p:txBody>
      </p:sp>
      <p:pic>
        <p:nvPicPr>
          <p:cNvPr id="2" name="Picture 1">
            <a:extLst>
              <a:ext uri="{FF2B5EF4-FFF2-40B4-BE49-F238E27FC236}">
                <a16:creationId xmlns:a16="http://schemas.microsoft.com/office/drawing/2014/main" id="{D596D4C4-FF49-4008-B173-66E4CB2D0B4E}"/>
              </a:ext>
            </a:extLst>
          </p:cNvPr>
          <p:cNvPicPr>
            <a:picLocks noChangeAspect="1"/>
          </p:cNvPicPr>
          <p:nvPr/>
        </p:nvPicPr>
        <p:blipFill rotWithShape="1">
          <a:blip r:embed="rId2"/>
          <a:srcRect r="2" b="10164"/>
          <a:stretch/>
        </p:blipFill>
        <p:spPr>
          <a:xfrm>
            <a:off x="6172200" y="1600201"/>
            <a:ext cx="4038600" cy="4530725"/>
          </a:xfrm>
          <a:prstGeom prst="rect">
            <a:avLst/>
          </a:prstGeom>
          <a:noFill/>
        </p:spPr>
      </p:pic>
    </p:spTree>
  </p:cSld>
  <p:clrMapOvr>
    <a:masterClrMapping/>
  </p:clrMapOvr>
  <p:transition spd="med">
    <p:wheel spokes="1"/>
  </p:transition>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p:txBody>
          <a:bodyPr/>
          <a:lstStyle/>
          <a:p>
            <a:pPr eaLnBrk="1" hangingPunct="1">
              <a:defRPr/>
            </a:pPr>
            <a:r>
              <a:rPr lang="en-US"/>
              <a:t>QUESTION:</a:t>
            </a:r>
          </a:p>
        </p:txBody>
      </p:sp>
      <p:sp>
        <p:nvSpPr>
          <p:cNvPr id="169987" name="Rectangle 3"/>
          <p:cNvSpPr>
            <a:spLocks noGrp="1" noChangeArrowheads="1"/>
          </p:cNvSpPr>
          <p:nvPr>
            <p:ph type="body" sz="half" idx="1"/>
          </p:nvPr>
        </p:nvSpPr>
        <p:spPr>
          <a:xfrm>
            <a:off x="1981200" y="1600201"/>
            <a:ext cx="7467600" cy="4530725"/>
          </a:xfrm>
        </p:spPr>
        <p:txBody>
          <a:bodyPr/>
          <a:lstStyle/>
          <a:p>
            <a:pPr marL="0" indent="0" eaLnBrk="1" hangingPunct="1">
              <a:buNone/>
              <a:defRPr/>
            </a:pPr>
            <a:r>
              <a:rPr lang="en-US" sz="2800"/>
              <a:t>What is the total number of temples that are built, under construction, or have been announced (Within twenty).</a:t>
            </a:r>
          </a:p>
          <a:p>
            <a:pPr marL="0" indent="0" eaLnBrk="1" hangingPunct="1">
              <a:buNone/>
              <a:defRPr/>
            </a:pPr>
            <a:endParaRPr lang="en-US" sz="2800"/>
          </a:p>
          <a:p>
            <a:pPr marL="0" indent="0" eaLnBrk="1" hangingPunct="1">
              <a:buNone/>
              <a:defRPr/>
            </a:pPr>
            <a:endParaRPr lang="en-US" sz="2800"/>
          </a:p>
          <a:p>
            <a:pPr marL="0" indent="0" eaLnBrk="1" hangingPunct="1">
              <a:buNone/>
              <a:defRPr/>
            </a:pPr>
            <a:r>
              <a:rPr lang="en-US" sz="2800"/>
              <a:t>(Write your answer)</a:t>
            </a:r>
          </a:p>
        </p:txBody>
      </p:sp>
      <p:pic>
        <p:nvPicPr>
          <p:cNvPr id="169997" name="Jeopardy Theme -Think Music.mp3">
            <a:hlinkClick r:id="" action="ppaction://media"/>
          </p:cNvPr>
          <p:cNvPicPr>
            <a:picLocks noGrp="1" noRot="1" noChangeAspect="1" noChangeArrowheads="1"/>
          </p:cNvPicPr>
          <p:nvPr>
            <p:ph sz="half" idx="2"/>
            <a:audioFile r:link="rId2"/>
            <p:extLst>
              <p:ext uri="{DAA4B4D4-6D71-4841-9C94-3DE7FCFB9230}">
                <p14:media xmlns:p14="http://schemas.microsoft.com/office/powerpoint/2010/main" r:link="rId1"/>
              </p:ext>
            </p:extLst>
          </p:nvPr>
        </p:nvPicPr>
        <p:blipFill>
          <a:blip r:embed="rId5" cstate="print"/>
          <a:srcRect/>
          <a:stretch>
            <a:fillRect/>
          </a:stretch>
        </p:blipFill>
        <p:spPr>
          <a:xfrm>
            <a:off x="9982200" y="457200"/>
            <a:ext cx="304800" cy="304800"/>
          </a:xfrm>
        </p:spPr>
      </p:pic>
    </p:spTree>
  </p:cSld>
  <p:clrMapOvr>
    <a:masterClrMapping/>
  </p:clrMapOvr>
  <p:transition spd="slow">
    <p:cover dir="d"/>
    <p:sndAc>
      <p:stSnd>
        <p:snd r:embed="rId4"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69986"/>
                                        </p:tgtEl>
                                        <p:attrNameLst>
                                          <p:attrName>style.visibility</p:attrName>
                                        </p:attrNameLst>
                                      </p:cBhvr>
                                      <p:to>
                                        <p:strVal val="visible"/>
                                      </p:to>
                                    </p:set>
                                    <p:anim calcmode="lin" valueType="num">
                                      <p:cBhvr>
                                        <p:cTn id="7" dur="2000" fill="hold"/>
                                        <p:tgtEl>
                                          <p:spTgt spid="169986"/>
                                        </p:tgtEl>
                                        <p:attrNameLst>
                                          <p:attrName>ppt_w</p:attrName>
                                        </p:attrNameLst>
                                      </p:cBhvr>
                                      <p:tavLst>
                                        <p:tav tm="0">
                                          <p:val>
                                            <p:strVal val="#ppt_w*2.5"/>
                                          </p:val>
                                        </p:tav>
                                        <p:tav tm="100000">
                                          <p:val>
                                            <p:strVal val="#ppt_w"/>
                                          </p:val>
                                        </p:tav>
                                      </p:tavLst>
                                    </p:anim>
                                    <p:anim calcmode="lin" valueType="num">
                                      <p:cBhvr>
                                        <p:cTn id="8" dur="2000" fill="hold"/>
                                        <p:tgtEl>
                                          <p:spTgt spid="169986"/>
                                        </p:tgtEl>
                                        <p:attrNameLst>
                                          <p:attrName>ppt_h</p:attrName>
                                        </p:attrNameLst>
                                      </p:cBhvr>
                                      <p:tavLst>
                                        <p:tav tm="0">
                                          <p:val>
                                            <p:strVal val="#ppt_h"/>
                                          </p:val>
                                        </p:tav>
                                        <p:tav tm="100000">
                                          <p:val>
                                            <p:strVal val="#ppt_h"/>
                                          </p:val>
                                        </p:tav>
                                      </p:tavLst>
                                    </p:anim>
                                    <p:anim calcmode="lin" valueType="num">
                                      <p:cBhvr>
                                        <p:cTn id="9" dur="2000" fill="hold"/>
                                        <p:tgtEl>
                                          <p:spTgt spid="16998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6998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69986"/>
                                        </p:tgtEl>
                                      </p:cBhvr>
                                    </p:animEffect>
                                  </p:childTnLst>
                                </p:cTn>
                              </p:par>
                            </p:childTnLst>
                          </p:cTn>
                        </p:par>
                        <p:par>
                          <p:cTn id="12" fill="hold" nodeType="afterGroup">
                            <p:stCondLst>
                              <p:cond delay="2000"/>
                            </p:stCondLst>
                            <p:childTnLst>
                              <p:par>
                                <p:cTn id="13" presetID="1" presetClass="mediacall" presetSubtype="0" fill="hold" nodeType="afterEffect">
                                  <p:stCondLst>
                                    <p:cond delay="0"/>
                                  </p:stCondLst>
                                  <p:childTnLst>
                                    <p:cmd type="call" cmd="playFrom(0.0)">
                                      <p:cBhvr>
                                        <p:cTn id="14" dur="45056" fill="hold"/>
                                        <p:tgtEl>
                                          <p:spTgt spid="1699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15" fill="hold" display="0">
                  <p:stCondLst>
                    <p:cond delay="indefinite"/>
                  </p:stCondLst>
                  <p:endCondLst>
                    <p:cond evt="onNext" delay="0">
                      <p:tgtEl>
                        <p:sldTgt/>
                      </p:tgtEl>
                    </p:cond>
                    <p:cond evt="onPrev" delay="0">
                      <p:tgtEl>
                        <p:sldTgt/>
                      </p:tgtEl>
                    </p:cond>
                    <p:cond evt="onStopAudio" delay="0">
                      <p:tgtEl>
                        <p:sldTgt/>
                      </p:tgtEl>
                    </p:cond>
                  </p:endCondLst>
                </p:cTn>
                <p:tgtEl>
                  <p:spTgt spid="169997"/>
                </p:tgtEl>
              </p:cMediaNode>
            </p:audio>
          </p:childTnLst>
        </p:cTn>
      </p:par>
    </p:tnLst>
    <p:bldLst>
      <p:bldP spid="169986"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ChangeArrowheads="1"/>
          </p:cNvSpPr>
          <p:nvPr>
            <p:ph type="title"/>
          </p:nvPr>
        </p:nvSpPr>
        <p:spPr/>
        <p:txBody>
          <a:bodyPr/>
          <a:lstStyle/>
          <a:p>
            <a:pPr eaLnBrk="1" hangingPunct="1">
              <a:defRPr/>
            </a:pPr>
            <a:r>
              <a:rPr lang="en-US"/>
              <a:t>FINAL ANSWER</a:t>
            </a:r>
          </a:p>
        </p:txBody>
      </p:sp>
      <p:sp>
        <p:nvSpPr>
          <p:cNvPr id="261123" name="Rectangle 3"/>
          <p:cNvSpPr>
            <a:spLocks noGrp="1" noChangeArrowheads="1"/>
          </p:cNvSpPr>
          <p:nvPr>
            <p:ph type="body" idx="1"/>
          </p:nvPr>
        </p:nvSpPr>
        <p:spPr/>
        <p:txBody>
          <a:bodyPr/>
          <a:lstStyle/>
          <a:p>
            <a:pPr marL="0" indent="0" eaLnBrk="1" hangingPunct="1">
              <a:buNone/>
              <a:defRPr/>
            </a:pPr>
            <a:r>
              <a:rPr lang="en-US" dirty="0"/>
              <a:t>What is 282?</a:t>
            </a:r>
          </a:p>
        </p:txBody>
      </p:sp>
      <p:pic>
        <p:nvPicPr>
          <p:cNvPr id="2" name="Picture 1" descr="temple-landing-btm-275x2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7601" y="2435295"/>
            <a:ext cx="6012769" cy="44166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Effect transition="in" filter="randombar(horizontal)">
                                      <p:cBhvr>
                                        <p:cTn id="7" dur="500"/>
                                        <p:tgtEl>
                                          <p:spTgt spid="261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en-US" sz="2800" b="1"/>
              <a:t>Doctrinal Mastery for 300</a:t>
            </a:r>
            <a:endParaRPr lang="en-US"/>
          </a:p>
        </p:txBody>
      </p:sp>
      <p:sp>
        <p:nvSpPr>
          <p:cNvPr id="24579" name="Rectangle 3"/>
          <p:cNvSpPr>
            <a:spLocks noGrp="1" noChangeArrowheads="1"/>
          </p:cNvSpPr>
          <p:nvPr>
            <p:ph type="body" idx="1"/>
          </p:nvPr>
        </p:nvSpPr>
        <p:spPr/>
        <p:txBody>
          <a:bodyPr/>
          <a:lstStyle/>
          <a:p>
            <a:pPr eaLnBrk="1" hangingPunct="1">
              <a:defRPr/>
            </a:pPr>
            <a:r>
              <a:rPr lang="en-US" dirty="0"/>
              <a:t>Answer: What is Genesis 1:26-27</a:t>
            </a:r>
          </a:p>
          <a:p>
            <a:pPr eaLnBrk="1" hangingPunct="1">
              <a:defRPr/>
            </a:pPr>
            <a:endParaRPr lang="en-US" dirty="0">
              <a:hlinkClick r:id="rId2" action="ppaction://hlinksldjump"/>
            </a:endParaRPr>
          </a:p>
          <a:p>
            <a:pPr eaLnBrk="1" hangingPunct="1">
              <a:defRPr/>
            </a:pPr>
            <a:r>
              <a:rPr lang="en-US" dirty="0">
                <a:hlinkClick r:id="rId2" action="ppaction://hlinksldjump"/>
              </a:rPr>
              <a:t>Back</a:t>
            </a:r>
            <a:r>
              <a:rPr lang="en-US" dirty="0"/>
              <a:t>					</a:t>
            </a:r>
          </a:p>
        </p:txBody>
      </p:sp>
    </p:spTree>
  </p:cSld>
  <p:clrMapOvr>
    <a:masterClrMapping/>
  </p:clrMapOvr>
  <p:transition spd="med">
    <p:wheel spokes="1"/>
  </p:transition>
</p:sld>
</file>

<file path=ppt/theme/theme1.xml><?xml version="1.0" encoding="utf-8"?>
<a:theme xmlns:a="http://schemas.openxmlformats.org/drawingml/2006/main" name="Beam">
  <a:themeElements>
    <a:clrScheme name="">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FFFF00"/>
      </a:hlink>
      <a:folHlink>
        <a:srgbClr val="3333CC"/>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louds">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aple">
  <a:themeElements>
    <a:clrScheme name="">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FFFF00"/>
      </a:hlink>
      <a:folHlink>
        <a:srgbClr val="3333CC"/>
      </a:folHlink>
    </a:clrScheme>
    <a:fontScheme name="Map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ple 1">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Maple 2">
        <a:dk1>
          <a:srgbClr val="EA9306"/>
        </a:dk1>
        <a:lt1>
          <a:srgbClr val="FFFFFF"/>
        </a:lt1>
        <a:dk2>
          <a:srgbClr val="FAC120"/>
        </a:dk2>
        <a:lt2>
          <a:srgbClr val="FFFDD1"/>
        </a:lt2>
        <a:accent1>
          <a:srgbClr val="CC6600"/>
        </a:accent1>
        <a:accent2>
          <a:srgbClr val="FF9933"/>
        </a:accent2>
        <a:accent3>
          <a:srgbClr val="FCDDAB"/>
        </a:accent3>
        <a:accent4>
          <a:srgbClr val="DADADA"/>
        </a:accent4>
        <a:accent5>
          <a:srgbClr val="E2B8AA"/>
        </a:accent5>
        <a:accent6>
          <a:srgbClr val="E78A2D"/>
        </a:accent6>
        <a:hlink>
          <a:srgbClr val="A50021"/>
        </a:hlink>
        <a:folHlink>
          <a:srgbClr val="666633"/>
        </a:folHlink>
      </a:clrScheme>
      <a:clrMap bg1="dk2" tx1="lt1" bg2="dk1" tx2="lt2" accent1="accent1" accent2="accent2" accent3="accent3" accent4="accent4" accent5="accent5" accent6="accent6" hlink="hlink" folHlink="folHlink"/>
    </a:extraClrScheme>
    <a:extraClrScheme>
      <a:clrScheme name="Maple 3">
        <a:dk1>
          <a:srgbClr val="000000"/>
        </a:dk1>
        <a:lt1>
          <a:srgbClr val="FFFFCC"/>
        </a:lt1>
        <a:dk2>
          <a:srgbClr val="A26D18"/>
        </a:dk2>
        <a:lt2>
          <a:srgbClr val="F9D793"/>
        </a:lt2>
        <a:accent1>
          <a:srgbClr val="FFD05B"/>
        </a:accent1>
        <a:accent2>
          <a:srgbClr val="FEE1A8"/>
        </a:accent2>
        <a:accent3>
          <a:srgbClr val="FFFFE2"/>
        </a:accent3>
        <a:accent4>
          <a:srgbClr val="000000"/>
        </a:accent4>
        <a:accent5>
          <a:srgbClr val="FFE4B5"/>
        </a:accent5>
        <a:accent6>
          <a:srgbClr val="E6CC98"/>
        </a:accent6>
        <a:hlink>
          <a:srgbClr val="FF0000"/>
        </a:hlink>
        <a:folHlink>
          <a:srgbClr val="CC6600"/>
        </a:folHlink>
      </a:clrScheme>
      <a:clrMap bg1="lt1" tx1="dk1" bg2="lt2" tx2="dk2" accent1="accent1" accent2="accent2" accent3="accent3" accent4="accent4" accent5="accent5" accent6="accent6" hlink="hlink" folHlink="folHlink"/>
    </a:extraClrScheme>
    <a:extraClrScheme>
      <a:clrScheme name="Maple 4">
        <a:dk1>
          <a:srgbClr val="008000"/>
        </a:dk1>
        <a:lt1>
          <a:srgbClr val="FFFFFF"/>
        </a:lt1>
        <a:dk2>
          <a:srgbClr val="005800"/>
        </a:dk2>
        <a:lt2>
          <a:srgbClr val="FFFFCC"/>
        </a:lt2>
        <a:accent1>
          <a:srgbClr val="00CC99"/>
        </a:accent1>
        <a:accent2>
          <a:srgbClr val="007825"/>
        </a:accent2>
        <a:accent3>
          <a:srgbClr val="AAB4AA"/>
        </a:accent3>
        <a:accent4>
          <a:srgbClr val="DADADA"/>
        </a:accent4>
        <a:accent5>
          <a:srgbClr val="AAE2CA"/>
        </a:accent5>
        <a:accent6>
          <a:srgbClr val="006C20"/>
        </a:accent6>
        <a:hlink>
          <a:srgbClr val="9966FF"/>
        </a:hlink>
        <a:folHlink>
          <a:srgbClr val="99CCFF"/>
        </a:folHlink>
      </a:clrScheme>
      <a:clrMap bg1="dk2" tx1="lt1" bg2="dk1" tx2="lt2" accent1="accent1" accent2="accent2" accent3="accent3" accent4="accent4" accent5="accent5" accent6="accent6" hlink="hlink" folHlink="folHlink"/>
    </a:extraClrScheme>
    <a:extraClrScheme>
      <a:clrScheme name="Maple 5">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CCFF99"/>
        </a:folHlink>
      </a:clrScheme>
      <a:clrMap bg1="dk2" tx1="lt1" bg2="dk1" tx2="lt2" accent1="accent1" accent2="accent2" accent3="accent3" accent4="accent4" accent5="accent5" accent6="accent6" hlink="hlink" folHlink="folHlink"/>
    </a:extraClrScheme>
    <a:extraClrScheme>
      <a:clrScheme name="Maple 6">
        <a:dk1>
          <a:srgbClr val="006699"/>
        </a:dk1>
        <a:lt1>
          <a:srgbClr val="FFFFFF"/>
        </a:lt1>
        <a:dk2>
          <a:srgbClr val="006666"/>
        </a:dk2>
        <a:lt2>
          <a:srgbClr val="CCECFF"/>
        </a:lt2>
        <a:accent1>
          <a:srgbClr val="00CCFF"/>
        </a:accent1>
        <a:accent2>
          <a:srgbClr val="017A83"/>
        </a:accent2>
        <a:accent3>
          <a:srgbClr val="AAB8B8"/>
        </a:accent3>
        <a:accent4>
          <a:srgbClr val="DADADA"/>
        </a:accent4>
        <a:accent5>
          <a:srgbClr val="AAE2FF"/>
        </a:accent5>
        <a:accent6>
          <a:srgbClr val="016E76"/>
        </a:accent6>
        <a:hlink>
          <a:srgbClr val="FFFFCC"/>
        </a:hlink>
        <a:folHlink>
          <a:srgbClr val="99FF99"/>
        </a:folHlink>
      </a:clrScheme>
      <a:clrMap bg1="dk2" tx1="lt1" bg2="dk1" tx2="lt2" accent1="accent1" accent2="accent2" accent3="accent3" accent4="accent4" accent5="accent5" accent6="accent6" hlink="hlink" folHlink="folHlink"/>
    </a:extraClrScheme>
    <a:extraClrScheme>
      <a:clrScheme name="Maple 7">
        <a:dk1>
          <a:srgbClr val="80ACC4"/>
        </a:dk1>
        <a:lt1>
          <a:srgbClr val="FFFFFF"/>
        </a:lt1>
        <a:dk2>
          <a:srgbClr val="B3D1DF"/>
        </a:dk2>
        <a:lt2>
          <a:srgbClr val="FFFFFF"/>
        </a:lt2>
        <a:accent1>
          <a:srgbClr val="5089A8"/>
        </a:accent1>
        <a:accent2>
          <a:srgbClr val="BBC6DB"/>
        </a:accent2>
        <a:accent3>
          <a:srgbClr val="D6E5EC"/>
        </a:accent3>
        <a:accent4>
          <a:srgbClr val="DADADA"/>
        </a:accent4>
        <a:accent5>
          <a:srgbClr val="B3C4D1"/>
        </a:accent5>
        <a:accent6>
          <a:srgbClr val="A9B3C6"/>
        </a:accent6>
        <a:hlink>
          <a:srgbClr val="0000FF"/>
        </a:hlink>
        <a:folHlink>
          <a:srgbClr val="006699"/>
        </a:folHlink>
      </a:clrScheme>
      <a:clrMap bg1="dk2" tx1="lt1" bg2="dk1" tx2="lt2" accent1="accent1" accent2="accent2" accent3="accent3" accent4="accent4" accent5="accent5" accent6="accent6" hlink="hlink" folHlink="folHlink"/>
    </a:extraClrScheme>
    <a:extraClrScheme>
      <a:clrScheme name="Maple 8">
        <a:dk1>
          <a:srgbClr val="5700AE"/>
        </a:dk1>
        <a:lt1>
          <a:srgbClr val="FFFFFF"/>
        </a:lt1>
        <a:dk2>
          <a:srgbClr val="7301CB"/>
        </a:dk2>
        <a:lt2>
          <a:srgbClr val="C5C5FF"/>
        </a:lt2>
        <a:accent1>
          <a:srgbClr val="9999FF"/>
        </a:accent1>
        <a:accent2>
          <a:srgbClr val="7000E0"/>
        </a:accent2>
        <a:accent3>
          <a:srgbClr val="BCAAE2"/>
        </a:accent3>
        <a:accent4>
          <a:srgbClr val="DADADA"/>
        </a:accent4>
        <a:accent5>
          <a:srgbClr val="CACAFF"/>
        </a:accent5>
        <a:accent6>
          <a:srgbClr val="6500CB"/>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Maple 9">
        <a:dk1>
          <a:srgbClr val="003366"/>
        </a:dk1>
        <a:lt1>
          <a:srgbClr val="FFFFFF"/>
        </a:lt1>
        <a:dk2>
          <a:srgbClr val="003366"/>
        </a:dk2>
        <a:lt2>
          <a:srgbClr val="CBD5DF"/>
        </a:lt2>
        <a:accent1>
          <a:srgbClr val="A9BEE9"/>
        </a:accent1>
        <a:accent2>
          <a:srgbClr val="D6E4F2"/>
        </a:accent2>
        <a:accent3>
          <a:srgbClr val="FFFFFF"/>
        </a:accent3>
        <a:accent4>
          <a:srgbClr val="002A56"/>
        </a:accent4>
        <a:accent5>
          <a:srgbClr val="D1DBF2"/>
        </a:accent5>
        <a:accent6>
          <a:srgbClr val="C2CFDB"/>
        </a:accent6>
        <a:hlink>
          <a:srgbClr val="0000CC"/>
        </a:hlink>
        <a:folHlink>
          <a:srgbClr val="8668E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alance">
  <a:themeElements>
    <a:clrScheme name="">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FFFF00"/>
      </a:hlink>
      <a:folHlink>
        <a:srgbClr val="3333CC"/>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Mountain Top">
  <a:themeElements>
    <a:clrScheme name="">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FFFF00"/>
      </a:hlink>
      <a:folHlink>
        <a:srgbClr val="3333CC"/>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extured">
  <a:themeElements>
    <a:clrScheme name="">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FFFF00"/>
      </a:hlink>
      <a:folHlink>
        <a:srgbClr val="3333CC"/>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rtain Call">
  <a:themeElements>
    <a:clrScheme name="">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FFFF00"/>
      </a:hlink>
      <a:folHlink>
        <a:srgbClr val="3333CC"/>
      </a:folHlink>
    </a:clrScheme>
    <a:fontScheme name="Curtain Call">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tain Call 1">
        <a:dk1>
          <a:srgbClr val="602000"/>
        </a:dk1>
        <a:lt1>
          <a:srgbClr val="FFFFFF"/>
        </a:lt1>
        <a:dk2>
          <a:srgbClr val="800000"/>
        </a:dk2>
        <a:lt2>
          <a:srgbClr val="FFFFCC"/>
        </a:lt2>
        <a:accent1>
          <a:srgbClr val="FF3300"/>
        </a:accent1>
        <a:accent2>
          <a:srgbClr val="000000"/>
        </a:accent2>
        <a:accent3>
          <a:srgbClr val="C0AAAA"/>
        </a:accent3>
        <a:accent4>
          <a:srgbClr val="DADADA"/>
        </a:accent4>
        <a:accent5>
          <a:srgbClr val="FFADAA"/>
        </a:accent5>
        <a:accent6>
          <a:srgbClr val="000000"/>
        </a:accent6>
        <a:hlink>
          <a:srgbClr val="EBF25A"/>
        </a:hlink>
        <a:folHlink>
          <a:srgbClr val="F2AA68"/>
        </a:folHlink>
      </a:clrScheme>
      <a:clrMap bg1="dk2" tx1="lt1" bg2="dk1" tx2="lt2" accent1="accent1" accent2="accent2" accent3="accent3" accent4="accent4" accent5="accent5" accent6="accent6" hlink="hlink" folHlink="folHlink"/>
    </a:extraClrScheme>
    <a:extraClrScheme>
      <a:clrScheme name="Curtain Call 2">
        <a:dk1>
          <a:srgbClr val="000066"/>
        </a:dk1>
        <a:lt1>
          <a:srgbClr val="FFFFFF"/>
        </a:lt1>
        <a:dk2>
          <a:srgbClr val="000099"/>
        </a:dk2>
        <a:lt2>
          <a:srgbClr val="D8F6F8"/>
        </a:lt2>
        <a:accent1>
          <a:srgbClr val="0099FF"/>
        </a:accent1>
        <a:accent2>
          <a:srgbClr val="00003A"/>
        </a:accent2>
        <a:accent3>
          <a:srgbClr val="AAAACA"/>
        </a:accent3>
        <a:accent4>
          <a:srgbClr val="DADADA"/>
        </a:accent4>
        <a:accent5>
          <a:srgbClr val="AACAFF"/>
        </a:accent5>
        <a:accent6>
          <a:srgbClr val="000034"/>
        </a:accent6>
        <a:hlink>
          <a:srgbClr val="DDD925"/>
        </a:hlink>
        <a:folHlink>
          <a:srgbClr val="72C676"/>
        </a:folHlink>
      </a:clrScheme>
      <a:clrMap bg1="dk2" tx1="lt1" bg2="dk1" tx2="lt2" accent1="accent1" accent2="accent2" accent3="accent3" accent4="accent4" accent5="accent5" accent6="accent6" hlink="hlink" folHlink="folHlink"/>
    </a:extraClrScheme>
    <a:extraClrScheme>
      <a:clrScheme name="Curtain Call 3">
        <a:dk1>
          <a:srgbClr val="4C3D57"/>
        </a:dk1>
        <a:lt1>
          <a:srgbClr val="FFFFFF"/>
        </a:lt1>
        <a:dk2>
          <a:srgbClr val="660066"/>
        </a:dk2>
        <a:lt2>
          <a:srgbClr val="FDFBE3"/>
        </a:lt2>
        <a:accent1>
          <a:srgbClr val="976C9E"/>
        </a:accent1>
        <a:accent2>
          <a:srgbClr val="1E1822"/>
        </a:accent2>
        <a:accent3>
          <a:srgbClr val="B8AAB8"/>
        </a:accent3>
        <a:accent4>
          <a:srgbClr val="DADADA"/>
        </a:accent4>
        <a:accent5>
          <a:srgbClr val="C9BACC"/>
        </a:accent5>
        <a:accent6>
          <a:srgbClr val="1A151E"/>
        </a:accent6>
        <a:hlink>
          <a:srgbClr val="D8C460"/>
        </a:hlink>
        <a:folHlink>
          <a:srgbClr val="C3C2BD"/>
        </a:folHlink>
      </a:clrScheme>
      <a:clrMap bg1="dk2" tx1="lt1" bg2="dk1" tx2="lt2" accent1="accent1" accent2="accent2" accent3="accent3" accent4="accent4" accent5="accent5" accent6="accent6" hlink="hlink" folHlink="folHlink"/>
    </a:extraClrScheme>
    <a:extraClrScheme>
      <a:clrScheme name="Curtain Call 4">
        <a:dk1>
          <a:srgbClr val="334D3F"/>
        </a:dk1>
        <a:lt1>
          <a:srgbClr val="FFFFFF"/>
        </a:lt1>
        <a:dk2>
          <a:srgbClr val="008000"/>
        </a:dk2>
        <a:lt2>
          <a:srgbClr val="D3F1DB"/>
        </a:lt2>
        <a:accent1>
          <a:srgbClr val="4A6D84"/>
        </a:accent1>
        <a:accent2>
          <a:srgbClr val="213329"/>
        </a:accent2>
        <a:accent3>
          <a:srgbClr val="AAC0AA"/>
        </a:accent3>
        <a:accent4>
          <a:srgbClr val="DADADA"/>
        </a:accent4>
        <a:accent5>
          <a:srgbClr val="B1BAC2"/>
        </a:accent5>
        <a:accent6>
          <a:srgbClr val="1D2D24"/>
        </a:accent6>
        <a:hlink>
          <a:srgbClr val="F0B100"/>
        </a:hlink>
        <a:folHlink>
          <a:srgbClr val="C37103"/>
        </a:folHlink>
      </a:clrScheme>
      <a:clrMap bg1="dk2" tx1="lt1" bg2="dk1" tx2="lt2" accent1="accent1" accent2="accent2" accent3="accent3" accent4="accent4" accent5="accent5" accent6="accent6" hlink="hlink" folHlink="folHlink"/>
    </a:extraClrScheme>
    <a:extraClrScheme>
      <a:clrScheme name="Curtain Call 5">
        <a:dk1>
          <a:srgbClr val="566858"/>
        </a:dk1>
        <a:lt1>
          <a:srgbClr val="FFFFFF"/>
        </a:lt1>
        <a:dk2>
          <a:srgbClr val="6D8771"/>
        </a:dk2>
        <a:lt2>
          <a:srgbClr val="ECECB2"/>
        </a:lt2>
        <a:accent1>
          <a:srgbClr val="76A571"/>
        </a:accent1>
        <a:accent2>
          <a:srgbClr val="465648"/>
        </a:accent2>
        <a:accent3>
          <a:srgbClr val="BAC3BB"/>
        </a:accent3>
        <a:accent4>
          <a:srgbClr val="DADADA"/>
        </a:accent4>
        <a:accent5>
          <a:srgbClr val="BDCFBB"/>
        </a:accent5>
        <a:accent6>
          <a:srgbClr val="3F4D40"/>
        </a:accent6>
        <a:hlink>
          <a:srgbClr val="FFDC0B"/>
        </a:hlink>
        <a:folHlink>
          <a:srgbClr val="FC9916"/>
        </a:folHlink>
      </a:clrScheme>
      <a:clrMap bg1="dk2" tx1="lt1" bg2="dk1" tx2="lt2" accent1="accent1" accent2="accent2" accent3="accent3" accent4="accent4" accent5="accent5" accent6="accent6" hlink="hlink" folHlink="folHlink"/>
    </a:extraClrScheme>
    <a:extraClrScheme>
      <a:clrScheme name="Curtain Call 6">
        <a:dk1>
          <a:srgbClr val="0A6866"/>
        </a:dk1>
        <a:lt1>
          <a:srgbClr val="FFFFFF"/>
        </a:lt1>
        <a:dk2>
          <a:srgbClr val="0D8784"/>
        </a:dk2>
        <a:lt2>
          <a:srgbClr val="B8DEC6"/>
        </a:lt2>
        <a:accent1>
          <a:srgbClr val="3C7652"/>
        </a:accent1>
        <a:accent2>
          <a:srgbClr val="005250"/>
        </a:accent2>
        <a:accent3>
          <a:srgbClr val="AAC3C2"/>
        </a:accent3>
        <a:accent4>
          <a:srgbClr val="DADADA"/>
        </a:accent4>
        <a:accent5>
          <a:srgbClr val="AFBDB3"/>
        </a:accent5>
        <a:accent6>
          <a:srgbClr val="004948"/>
        </a:accent6>
        <a:hlink>
          <a:srgbClr val="00E0A5"/>
        </a:hlink>
        <a:folHlink>
          <a:srgbClr val="00CCFF"/>
        </a:folHlink>
      </a:clrScheme>
      <a:clrMap bg1="dk2" tx1="lt1" bg2="dk1" tx2="lt2" accent1="accent1" accent2="accent2" accent3="accent3" accent4="accent4" accent5="accent5" accent6="accent6" hlink="hlink" folHlink="folHlink"/>
    </a:extraClrScheme>
    <a:extraClrScheme>
      <a:clrScheme name="Curtain Call 7">
        <a:dk1>
          <a:srgbClr val="50688C"/>
        </a:dk1>
        <a:lt1>
          <a:srgbClr val="FFFFFF"/>
        </a:lt1>
        <a:dk2>
          <a:srgbClr val="6E87AC"/>
        </a:dk2>
        <a:lt2>
          <a:srgbClr val="FFFFFF"/>
        </a:lt2>
        <a:accent1>
          <a:srgbClr val="376EA5"/>
        </a:accent1>
        <a:accent2>
          <a:srgbClr val="445876"/>
        </a:accent2>
        <a:accent3>
          <a:srgbClr val="BAC3D2"/>
        </a:accent3>
        <a:accent4>
          <a:srgbClr val="DADADA"/>
        </a:accent4>
        <a:accent5>
          <a:srgbClr val="AEBACF"/>
        </a:accent5>
        <a:accent6>
          <a:srgbClr val="3D4F6A"/>
        </a:accent6>
        <a:hlink>
          <a:srgbClr val="66CCFF"/>
        </a:hlink>
        <a:folHlink>
          <a:srgbClr val="CCCCFF"/>
        </a:folHlink>
      </a:clrScheme>
      <a:clrMap bg1="dk2" tx1="lt1" bg2="dk1" tx2="lt2" accent1="accent1" accent2="accent2" accent3="accent3" accent4="accent4" accent5="accent5" accent6="accent6" hlink="hlink" folHlink="folHlink"/>
    </a:extraClrScheme>
    <a:extraClrScheme>
      <a:clrScheme name="Curtain Call 8">
        <a:dk1>
          <a:srgbClr val="000000"/>
        </a:dk1>
        <a:lt1>
          <a:srgbClr val="DDDCC5"/>
        </a:lt1>
        <a:dk2>
          <a:srgbClr val="000000"/>
        </a:dk2>
        <a:lt2>
          <a:srgbClr val="C9C6A5"/>
        </a:lt2>
        <a:accent1>
          <a:srgbClr val="C0C0C0"/>
        </a:accent1>
        <a:accent2>
          <a:srgbClr val="B0AC90"/>
        </a:accent2>
        <a:accent3>
          <a:srgbClr val="EBEBDF"/>
        </a:accent3>
        <a:accent4>
          <a:srgbClr val="000000"/>
        </a:accent4>
        <a:accent5>
          <a:srgbClr val="DCDCDC"/>
        </a:accent5>
        <a:accent6>
          <a:srgbClr val="9F9B82"/>
        </a:accent6>
        <a:hlink>
          <a:srgbClr val="666699"/>
        </a:hlink>
        <a:folHlink>
          <a:srgbClr val="905C80"/>
        </a:folHlink>
      </a:clrScheme>
      <a:clrMap bg1="lt1" tx1="dk1" bg2="lt2" tx2="dk2" accent1="accent1" accent2="accent2" accent3="accent3" accent4="accent4" accent5="accent5" accent6="accent6" hlink="hlink" folHlink="folHlink"/>
    </a:extraClrScheme>
    <a:extraClrScheme>
      <a:clrScheme name="Curtain Call 9">
        <a:dk1>
          <a:srgbClr val="000000"/>
        </a:dk1>
        <a:lt1>
          <a:srgbClr val="FFFFFF"/>
        </a:lt1>
        <a:dk2>
          <a:srgbClr val="000099"/>
        </a:dk2>
        <a:lt2>
          <a:srgbClr val="DDDDDD"/>
        </a:lt2>
        <a:accent1>
          <a:srgbClr val="C6D4D4"/>
        </a:accent1>
        <a:accent2>
          <a:srgbClr val="C0C0C0"/>
        </a:accent2>
        <a:accent3>
          <a:srgbClr val="FFFFFF"/>
        </a:accent3>
        <a:accent4>
          <a:srgbClr val="000000"/>
        </a:accent4>
        <a:accent5>
          <a:srgbClr val="DFE6E6"/>
        </a:accent5>
        <a:accent6>
          <a:srgbClr val="AEAEAE"/>
        </a:accent6>
        <a:hlink>
          <a:srgbClr val="6600FF"/>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61e6eeb3-5fd7-4aaa-ae3c-61e8deb09b79}" enabled="0" method="" siteId="{61e6eeb3-5fd7-4aaa-ae3c-61e8deb09b79}" removed="1"/>
</clbl:labelList>
</file>

<file path=docProps/app.xml><?xml version="1.0" encoding="utf-8"?>
<Properties xmlns="http://schemas.openxmlformats.org/officeDocument/2006/extended-properties" xmlns:vt="http://schemas.openxmlformats.org/officeDocument/2006/docPropsVTypes">
  <TotalTime>8816</TotalTime>
  <Words>2102</Words>
  <Application>Microsoft Office PowerPoint</Application>
  <PresentationFormat>Widescreen</PresentationFormat>
  <Paragraphs>329</Paragraphs>
  <Slides>81</Slides>
  <Notes>2</Notes>
  <HiddenSlides>0</HiddenSlides>
  <MMClips>2</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81</vt:i4>
      </vt:variant>
    </vt:vector>
  </HeadingPairs>
  <TitlesOfParts>
    <vt:vector size="100" baseType="lpstr">
      <vt:lpstr>Adobe Garamond Pro</vt:lpstr>
      <vt:lpstr>Arial</vt:lpstr>
      <vt:lpstr>Calibri</vt:lpstr>
      <vt:lpstr>Copperplate Gothic Bold</vt:lpstr>
      <vt:lpstr>Georgia</vt:lpstr>
      <vt:lpstr>Harrington</vt:lpstr>
      <vt:lpstr>Magneto</vt:lpstr>
      <vt:lpstr>Matisse ITC</vt:lpstr>
      <vt:lpstr>Rockwell Extra Bold</vt:lpstr>
      <vt:lpstr>Tahoma</vt:lpstr>
      <vt:lpstr>Times New Roman</vt:lpstr>
      <vt:lpstr>Wingdings</vt:lpstr>
      <vt:lpstr>Beam</vt:lpstr>
      <vt:lpstr>Clouds</vt:lpstr>
      <vt:lpstr>Maple</vt:lpstr>
      <vt:lpstr>Balance</vt:lpstr>
      <vt:lpstr>Mountain Top</vt:lpstr>
      <vt:lpstr>Textured</vt:lpstr>
      <vt:lpstr>Curtain Call</vt:lpstr>
      <vt:lpstr>PowerPoint Presentation</vt:lpstr>
      <vt:lpstr>PowerPoint Presentation</vt:lpstr>
      <vt:lpstr>Conference </vt:lpstr>
      <vt:lpstr>Doctrinal Mastery for 100</vt:lpstr>
      <vt:lpstr>Doctrinal Mastery for 100</vt:lpstr>
      <vt:lpstr>Doctrinal Mastery for 200</vt:lpstr>
      <vt:lpstr>Doctrinal Mastery for 200</vt:lpstr>
      <vt:lpstr>Doctrinal Mastery for 300</vt:lpstr>
      <vt:lpstr>Doctrinal Mastery for 300</vt:lpstr>
      <vt:lpstr>Doctrinal Mastery for 400</vt:lpstr>
      <vt:lpstr>Doctrinal Mastery for 400</vt:lpstr>
      <vt:lpstr>Doctrinal Mastery for 500</vt:lpstr>
      <vt:lpstr>Doctrinal Mastery for 500</vt:lpstr>
      <vt:lpstr>Doctrinal Mastery for 600</vt:lpstr>
      <vt:lpstr>Doctrinal Mastery for 600</vt:lpstr>
      <vt:lpstr>Stories that Teach for 100</vt:lpstr>
      <vt:lpstr>Stories that Teach for 100</vt:lpstr>
      <vt:lpstr>PowerPoint Presentation</vt:lpstr>
      <vt:lpstr>Stories that Teach for 200</vt:lpstr>
      <vt:lpstr>Stories that Teach for 200</vt:lpstr>
      <vt:lpstr>Stories that Teach 300</vt:lpstr>
      <vt:lpstr>Stories that Teach for 300</vt:lpstr>
      <vt:lpstr>Stories that Teach for 400</vt:lpstr>
      <vt:lpstr>Stories that Teach for 400</vt:lpstr>
      <vt:lpstr>Stories that Teach for 500</vt:lpstr>
      <vt:lpstr> Stories that Teach for 500</vt:lpstr>
      <vt:lpstr>Stories that Teach for 600</vt:lpstr>
      <vt:lpstr>Stories that Teach for 600</vt:lpstr>
      <vt:lpstr>Conference Humor 100</vt:lpstr>
      <vt:lpstr>Conference Humor For 100</vt:lpstr>
      <vt:lpstr>Conference Humor For 200</vt:lpstr>
      <vt:lpstr>Conference Humor For 200</vt:lpstr>
      <vt:lpstr>Conference Humor For 300</vt:lpstr>
      <vt:lpstr>Conference Humor For 300</vt:lpstr>
      <vt:lpstr>Conference Humor For 400</vt:lpstr>
      <vt:lpstr>Conference Humor For 400</vt:lpstr>
      <vt:lpstr>Conference Humor For 500</vt:lpstr>
      <vt:lpstr>Conference Humor For 500</vt:lpstr>
      <vt:lpstr>Conference Humor For 600</vt:lpstr>
      <vt:lpstr>Conference Humor For 600</vt:lpstr>
      <vt:lpstr>Doctrines 100</vt:lpstr>
      <vt:lpstr>Doctrines 100</vt:lpstr>
      <vt:lpstr>Doctrines 200</vt:lpstr>
      <vt:lpstr>Doctrines 200</vt:lpstr>
      <vt:lpstr>Doctrines 300</vt:lpstr>
      <vt:lpstr>Doctrines 300</vt:lpstr>
      <vt:lpstr>Doctrines 400</vt:lpstr>
      <vt:lpstr>Doctrines 400</vt:lpstr>
      <vt:lpstr>PowerPoint Presentation</vt:lpstr>
      <vt:lpstr>Doctrines 500</vt:lpstr>
      <vt:lpstr>Doctrines 500</vt:lpstr>
      <vt:lpstr>Doctrines 600</vt:lpstr>
      <vt:lpstr>Doctrines 600</vt:lpstr>
      <vt:lpstr>Apostles and Prophets for 100</vt:lpstr>
      <vt:lpstr>Apostles and Prophets for 100</vt:lpstr>
      <vt:lpstr>Apostles and Prophets for 200</vt:lpstr>
      <vt:lpstr>Apostles and Prophets for 200</vt:lpstr>
      <vt:lpstr>Apostles and Prophets for 300</vt:lpstr>
      <vt:lpstr>Apostles and Prophets for 300</vt:lpstr>
      <vt:lpstr>Apostles and Prophets for 400</vt:lpstr>
      <vt:lpstr>Apostles and Prophets for 400</vt:lpstr>
      <vt:lpstr>Apostles and Prophets for 500</vt:lpstr>
      <vt:lpstr>Apostles and Prophets for 500</vt:lpstr>
      <vt:lpstr>Apostles and Prophets for 600</vt:lpstr>
      <vt:lpstr>Apostles and Prophets for 600</vt:lpstr>
      <vt:lpstr>Grab Bag For 100</vt:lpstr>
      <vt:lpstr>Grab Bag For 100</vt:lpstr>
      <vt:lpstr>Grab Bag For 200</vt:lpstr>
      <vt:lpstr>Grab Bag For 200</vt:lpstr>
      <vt:lpstr>PowerPoint Presentation</vt:lpstr>
      <vt:lpstr>Grab Bag For 300</vt:lpstr>
      <vt:lpstr>         Grab Bag For 300  Answer:16,805,400 </vt:lpstr>
      <vt:lpstr>Grab Bag For 400</vt:lpstr>
      <vt:lpstr>Grab Bag For 400</vt:lpstr>
      <vt:lpstr>Grab Bag For 500</vt:lpstr>
      <vt:lpstr>Grab Bag For 500</vt:lpstr>
      <vt:lpstr>Grab Bag For 600</vt:lpstr>
      <vt:lpstr>Grab Bag For 600</vt:lpstr>
      <vt:lpstr>Final Jeopardy</vt:lpstr>
      <vt:lpstr>QUESTION:</vt:lpstr>
      <vt:lpstr>FINAL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Dwight Q Durrant</dc:creator>
  <cp:lastModifiedBy>Eric D. Richards</cp:lastModifiedBy>
  <cp:revision>2</cp:revision>
  <dcterms:created xsi:type="dcterms:W3CDTF">2020-10-04T22:22:06Z</dcterms:created>
  <dcterms:modified xsi:type="dcterms:W3CDTF">2022-04-05T20:54:49Z</dcterms:modified>
</cp:coreProperties>
</file>