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4" r:id="rId8"/>
    <p:sldId id="261" r:id="rId9"/>
    <p:sldId id="26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16049B-CD51-46AB-9676-611DC9D799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D8713E6-8946-47F4-B397-79765B0EC2FA}">
      <dgm:prSet/>
      <dgm:spPr/>
      <dgm:t>
        <a:bodyPr/>
        <a:lstStyle/>
        <a:p>
          <a:r>
            <a:rPr lang="en-US" dirty="0"/>
            <a:t>Read </a:t>
          </a:r>
          <a:r>
            <a:rPr lang="en-US" b="1" dirty="0"/>
            <a:t> Luke 10:38–40</a:t>
          </a:r>
          <a:endParaRPr lang="en-US" dirty="0"/>
        </a:p>
      </dgm:t>
    </dgm:pt>
    <dgm:pt modelId="{83904556-2DB7-4F92-8BC3-0DE4A164A86E}" type="parTrans" cxnId="{D9655BE3-3402-4E66-9876-346CBEEE97CF}">
      <dgm:prSet/>
      <dgm:spPr/>
      <dgm:t>
        <a:bodyPr/>
        <a:lstStyle/>
        <a:p>
          <a:endParaRPr lang="en-US"/>
        </a:p>
      </dgm:t>
    </dgm:pt>
    <dgm:pt modelId="{C47BEC5D-7BCA-409B-ADD8-35C8BBE60CEB}" type="sibTrans" cxnId="{D9655BE3-3402-4E66-9876-346CBEEE97CF}">
      <dgm:prSet/>
      <dgm:spPr/>
      <dgm:t>
        <a:bodyPr/>
        <a:lstStyle/>
        <a:p>
          <a:endParaRPr lang="en-US"/>
        </a:p>
      </dgm:t>
    </dgm:pt>
    <dgm:pt modelId="{D7028FA4-2AB8-44BA-A855-69B94DAD2C0B}">
      <dgm:prSet/>
      <dgm:spPr/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Share the story with us</a:t>
          </a:r>
        </a:p>
      </dgm:t>
    </dgm:pt>
    <dgm:pt modelId="{3688A12D-D81E-4D6F-B601-269304D399DF}" type="parTrans" cxnId="{DEAB6037-1FC9-439D-BAAB-4FAAD2BE5028}">
      <dgm:prSet/>
      <dgm:spPr/>
      <dgm:t>
        <a:bodyPr/>
        <a:lstStyle/>
        <a:p>
          <a:endParaRPr lang="en-US"/>
        </a:p>
      </dgm:t>
    </dgm:pt>
    <dgm:pt modelId="{DA82ECE6-785D-4960-B8C4-F19B6CCE90C1}" type="sibTrans" cxnId="{DEAB6037-1FC9-439D-BAAB-4FAAD2BE5028}">
      <dgm:prSet/>
      <dgm:spPr/>
      <dgm:t>
        <a:bodyPr/>
        <a:lstStyle/>
        <a:p>
          <a:endParaRPr lang="en-US"/>
        </a:p>
      </dgm:t>
    </dgm:pt>
    <dgm:pt modelId="{1A37BD56-5883-4EE0-80FA-7D512BFE446F}">
      <dgm:prSet/>
      <dgm:spPr/>
      <dgm:t>
        <a:bodyPr/>
        <a:lstStyle/>
        <a:p>
          <a:r>
            <a:rPr lang="en-US" b="1" dirty="0"/>
            <a:t>Share a quote about using time wisely.</a:t>
          </a:r>
          <a:endParaRPr lang="en-US" dirty="0"/>
        </a:p>
      </dgm:t>
    </dgm:pt>
    <dgm:pt modelId="{C662BC86-158A-4BE5-ABE6-94C5D91972F1}" type="parTrans" cxnId="{52347231-7625-4461-B484-A6D48A2902A1}">
      <dgm:prSet/>
      <dgm:spPr/>
      <dgm:t>
        <a:bodyPr/>
        <a:lstStyle/>
        <a:p>
          <a:endParaRPr lang="en-US"/>
        </a:p>
      </dgm:t>
    </dgm:pt>
    <dgm:pt modelId="{C6EB0B34-B148-4D31-891F-6EB4D662798C}" type="sibTrans" cxnId="{52347231-7625-4461-B484-A6D48A2902A1}">
      <dgm:prSet/>
      <dgm:spPr/>
      <dgm:t>
        <a:bodyPr/>
        <a:lstStyle/>
        <a:p>
          <a:endParaRPr lang="en-US"/>
        </a:p>
      </dgm:t>
    </dgm:pt>
    <dgm:pt modelId="{5A04DF41-A297-4171-B612-AAF408D0D502}">
      <dgm:prSet/>
      <dgm:spPr/>
      <dgm:t>
        <a:bodyPr/>
        <a:lstStyle/>
        <a:p>
          <a:r>
            <a:rPr lang="en-US" b="1" dirty="0"/>
            <a:t>Answer: What tips could you give on how we can be devoted to spiritual things and still take care of less important things?</a:t>
          </a:r>
          <a:endParaRPr lang="en-US" dirty="0"/>
        </a:p>
      </dgm:t>
    </dgm:pt>
    <dgm:pt modelId="{FD15F3D3-8EE7-4C6B-BD05-E453858FA907}" type="parTrans" cxnId="{8159E8D3-8FA9-4FD2-A38B-FAE44096613C}">
      <dgm:prSet/>
      <dgm:spPr/>
      <dgm:t>
        <a:bodyPr/>
        <a:lstStyle/>
        <a:p>
          <a:endParaRPr lang="en-US"/>
        </a:p>
      </dgm:t>
    </dgm:pt>
    <dgm:pt modelId="{F8490B89-B8C8-4DD3-A5CF-F3EFB1FC0E82}" type="sibTrans" cxnId="{8159E8D3-8FA9-4FD2-A38B-FAE44096613C}">
      <dgm:prSet/>
      <dgm:spPr/>
      <dgm:t>
        <a:bodyPr/>
        <a:lstStyle/>
        <a:p>
          <a:endParaRPr lang="en-US"/>
        </a:p>
      </dgm:t>
    </dgm:pt>
    <dgm:pt modelId="{3C93385E-620D-4B27-8A74-A9A302BF3246}" type="pres">
      <dgm:prSet presAssocID="{2116049B-CD51-46AB-9676-611DC9D7993A}" presName="root" presStyleCnt="0">
        <dgm:presLayoutVars>
          <dgm:dir/>
          <dgm:resizeHandles val="exact"/>
        </dgm:presLayoutVars>
      </dgm:prSet>
      <dgm:spPr/>
    </dgm:pt>
    <dgm:pt modelId="{5DC96AF3-94DC-40B4-8E5C-E2281FA834ED}" type="pres">
      <dgm:prSet presAssocID="{0D8713E6-8946-47F4-B397-79765B0EC2FA}" presName="compNode" presStyleCnt="0"/>
      <dgm:spPr/>
    </dgm:pt>
    <dgm:pt modelId="{F697D967-0ECC-4BFE-B5C4-C71B088E614D}" type="pres">
      <dgm:prSet presAssocID="{0D8713E6-8946-47F4-B397-79765B0EC2FA}" presName="bgRect" presStyleLbl="bgShp" presStyleIdx="0" presStyleCnt="4"/>
      <dgm:spPr/>
    </dgm:pt>
    <dgm:pt modelId="{2E22BCC6-9B13-4075-A975-AFA4C674B9B4}" type="pres">
      <dgm:prSet presAssocID="{0D8713E6-8946-47F4-B397-79765B0EC2F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90D6CF2F-BC62-4A5C-8DD4-EC0F682ABAB6}" type="pres">
      <dgm:prSet presAssocID="{0D8713E6-8946-47F4-B397-79765B0EC2FA}" presName="spaceRect" presStyleCnt="0"/>
      <dgm:spPr/>
    </dgm:pt>
    <dgm:pt modelId="{48FB7234-C382-47F6-82FC-BE9E207DAACA}" type="pres">
      <dgm:prSet presAssocID="{0D8713E6-8946-47F4-B397-79765B0EC2FA}" presName="parTx" presStyleLbl="revTx" presStyleIdx="0" presStyleCnt="4">
        <dgm:presLayoutVars>
          <dgm:chMax val="0"/>
          <dgm:chPref val="0"/>
        </dgm:presLayoutVars>
      </dgm:prSet>
      <dgm:spPr/>
    </dgm:pt>
    <dgm:pt modelId="{8972952D-5579-4B2A-B10C-F2AD20A222F8}" type="pres">
      <dgm:prSet presAssocID="{C47BEC5D-7BCA-409B-ADD8-35C8BBE60CEB}" presName="sibTrans" presStyleCnt="0"/>
      <dgm:spPr/>
    </dgm:pt>
    <dgm:pt modelId="{048F0BF0-3171-4363-BFCF-F7D06EA856A5}" type="pres">
      <dgm:prSet presAssocID="{D7028FA4-2AB8-44BA-A855-69B94DAD2C0B}" presName="compNode" presStyleCnt="0"/>
      <dgm:spPr/>
    </dgm:pt>
    <dgm:pt modelId="{5854E07F-BD62-491B-9931-5EE35CB67B44}" type="pres">
      <dgm:prSet presAssocID="{D7028FA4-2AB8-44BA-A855-69B94DAD2C0B}" presName="bgRect" presStyleLbl="bgShp" presStyleIdx="1" presStyleCnt="4"/>
      <dgm:spPr/>
    </dgm:pt>
    <dgm:pt modelId="{02F2BBF4-5F75-4DCD-93F9-249F4F6BEF25}" type="pres">
      <dgm:prSet presAssocID="{D7028FA4-2AB8-44BA-A855-69B94DAD2C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AD08F251-F1DE-453F-9F87-BCD6B27E11DD}" type="pres">
      <dgm:prSet presAssocID="{D7028FA4-2AB8-44BA-A855-69B94DAD2C0B}" presName="spaceRect" presStyleCnt="0"/>
      <dgm:spPr/>
    </dgm:pt>
    <dgm:pt modelId="{3640D684-ED93-491E-9414-E1D035E02F80}" type="pres">
      <dgm:prSet presAssocID="{D7028FA4-2AB8-44BA-A855-69B94DAD2C0B}" presName="parTx" presStyleLbl="revTx" presStyleIdx="1" presStyleCnt="4">
        <dgm:presLayoutVars>
          <dgm:chMax val="0"/>
          <dgm:chPref val="0"/>
        </dgm:presLayoutVars>
      </dgm:prSet>
      <dgm:spPr/>
    </dgm:pt>
    <dgm:pt modelId="{557ACF6D-FD48-43EA-802D-F5B35837F85F}" type="pres">
      <dgm:prSet presAssocID="{DA82ECE6-785D-4960-B8C4-F19B6CCE90C1}" presName="sibTrans" presStyleCnt="0"/>
      <dgm:spPr/>
    </dgm:pt>
    <dgm:pt modelId="{5EABB6DD-BF54-46C0-AA32-96B1909FFA74}" type="pres">
      <dgm:prSet presAssocID="{1A37BD56-5883-4EE0-80FA-7D512BFE446F}" presName="compNode" presStyleCnt="0"/>
      <dgm:spPr/>
    </dgm:pt>
    <dgm:pt modelId="{7E27317A-6CFE-481F-B313-7CBB50BE81A5}" type="pres">
      <dgm:prSet presAssocID="{1A37BD56-5883-4EE0-80FA-7D512BFE446F}" presName="bgRect" presStyleLbl="bgShp" presStyleIdx="2" presStyleCnt="4"/>
      <dgm:spPr/>
    </dgm:pt>
    <dgm:pt modelId="{A0835333-1FB8-46F7-B9D1-8B2F8216C364}" type="pres">
      <dgm:prSet presAssocID="{1A37BD56-5883-4EE0-80FA-7D512BFE44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47D7BD6-ACF0-40A1-AC90-F65111CF8F27}" type="pres">
      <dgm:prSet presAssocID="{1A37BD56-5883-4EE0-80FA-7D512BFE446F}" presName="spaceRect" presStyleCnt="0"/>
      <dgm:spPr/>
    </dgm:pt>
    <dgm:pt modelId="{61B4B71A-6B7C-40FC-BDE9-CC2B12AE4283}" type="pres">
      <dgm:prSet presAssocID="{1A37BD56-5883-4EE0-80FA-7D512BFE446F}" presName="parTx" presStyleLbl="revTx" presStyleIdx="2" presStyleCnt="4">
        <dgm:presLayoutVars>
          <dgm:chMax val="0"/>
          <dgm:chPref val="0"/>
        </dgm:presLayoutVars>
      </dgm:prSet>
      <dgm:spPr/>
    </dgm:pt>
    <dgm:pt modelId="{ED01A1C7-5675-4DE5-BB79-F39D7ADD72DF}" type="pres">
      <dgm:prSet presAssocID="{C6EB0B34-B148-4D31-891F-6EB4D662798C}" presName="sibTrans" presStyleCnt="0"/>
      <dgm:spPr/>
    </dgm:pt>
    <dgm:pt modelId="{4973E2C4-E484-461C-9094-66AA64F5C84D}" type="pres">
      <dgm:prSet presAssocID="{5A04DF41-A297-4171-B612-AAF408D0D502}" presName="compNode" presStyleCnt="0"/>
      <dgm:spPr/>
    </dgm:pt>
    <dgm:pt modelId="{14CE0AF9-44B6-4C6A-8420-19ECC34671BE}" type="pres">
      <dgm:prSet presAssocID="{5A04DF41-A297-4171-B612-AAF408D0D502}" presName="bgRect" presStyleLbl="bgShp" presStyleIdx="3" presStyleCnt="4"/>
      <dgm:spPr/>
    </dgm:pt>
    <dgm:pt modelId="{2AA66E09-3093-4707-864E-04A09129660C}" type="pres">
      <dgm:prSet presAssocID="{5A04DF41-A297-4171-B612-AAF408D0D50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CBC5F28A-0DEF-4882-9289-393F6F3B4231}" type="pres">
      <dgm:prSet presAssocID="{5A04DF41-A297-4171-B612-AAF408D0D502}" presName="spaceRect" presStyleCnt="0"/>
      <dgm:spPr/>
    </dgm:pt>
    <dgm:pt modelId="{E1A4C79B-643C-415D-B0A8-1598ED2D7034}" type="pres">
      <dgm:prSet presAssocID="{5A04DF41-A297-4171-B612-AAF408D0D5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A068630-9ABA-4992-BE1E-2014262DC510}" type="presOf" srcId="{5A04DF41-A297-4171-B612-AAF408D0D502}" destId="{E1A4C79B-643C-415D-B0A8-1598ED2D7034}" srcOrd="0" destOrd="0" presId="urn:microsoft.com/office/officeart/2018/2/layout/IconVerticalSolidList"/>
    <dgm:cxn modelId="{52347231-7625-4461-B484-A6D48A2902A1}" srcId="{2116049B-CD51-46AB-9676-611DC9D7993A}" destId="{1A37BD56-5883-4EE0-80FA-7D512BFE446F}" srcOrd="2" destOrd="0" parTransId="{C662BC86-158A-4BE5-ABE6-94C5D91972F1}" sibTransId="{C6EB0B34-B148-4D31-891F-6EB4D662798C}"/>
    <dgm:cxn modelId="{A4EE5735-8A5D-451C-AD13-1A21EAD900A0}" type="presOf" srcId="{1A37BD56-5883-4EE0-80FA-7D512BFE446F}" destId="{61B4B71A-6B7C-40FC-BDE9-CC2B12AE4283}" srcOrd="0" destOrd="0" presId="urn:microsoft.com/office/officeart/2018/2/layout/IconVerticalSolidList"/>
    <dgm:cxn modelId="{DEAB6037-1FC9-439D-BAAB-4FAAD2BE5028}" srcId="{2116049B-CD51-46AB-9676-611DC9D7993A}" destId="{D7028FA4-2AB8-44BA-A855-69B94DAD2C0B}" srcOrd="1" destOrd="0" parTransId="{3688A12D-D81E-4D6F-B601-269304D399DF}" sibTransId="{DA82ECE6-785D-4960-B8C4-F19B6CCE90C1}"/>
    <dgm:cxn modelId="{DD56E361-0C00-4B35-BE0F-EDD6FD64C623}" type="presOf" srcId="{0D8713E6-8946-47F4-B397-79765B0EC2FA}" destId="{48FB7234-C382-47F6-82FC-BE9E207DAACA}" srcOrd="0" destOrd="0" presId="urn:microsoft.com/office/officeart/2018/2/layout/IconVerticalSolidList"/>
    <dgm:cxn modelId="{D586C579-5779-44CE-ABA9-BDD25F03B980}" type="presOf" srcId="{D7028FA4-2AB8-44BA-A855-69B94DAD2C0B}" destId="{3640D684-ED93-491E-9414-E1D035E02F80}" srcOrd="0" destOrd="0" presId="urn:microsoft.com/office/officeart/2018/2/layout/IconVerticalSolidList"/>
    <dgm:cxn modelId="{B53F2CAB-A6E9-4612-BFC3-902941EC8A56}" type="presOf" srcId="{2116049B-CD51-46AB-9676-611DC9D7993A}" destId="{3C93385E-620D-4B27-8A74-A9A302BF3246}" srcOrd="0" destOrd="0" presId="urn:microsoft.com/office/officeart/2018/2/layout/IconVerticalSolidList"/>
    <dgm:cxn modelId="{8159E8D3-8FA9-4FD2-A38B-FAE44096613C}" srcId="{2116049B-CD51-46AB-9676-611DC9D7993A}" destId="{5A04DF41-A297-4171-B612-AAF408D0D502}" srcOrd="3" destOrd="0" parTransId="{FD15F3D3-8EE7-4C6B-BD05-E453858FA907}" sibTransId="{F8490B89-B8C8-4DD3-A5CF-F3EFB1FC0E82}"/>
    <dgm:cxn modelId="{D9655BE3-3402-4E66-9876-346CBEEE97CF}" srcId="{2116049B-CD51-46AB-9676-611DC9D7993A}" destId="{0D8713E6-8946-47F4-B397-79765B0EC2FA}" srcOrd="0" destOrd="0" parTransId="{83904556-2DB7-4F92-8BC3-0DE4A164A86E}" sibTransId="{C47BEC5D-7BCA-409B-ADD8-35C8BBE60CEB}"/>
    <dgm:cxn modelId="{29311228-3B87-420C-943A-298EC4DF65D8}" type="presParOf" srcId="{3C93385E-620D-4B27-8A74-A9A302BF3246}" destId="{5DC96AF3-94DC-40B4-8E5C-E2281FA834ED}" srcOrd="0" destOrd="0" presId="urn:microsoft.com/office/officeart/2018/2/layout/IconVerticalSolidList"/>
    <dgm:cxn modelId="{5E63F12E-5CC2-4D3C-95CE-B5D361F39408}" type="presParOf" srcId="{5DC96AF3-94DC-40B4-8E5C-E2281FA834ED}" destId="{F697D967-0ECC-4BFE-B5C4-C71B088E614D}" srcOrd="0" destOrd="0" presId="urn:microsoft.com/office/officeart/2018/2/layout/IconVerticalSolidList"/>
    <dgm:cxn modelId="{320690D4-4008-4753-B260-FBF9728FB265}" type="presParOf" srcId="{5DC96AF3-94DC-40B4-8E5C-E2281FA834ED}" destId="{2E22BCC6-9B13-4075-A975-AFA4C674B9B4}" srcOrd="1" destOrd="0" presId="urn:microsoft.com/office/officeart/2018/2/layout/IconVerticalSolidList"/>
    <dgm:cxn modelId="{E3D832C8-9987-4BB2-9FD4-2BBD47B792AF}" type="presParOf" srcId="{5DC96AF3-94DC-40B4-8E5C-E2281FA834ED}" destId="{90D6CF2F-BC62-4A5C-8DD4-EC0F682ABAB6}" srcOrd="2" destOrd="0" presId="urn:microsoft.com/office/officeart/2018/2/layout/IconVerticalSolidList"/>
    <dgm:cxn modelId="{68BC6BDB-2054-4749-8231-BFBB06356098}" type="presParOf" srcId="{5DC96AF3-94DC-40B4-8E5C-E2281FA834ED}" destId="{48FB7234-C382-47F6-82FC-BE9E207DAACA}" srcOrd="3" destOrd="0" presId="urn:microsoft.com/office/officeart/2018/2/layout/IconVerticalSolidList"/>
    <dgm:cxn modelId="{676ED95E-E8B9-4EC9-BEF6-14845FE3E1B2}" type="presParOf" srcId="{3C93385E-620D-4B27-8A74-A9A302BF3246}" destId="{8972952D-5579-4B2A-B10C-F2AD20A222F8}" srcOrd="1" destOrd="0" presId="urn:microsoft.com/office/officeart/2018/2/layout/IconVerticalSolidList"/>
    <dgm:cxn modelId="{A8BD9B0E-26B4-4AC9-8DB8-D209EE6930A2}" type="presParOf" srcId="{3C93385E-620D-4B27-8A74-A9A302BF3246}" destId="{048F0BF0-3171-4363-BFCF-F7D06EA856A5}" srcOrd="2" destOrd="0" presId="urn:microsoft.com/office/officeart/2018/2/layout/IconVerticalSolidList"/>
    <dgm:cxn modelId="{9AF0634B-7805-43B7-9FA7-E46C0945D2E4}" type="presParOf" srcId="{048F0BF0-3171-4363-BFCF-F7D06EA856A5}" destId="{5854E07F-BD62-491B-9931-5EE35CB67B44}" srcOrd="0" destOrd="0" presId="urn:microsoft.com/office/officeart/2018/2/layout/IconVerticalSolidList"/>
    <dgm:cxn modelId="{D9388C84-79E2-42A8-A0F2-B5553175A57A}" type="presParOf" srcId="{048F0BF0-3171-4363-BFCF-F7D06EA856A5}" destId="{02F2BBF4-5F75-4DCD-93F9-249F4F6BEF25}" srcOrd="1" destOrd="0" presId="urn:microsoft.com/office/officeart/2018/2/layout/IconVerticalSolidList"/>
    <dgm:cxn modelId="{AFBFA0D9-B2D6-4364-B92A-3A56E4F678B4}" type="presParOf" srcId="{048F0BF0-3171-4363-BFCF-F7D06EA856A5}" destId="{AD08F251-F1DE-453F-9F87-BCD6B27E11DD}" srcOrd="2" destOrd="0" presId="urn:microsoft.com/office/officeart/2018/2/layout/IconVerticalSolidList"/>
    <dgm:cxn modelId="{E556D25C-0D89-4100-9E3D-78A43ABF458F}" type="presParOf" srcId="{048F0BF0-3171-4363-BFCF-F7D06EA856A5}" destId="{3640D684-ED93-491E-9414-E1D035E02F80}" srcOrd="3" destOrd="0" presId="urn:microsoft.com/office/officeart/2018/2/layout/IconVerticalSolidList"/>
    <dgm:cxn modelId="{BDD784FD-CBC0-4AE8-9785-ECD24496FDDA}" type="presParOf" srcId="{3C93385E-620D-4B27-8A74-A9A302BF3246}" destId="{557ACF6D-FD48-43EA-802D-F5B35837F85F}" srcOrd="3" destOrd="0" presId="urn:microsoft.com/office/officeart/2018/2/layout/IconVerticalSolidList"/>
    <dgm:cxn modelId="{9359B8AB-6F3D-44A2-9D26-44D14C7D9095}" type="presParOf" srcId="{3C93385E-620D-4B27-8A74-A9A302BF3246}" destId="{5EABB6DD-BF54-46C0-AA32-96B1909FFA74}" srcOrd="4" destOrd="0" presId="urn:microsoft.com/office/officeart/2018/2/layout/IconVerticalSolidList"/>
    <dgm:cxn modelId="{F00776F3-B46F-4F2A-975D-DB06B7B4B715}" type="presParOf" srcId="{5EABB6DD-BF54-46C0-AA32-96B1909FFA74}" destId="{7E27317A-6CFE-481F-B313-7CBB50BE81A5}" srcOrd="0" destOrd="0" presId="urn:microsoft.com/office/officeart/2018/2/layout/IconVerticalSolidList"/>
    <dgm:cxn modelId="{46E4B518-54FB-4F19-A329-CA193CF50517}" type="presParOf" srcId="{5EABB6DD-BF54-46C0-AA32-96B1909FFA74}" destId="{A0835333-1FB8-46F7-B9D1-8B2F8216C364}" srcOrd="1" destOrd="0" presId="urn:microsoft.com/office/officeart/2018/2/layout/IconVerticalSolidList"/>
    <dgm:cxn modelId="{95BE6ED8-BFAC-4454-BCF4-E8F912F32DD1}" type="presParOf" srcId="{5EABB6DD-BF54-46C0-AA32-96B1909FFA74}" destId="{547D7BD6-ACF0-40A1-AC90-F65111CF8F27}" srcOrd="2" destOrd="0" presId="urn:microsoft.com/office/officeart/2018/2/layout/IconVerticalSolidList"/>
    <dgm:cxn modelId="{75E5EA0E-C77A-4BB8-ADFF-0E3CBB6CC0EE}" type="presParOf" srcId="{5EABB6DD-BF54-46C0-AA32-96B1909FFA74}" destId="{61B4B71A-6B7C-40FC-BDE9-CC2B12AE4283}" srcOrd="3" destOrd="0" presId="urn:microsoft.com/office/officeart/2018/2/layout/IconVerticalSolidList"/>
    <dgm:cxn modelId="{3804A56F-EDE8-428D-93AB-B7AE7B80BBB9}" type="presParOf" srcId="{3C93385E-620D-4B27-8A74-A9A302BF3246}" destId="{ED01A1C7-5675-4DE5-BB79-F39D7ADD72DF}" srcOrd="5" destOrd="0" presId="urn:microsoft.com/office/officeart/2018/2/layout/IconVerticalSolidList"/>
    <dgm:cxn modelId="{77AC4335-2C1C-447F-82B3-CBB87A924EC8}" type="presParOf" srcId="{3C93385E-620D-4B27-8A74-A9A302BF3246}" destId="{4973E2C4-E484-461C-9094-66AA64F5C84D}" srcOrd="6" destOrd="0" presId="urn:microsoft.com/office/officeart/2018/2/layout/IconVerticalSolidList"/>
    <dgm:cxn modelId="{28028D42-4770-4911-85AF-6049D641CD9E}" type="presParOf" srcId="{4973E2C4-E484-461C-9094-66AA64F5C84D}" destId="{14CE0AF9-44B6-4C6A-8420-19ECC34671BE}" srcOrd="0" destOrd="0" presId="urn:microsoft.com/office/officeart/2018/2/layout/IconVerticalSolidList"/>
    <dgm:cxn modelId="{22D91FB0-47E9-4520-8BD5-3A7CABDE5756}" type="presParOf" srcId="{4973E2C4-E484-461C-9094-66AA64F5C84D}" destId="{2AA66E09-3093-4707-864E-04A09129660C}" srcOrd="1" destOrd="0" presId="urn:microsoft.com/office/officeart/2018/2/layout/IconVerticalSolidList"/>
    <dgm:cxn modelId="{BAA96342-69BC-400B-BA39-8C96AB908531}" type="presParOf" srcId="{4973E2C4-E484-461C-9094-66AA64F5C84D}" destId="{CBC5F28A-0DEF-4882-9289-393F6F3B4231}" srcOrd="2" destOrd="0" presId="urn:microsoft.com/office/officeart/2018/2/layout/IconVerticalSolidList"/>
    <dgm:cxn modelId="{7A3BEEF2-7050-4035-93E1-B85930384E58}" type="presParOf" srcId="{4973E2C4-E484-461C-9094-66AA64F5C84D}" destId="{E1A4C79B-643C-415D-B0A8-1598ED2D70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16049B-CD51-46AB-9676-611DC9D799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D8713E6-8946-47F4-B397-79765B0EC2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dirty="0"/>
            <a:t>Read </a:t>
          </a:r>
          <a:r>
            <a:rPr lang="en-US" dirty="0"/>
            <a:t>Doctrine and Covenants 88:124</a:t>
          </a:r>
        </a:p>
      </dgm:t>
    </dgm:pt>
    <dgm:pt modelId="{83904556-2DB7-4F92-8BC3-0DE4A164A86E}" type="parTrans" cxnId="{D9655BE3-3402-4E66-9876-346CBEEE97CF}">
      <dgm:prSet/>
      <dgm:spPr/>
      <dgm:t>
        <a:bodyPr/>
        <a:lstStyle/>
        <a:p>
          <a:endParaRPr lang="en-US"/>
        </a:p>
      </dgm:t>
    </dgm:pt>
    <dgm:pt modelId="{C47BEC5D-7BCA-409B-ADD8-35C8BBE60CEB}" type="sibTrans" cxnId="{D9655BE3-3402-4E66-9876-346CBEEE97CF}">
      <dgm:prSet/>
      <dgm:spPr/>
      <dgm:t>
        <a:bodyPr/>
        <a:lstStyle/>
        <a:p>
          <a:endParaRPr lang="en-US"/>
        </a:p>
      </dgm:t>
    </dgm:pt>
    <dgm:pt modelId="{D7028FA4-2AB8-44BA-A855-69B94DAD2C0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  <a:p>
          <a:pPr>
            <a:lnSpc>
              <a:spcPct val="100000"/>
            </a:lnSpc>
          </a:pPr>
          <a:r>
            <a:rPr lang="en-US"/>
            <a:t>Choose 3 people in our class today to answer this question: </a:t>
          </a:r>
          <a:r>
            <a:rPr lang="en-US" b="0" i="0"/>
            <a:t>If you were given the next 3 days to do whatever you wanted—with no restrictions—how would you spend your time?</a:t>
          </a:r>
          <a:endParaRPr lang="en-US"/>
        </a:p>
      </dgm:t>
    </dgm:pt>
    <dgm:pt modelId="{3688A12D-D81E-4D6F-B601-269304D399DF}" type="parTrans" cxnId="{DEAB6037-1FC9-439D-BAAB-4FAAD2BE5028}">
      <dgm:prSet/>
      <dgm:spPr/>
      <dgm:t>
        <a:bodyPr/>
        <a:lstStyle/>
        <a:p>
          <a:endParaRPr lang="en-US"/>
        </a:p>
      </dgm:t>
    </dgm:pt>
    <dgm:pt modelId="{DA82ECE6-785D-4960-B8C4-F19B6CCE90C1}" type="sibTrans" cxnId="{DEAB6037-1FC9-439D-BAAB-4FAAD2BE5028}">
      <dgm:prSet/>
      <dgm:spPr/>
      <dgm:t>
        <a:bodyPr/>
        <a:lstStyle/>
        <a:p>
          <a:endParaRPr lang="en-US"/>
        </a:p>
      </dgm:t>
    </dgm:pt>
    <dgm:pt modelId="{1A37BD56-5883-4EE0-80FA-7D512BFE44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Share a few ways that Youth can manage their time on their cell phones.</a:t>
          </a:r>
          <a:endParaRPr lang="en-US"/>
        </a:p>
      </dgm:t>
    </dgm:pt>
    <dgm:pt modelId="{C662BC86-158A-4BE5-ABE6-94C5D91972F1}" type="parTrans" cxnId="{52347231-7625-4461-B484-A6D48A2902A1}">
      <dgm:prSet/>
      <dgm:spPr/>
      <dgm:t>
        <a:bodyPr/>
        <a:lstStyle/>
        <a:p>
          <a:endParaRPr lang="en-US"/>
        </a:p>
      </dgm:t>
    </dgm:pt>
    <dgm:pt modelId="{C6EB0B34-B148-4D31-891F-6EB4D662798C}" type="sibTrans" cxnId="{52347231-7625-4461-B484-A6D48A2902A1}">
      <dgm:prSet/>
      <dgm:spPr/>
      <dgm:t>
        <a:bodyPr/>
        <a:lstStyle/>
        <a:p>
          <a:endParaRPr lang="en-US"/>
        </a:p>
      </dgm:t>
    </dgm:pt>
    <dgm:pt modelId="{5A04DF41-A297-4171-B612-AAF408D0D5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Answer: What do you do to manage your time?</a:t>
          </a:r>
          <a:endParaRPr lang="en-US"/>
        </a:p>
      </dgm:t>
    </dgm:pt>
    <dgm:pt modelId="{FD15F3D3-8EE7-4C6B-BD05-E453858FA907}" type="parTrans" cxnId="{8159E8D3-8FA9-4FD2-A38B-FAE44096613C}">
      <dgm:prSet/>
      <dgm:spPr/>
      <dgm:t>
        <a:bodyPr/>
        <a:lstStyle/>
        <a:p>
          <a:endParaRPr lang="en-US"/>
        </a:p>
      </dgm:t>
    </dgm:pt>
    <dgm:pt modelId="{F8490B89-B8C8-4DD3-A5CF-F3EFB1FC0E82}" type="sibTrans" cxnId="{8159E8D3-8FA9-4FD2-A38B-FAE44096613C}">
      <dgm:prSet/>
      <dgm:spPr/>
      <dgm:t>
        <a:bodyPr/>
        <a:lstStyle/>
        <a:p>
          <a:endParaRPr lang="en-US"/>
        </a:p>
      </dgm:t>
    </dgm:pt>
    <dgm:pt modelId="{B6F77B9D-2665-4E9B-8183-123DCC718628}" type="pres">
      <dgm:prSet presAssocID="{2116049B-CD51-46AB-9676-611DC9D7993A}" presName="root" presStyleCnt="0">
        <dgm:presLayoutVars>
          <dgm:dir/>
          <dgm:resizeHandles val="exact"/>
        </dgm:presLayoutVars>
      </dgm:prSet>
      <dgm:spPr/>
    </dgm:pt>
    <dgm:pt modelId="{5DFB1A9F-1EAA-4FF2-BB8C-A7EA0901C20F}" type="pres">
      <dgm:prSet presAssocID="{0D8713E6-8946-47F4-B397-79765B0EC2FA}" presName="compNode" presStyleCnt="0"/>
      <dgm:spPr/>
    </dgm:pt>
    <dgm:pt modelId="{866E928A-6503-42EE-AAD1-A947CB39C3AE}" type="pres">
      <dgm:prSet presAssocID="{0D8713E6-8946-47F4-B397-79765B0EC2FA}" presName="bgRect" presStyleLbl="bgShp" presStyleIdx="0" presStyleCnt="4"/>
      <dgm:spPr/>
    </dgm:pt>
    <dgm:pt modelId="{794A6335-9EDF-44C2-A1FC-A15F54675E5E}" type="pres">
      <dgm:prSet presAssocID="{0D8713E6-8946-47F4-B397-79765B0EC2F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4D5B9541-DDAC-47BA-A863-4FA91E1028C1}" type="pres">
      <dgm:prSet presAssocID="{0D8713E6-8946-47F4-B397-79765B0EC2FA}" presName="spaceRect" presStyleCnt="0"/>
      <dgm:spPr/>
    </dgm:pt>
    <dgm:pt modelId="{3B5F5C82-9EB3-4FDE-A7F9-735915ACCA4B}" type="pres">
      <dgm:prSet presAssocID="{0D8713E6-8946-47F4-B397-79765B0EC2FA}" presName="parTx" presStyleLbl="revTx" presStyleIdx="0" presStyleCnt="4">
        <dgm:presLayoutVars>
          <dgm:chMax val="0"/>
          <dgm:chPref val="0"/>
        </dgm:presLayoutVars>
      </dgm:prSet>
      <dgm:spPr/>
    </dgm:pt>
    <dgm:pt modelId="{A54F53E2-8AD9-4216-9670-D5C7C131DDFD}" type="pres">
      <dgm:prSet presAssocID="{C47BEC5D-7BCA-409B-ADD8-35C8BBE60CEB}" presName="sibTrans" presStyleCnt="0"/>
      <dgm:spPr/>
    </dgm:pt>
    <dgm:pt modelId="{5AB67574-3C9B-4C1A-B208-FD6C4849BCC1}" type="pres">
      <dgm:prSet presAssocID="{D7028FA4-2AB8-44BA-A855-69B94DAD2C0B}" presName="compNode" presStyleCnt="0"/>
      <dgm:spPr/>
    </dgm:pt>
    <dgm:pt modelId="{B32307BE-3765-4A9D-9226-EF34F3FD593A}" type="pres">
      <dgm:prSet presAssocID="{D7028FA4-2AB8-44BA-A855-69B94DAD2C0B}" presName="bgRect" presStyleLbl="bgShp" presStyleIdx="1" presStyleCnt="4"/>
      <dgm:spPr/>
    </dgm:pt>
    <dgm:pt modelId="{66C4E97F-8361-4111-9EBF-17CA28FB7528}" type="pres">
      <dgm:prSet presAssocID="{D7028FA4-2AB8-44BA-A855-69B94DAD2C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6975E1F-BC5C-4B75-B2B5-E9054766D91F}" type="pres">
      <dgm:prSet presAssocID="{D7028FA4-2AB8-44BA-A855-69B94DAD2C0B}" presName="spaceRect" presStyleCnt="0"/>
      <dgm:spPr/>
    </dgm:pt>
    <dgm:pt modelId="{81D22F49-AA65-4E8A-9DEF-D9A6D627248F}" type="pres">
      <dgm:prSet presAssocID="{D7028FA4-2AB8-44BA-A855-69B94DAD2C0B}" presName="parTx" presStyleLbl="revTx" presStyleIdx="1" presStyleCnt="4">
        <dgm:presLayoutVars>
          <dgm:chMax val="0"/>
          <dgm:chPref val="0"/>
        </dgm:presLayoutVars>
      </dgm:prSet>
      <dgm:spPr/>
    </dgm:pt>
    <dgm:pt modelId="{956A9462-627A-4EF1-8C6B-802C52846F50}" type="pres">
      <dgm:prSet presAssocID="{DA82ECE6-785D-4960-B8C4-F19B6CCE90C1}" presName="sibTrans" presStyleCnt="0"/>
      <dgm:spPr/>
    </dgm:pt>
    <dgm:pt modelId="{B990314B-57A7-4108-BE63-935004342E92}" type="pres">
      <dgm:prSet presAssocID="{1A37BD56-5883-4EE0-80FA-7D512BFE446F}" presName="compNode" presStyleCnt="0"/>
      <dgm:spPr/>
    </dgm:pt>
    <dgm:pt modelId="{CB4606FC-470E-49D1-81E4-9E4F9ADE0B44}" type="pres">
      <dgm:prSet presAssocID="{1A37BD56-5883-4EE0-80FA-7D512BFE446F}" presName="bgRect" presStyleLbl="bgShp" presStyleIdx="2" presStyleCnt="4"/>
      <dgm:spPr/>
    </dgm:pt>
    <dgm:pt modelId="{6B1F48D9-E782-4520-90A2-BFAC56EEA8C4}" type="pres">
      <dgm:prSet presAssocID="{1A37BD56-5883-4EE0-80FA-7D512BFE44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4EE7F42-BA31-40A7-AFA7-8A61EE75E9C1}" type="pres">
      <dgm:prSet presAssocID="{1A37BD56-5883-4EE0-80FA-7D512BFE446F}" presName="spaceRect" presStyleCnt="0"/>
      <dgm:spPr/>
    </dgm:pt>
    <dgm:pt modelId="{4BAEE388-B334-4493-A002-02DF09986B8A}" type="pres">
      <dgm:prSet presAssocID="{1A37BD56-5883-4EE0-80FA-7D512BFE446F}" presName="parTx" presStyleLbl="revTx" presStyleIdx="2" presStyleCnt="4">
        <dgm:presLayoutVars>
          <dgm:chMax val="0"/>
          <dgm:chPref val="0"/>
        </dgm:presLayoutVars>
      </dgm:prSet>
      <dgm:spPr/>
    </dgm:pt>
    <dgm:pt modelId="{CFFABE94-CCF9-46AC-978B-CC79548E7557}" type="pres">
      <dgm:prSet presAssocID="{C6EB0B34-B148-4D31-891F-6EB4D662798C}" presName="sibTrans" presStyleCnt="0"/>
      <dgm:spPr/>
    </dgm:pt>
    <dgm:pt modelId="{87CEEE99-3B7E-4E31-8925-EFDED9ECB577}" type="pres">
      <dgm:prSet presAssocID="{5A04DF41-A297-4171-B612-AAF408D0D502}" presName="compNode" presStyleCnt="0"/>
      <dgm:spPr/>
    </dgm:pt>
    <dgm:pt modelId="{1293642D-C491-4B29-980D-9110ABE3BB54}" type="pres">
      <dgm:prSet presAssocID="{5A04DF41-A297-4171-B612-AAF408D0D502}" presName="bgRect" presStyleLbl="bgShp" presStyleIdx="3" presStyleCnt="4"/>
      <dgm:spPr/>
    </dgm:pt>
    <dgm:pt modelId="{AF4EA29F-8DC7-4458-A9BA-3CA52E31D1D8}" type="pres">
      <dgm:prSet presAssocID="{5A04DF41-A297-4171-B612-AAF408D0D50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5F448966-7F0A-4EE1-A83C-1C10E86D0184}" type="pres">
      <dgm:prSet presAssocID="{5A04DF41-A297-4171-B612-AAF408D0D502}" presName="spaceRect" presStyleCnt="0"/>
      <dgm:spPr/>
    </dgm:pt>
    <dgm:pt modelId="{81CC420F-912E-48AD-B452-792E194A7CC4}" type="pres">
      <dgm:prSet presAssocID="{5A04DF41-A297-4171-B612-AAF408D0D5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2347231-7625-4461-B484-A6D48A2902A1}" srcId="{2116049B-CD51-46AB-9676-611DC9D7993A}" destId="{1A37BD56-5883-4EE0-80FA-7D512BFE446F}" srcOrd="2" destOrd="0" parTransId="{C662BC86-158A-4BE5-ABE6-94C5D91972F1}" sibTransId="{C6EB0B34-B148-4D31-891F-6EB4D662798C}"/>
    <dgm:cxn modelId="{DEAB6037-1FC9-439D-BAAB-4FAAD2BE5028}" srcId="{2116049B-CD51-46AB-9676-611DC9D7993A}" destId="{D7028FA4-2AB8-44BA-A855-69B94DAD2C0B}" srcOrd="1" destOrd="0" parTransId="{3688A12D-D81E-4D6F-B601-269304D399DF}" sibTransId="{DA82ECE6-785D-4960-B8C4-F19B6CCE90C1}"/>
    <dgm:cxn modelId="{9DC3A242-E919-4460-877D-5F511DB8F0AE}" type="presOf" srcId="{0D8713E6-8946-47F4-B397-79765B0EC2FA}" destId="{3B5F5C82-9EB3-4FDE-A7F9-735915ACCA4B}" srcOrd="0" destOrd="0" presId="urn:microsoft.com/office/officeart/2018/2/layout/IconVerticalSolidList"/>
    <dgm:cxn modelId="{EBC49687-FA99-436C-AAAB-05BDFEAD0D69}" type="presOf" srcId="{D7028FA4-2AB8-44BA-A855-69B94DAD2C0B}" destId="{81D22F49-AA65-4E8A-9DEF-D9A6D627248F}" srcOrd="0" destOrd="0" presId="urn:microsoft.com/office/officeart/2018/2/layout/IconVerticalSolidList"/>
    <dgm:cxn modelId="{73B295B6-6AD6-421C-BAB9-6719775D5DE2}" type="presOf" srcId="{1A37BD56-5883-4EE0-80FA-7D512BFE446F}" destId="{4BAEE388-B334-4493-A002-02DF09986B8A}" srcOrd="0" destOrd="0" presId="urn:microsoft.com/office/officeart/2018/2/layout/IconVerticalSolidList"/>
    <dgm:cxn modelId="{8159E8D3-8FA9-4FD2-A38B-FAE44096613C}" srcId="{2116049B-CD51-46AB-9676-611DC9D7993A}" destId="{5A04DF41-A297-4171-B612-AAF408D0D502}" srcOrd="3" destOrd="0" parTransId="{FD15F3D3-8EE7-4C6B-BD05-E453858FA907}" sibTransId="{F8490B89-B8C8-4DD3-A5CF-F3EFB1FC0E82}"/>
    <dgm:cxn modelId="{21C5B5DE-3232-49D2-8ECF-F0FC4BF996AC}" type="presOf" srcId="{5A04DF41-A297-4171-B612-AAF408D0D502}" destId="{81CC420F-912E-48AD-B452-792E194A7CC4}" srcOrd="0" destOrd="0" presId="urn:microsoft.com/office/officeart/2018/2/layout/IconVerticalSolidList"/>
    <dgm:cxn modelId="{D9655BE3-3402-4E66-9876-346CBEEE97CF}" srcId="{2116049B-CD51-46AB-9676-611DC9D7993A}" destId="{0D8713E6-8946-47F4-B397-79765B0EC2FA}" srcOrd="0" destOrd="0" parTransId="{83904556-2DB7-4F92-8BC3-0DE4A164A86E}" sibTransId="{C47BEC5D-7BCA-409B-ADD8-35C8BBE60CEB}"/>
    <dgm:cxn modelId="{C8B919E9-B3F5-4701-96B3-F87FBC8F352A}" type="presOf" srcId="{2116049B-CD51-46AB-9676-611DC9D7993A}" destId="{B6F77B9D-2665-4E9B-8183-123DCC718628}" srcOrd="0" destOrd="0" presId="urn:microsoft.com/office/officeart/2018/2/layout/IconVerticalSolidList"/>
    <dgm:cxn modelId="{15EE3959-CBA0-41CC-A27F-FF1D0DB8D946}" type="presParOf" srcId="{B6F77B9D-2665-4E9B-8183-123DCC718628}" destId="{5DFB1A9F-1EAA-4FF2-BB8C-A7EA0901C20F}" srcOrd="0" destOrd="0" presId="urn:microsoft.com/office/officeart/2018/2/layout/IconVerticalSolidList"/>
    <dgm:cxn modelId="{443F22E7-E95A-4B6E-BD39-527F57EF761A}" type="presParOf" srcId="{5DFB1A9F-1EAA-4FF2-BB8C-A7EA0901C20F}" destId="{866E928A-6503-42EE-AAD1-A947CB39C3AE}" srcOrd="0" destOrd="0" presId="urn:microsoft.com/office/officeart/2018/2/layout/IconVerticalSolidList"/>
    <dgm:cxn modelId="{5DA18CE5-D23A-4C8F-BE7E-A66898A9FA44}" type="presParOf" srcId="{5DFB1A9F-1EAA-4FF2-BB8C-A7EA0901C20F}" destId="{794A6335-9EDF-44C2-A1FC-A15F54675E5E}" srcOrd="1" destOrd="0" presId="urn:microsoft.com/office/officeart/2018/2/layout/IconVerticalSolidList"/>
    <dgm:cxn modelId="{CD856F32-F208-490D-9AD9-D4E87BAAA5E9}" type="presParOf" srcId="{5DFB1A9F-1EAA-4FF2-BB8C-A7EA0901C20F}" destId="{4D5B9541-DDAC-47BA-A863-4FA91E1028C1}" srcOrd="2" destOrd="0" presId="urn:microsoft.com/office/officeart/2018/2/layout/IconVerticalSolidList"/>
    <dgm:cxn modelId="{06E0DBDD-271E-41BD-9464-32839D16327D}" type="presParOf" srcId="{5DFB1A9F-1EAA-4FF2-BB8C-A7EA0901C20F}" destId="{3B5F5C82-9EB3-4FDE-A7F9-735915ACCA4B}" srcOrd="3" destOrd="0" presId="urn:microsoft.com/office/officeart/2018/2/layout/IconVerticalSolidList"/>
    <dgm:cxn modelId="{86C24668-1DBD-41A2-B6E7-EE28F387BFEC}" type="presParOf" srcId="{B6F77B9D-2665-4E9B-8183-123DCC718628}" destId="{A54F53E2-8AD9-4216-9670-D5C7C131DDFD}" srcOrd="1" destOrd="0" presId="urn:microsoft.com/office/officeart/2018/2/layout/IconVerticalSolidList"/>
    <dgm:cxn modelId="{896845D4-F0ED-4D5C-9879-40124600CC48}" type="presParOf" srcId="{B6F77B9D-2665-4E9B-8183-123DCC718628}" destId="{5AB67574-3C9B-4C1A-B208-FD6C4849BCC1}" srcOrd="2" destOrd="0" presId="urn:microsoft.com/office/officeart/2018/2/layout/IconVerticalSolidList"/>
    <dgm:cxn modelId="{872F6323-6A8A-4B5F-A07C-0310136508CC}" type="presParOf" srcId="{5AB67574-3C9B-4C1A-B208-FD6C4849BCC1}" destId="{B32307BE-3765-4A9D-9226-EF34F3FD593A}" srcOrd="0" destOrd="0" presId="urn:microsoft.com/office/officeart/2018/2/layout/IconVerticalSolidList"/>
    <dgm:cxn modelId="{4415C265-62F3-4E6B-90EF-7581B9885A72}" type="presParOf" srcId="{5AB67574-3C9B-4C1A-B208-FD6C4849BCC1}" destId="{66C4E97F-8361-4111-9EBF-17CA28FB7528}" srcOrd="1" destOrd="0" presId="urn:microsoft.com/office/officeart/2018/2/layout/IconVerticalSolidList"/>
    <dgm:cxn modelId="{0B94259F-9121-41DF-95A1-BCD4A15259A2}" type="presParOf" srcId="{5AB67574-3C9B-4C1A-B208-FD6C4849BCC1}" destId="{86975E1F-BC5C-4B75-B2B5-E9054766D91F}" srcOrd="2" destOrd="0" presId="urn:microsoft.com/office/officeart/2018/2/layout/IconVerticalSolidList"/>
    <dgm:cxn modelId="{4BFFD876-9270-40FA-B7C0-69015A27E94B}" type="presParOf" srcId="{5AB67574-3C9B-4C1A-B208-FD6C4849BCC1}" destId="{81D22F49-AA65-4E8A-9DEF-D9A6D627248F}" srcOrd="3" destOrd="0" presId="urn:microsoft.com/office/officeart/2018/2/layout/IconVerticalSolidList"/>
    <dgm:cxn modelId="{AF3A2C1B-FB65-4421-A2F1-B00CFE86E550}" type="presParOf" srcId="{B6F77B9D-2665-4E9B-8183-123DCC718628}" destId="{956A9462-627A-4EF1-8C6B-802C52846F50}" srcOrd="3" destOrd="0" presId="urn:microsoft.com/office/officeart/2018/2/layout/IconVerticalSolidList"/>
    <dgm:cxn modelId="{C02FB8EB-18FC-447C-99E5-AF231CC4377B}" type="presParOf" srcId="{B6F77B9D-2665-4E9B-8183-123DCC718628}" destId="{B990314B-57A7-4108-BE63-935004342E92}" srcOrd="4" destOrd="0" presId="urn:microsoft.com/office/officeart/2018/2/layout/IconVerticalSolidList"/>
    <dgm:cxn modelId="{357D1531-4F43-4220-B0C0-2DF9A21C9172}" type="presParOf" srcId="{B990314B-57A7-4108-BE63-935004342E92}" destId="{CB4606FC-470E-49D1-81E4-9E4F9ADE0B44}" srcOrd="0" destOrd="0" presId="urn:microsoft.com/office/officeart/2018/2/layout/IconVerticalSolidList"/>
    <dgm:cxn modelId="{677E1DBC-47CA-4BAA-B730-757D59AB8301}" type="presParOf" srcId="{B990314B-57A7-4108-BE63-935004342E92}" destId="{6B1F48D9-E782-4520-90A2-BFAC56EEA8C4}" srcOrd="1" destOrd="0" presId="urn:microsoft.com/office/officeart/2018/2/layout/IconVerticalSolidList"/>
    <dgm:cxn modelId="{0A32708D-3E10-4086-A049-76FBF2079C89}" type="presParOf" srcId="{B990314B-57A7-4108-BE63-935004342E92}" destId="{34EE7F42-BA31-40A7-AFA7-8A61EE75E9C1}" srcOrd="2" destOrd="0" presId="urn:microsoft.com/office/officeart/2018/2/layout/IconVerticalSolidList"/>
    <dgm:cxn modelId="{957CC626-D6AC-4D5C-BAF9-8E2FBB0C602D}" type="presParOf" srcId="{B990314B-57A7-4108-BE63-935004342E92}" destId="{4BAEE388-B334-4493-A002-02DF09986B8A}" srcOrd="3" destOrd="0" presId="urn:microsoft.com/office/officeart/2018/2/layout/IconVerticalSolidList"/>
    <dgm:cxn modelId="{8A4E12B7-7343-4BF9-90E9-C925DACC5C58}" type="presParOf" srcId="{B6F77B9D-2665-4E9B-8183-123DCC718628}" destId="{CFFABE94-CCF9-46AC-978B-CC79548E7557}" srcOrd="5" destOrd="0" presId="urn:microsoft.com/office/officeart/2018/2/layout/IconVerticalSolidList"/>
    <dgm:cxn modelId="{CAF5B2C8-A789-4AC4-8E1B-A54AC82EB845}" type="presParOf" srcId="{B6F77B9D-2665-4E9B-8183-123DCC718628}" destId="{87CEEE99-3B7E-4E31-8925-EFDED9ECB577}" srcOrd="6" destOrd="0" presId="urn:microsoft.com/office/officeart/2018/2/layout/IconVerticalSolidList"/>
    <dgm:cxn modelId="{E0200774-D226-4383-8807-B51F85026932}" type="presParOf" srcId="{87CEEE99-3B7E-4E31-8925-EFDED9ECB577}" destId="{1293642D-C491-4B29-980D-9110ABE3BB54}" srcOrd="0" destOrd="0" presId="urn:microsoft.com/office/officeart/2018/2/layout/IconVerticalSolidList"/>
    <dgm:cxn modelId="{487110D3-81C5-40E3-B13C-A49B43FD72B5}" type="presParOf" srcId="{87CEEE99-3B7E-4E31-8925-EFDED9ECB577}" destId="{AF4EA29F-8DC7-4458-A9BA-3CA52E31D1D8}" srcOrd="1" destOrd="0" presId="urn:microsoft.com/office/officeart/2018/2/layout/IconVerticalSolidList"/>
    <dgm:cxn modelId="{86B57D20-5F59-4C3F-A531-B36AC99FB409}" type="presParOf" srcId="{87CEEE99-3B7E-4E31-8925-EFDED9ECB577}" destId="{5F448966-7F0A-4EE1-A83C-1C10E86D0184}" srcOrd="2" destOrd="0" presId="urn:microsoft.com/office/officeart/2018/2/layout/IconVerticalSolidList"/>
    <dgm:cxn modelId="{0E4FFF72-D9FD-415C-B186-625B275D1F3D}" type="presParOf" srcId="{87CEEE99-3B7E-4E31-8925-EFDED9ECB577}" destId="{81CC420F-912E-48AD-B452-792E194A7CC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81973-8230-46E5-92B6-56C5383A737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126E73A-02DC-400B-8E7D-95185F6AFBA1}">
      <dgm:prSet/>
      <dgm:spPr/>
      <dgm:t>
        <a:bodyPr/>
        <a:lstStyle/>
        <a:p>
          <a:r>
            <a:rPr lang="en-US" dirty="0"/>
            <a:t>The disciples asked Jesus to teach them to pray.  </a:t>
          </a:r>
        </a:p>
      </dgm:t>
    </dgm:pt>
    <dgm:pt modelId="{83EC16CA-5C79-405D-9C0E-AA0FEEC25B8C}" type="parTrans" cxnId="{20A72D2B-3DDB-4687-AA91-4B28C0826E28}">
      <dgm:prSet/>
      <dgm:spPr/>
      <dgm:t>
        <a:bodyPr/>
        <a:lstStyle/>
        <a:p>
          <a:endParaRPr lang="en-US"/>
        </a:p>
      </dgm:t>
    </dgm:pt>
    <dgm:pt modelId="{DB78D601-FFD4-4FAB-9C62-22403CAB51B4}" type="sibTrans" cxnId="{20A72D2B-3DDB-4687-AA91-4B28C0826E28}">
      <dgm:prSet/>
      <dgm:spPr/>
      <dgm:t>
        <a:bodyPr/>
        <a:lstStyle/>
        <a:p>
          <a:endParaRPr lang="en-US"/>
        </a:p>
      </dgm:t>
    </dgm:pt>
    <dgm:pt modelId="{25D64376-97F2-4E99-80CC-35FF107ABFF8}">
      <dgm:prSet/>
      <dgm:spPr/>
      <dgm:t>
        <a:bodyPr/>
        <a:lstStyle/>
        <a:p>
          <a:r>
            <a:rPr lang="en-US" dirty="0"/>
            <a:t>Read Luke 11:9–13 and identify 3 principles about praying that Jesus gave in response to their question.</a:t>
          </a:r>
        </a:p>
      </dgm:t>
    </dgm:pt>
    <dgm:pt modelId="{639E4B3B-2B70-4B26-9C3F-E964C7ABB766}" type="parTrans" cxnId="{E5963246-0129-4A2E-8F9C-0F005B04DC40}">
      <dgm:prSet/>
      <dgm:spPr/>
      <dgm:t>
        <a:bodyPr/>
        <a:lstStyle/>
        <a:p>
          <a:endParaRPr lang="en-US"/>
        </a:p>
      </dgm:t>
    </dgm:pt>
    <dgm:pt modelId="{A6985437-F79F-4BEB-AF46-BAF8D191A313}" type="sibTrans" cxnId="{E5963246-0129-4A2E-8F9C-0F005B04DC40}">
      <dgm:prSet/>
      <dgm:spPr/>
      <dgm:t>
        <a:bodyPr/>
        <a:lstStyle/>
        <a:p>
          <a:endParaRPr lang="en-US"/>
        </a:p>
      </dgm:t>
    </dgm:pt>
    <dgm:pt modelId="{3423D64A-2BD6-420B-91A3-98C8C7CFE6CF}">
      <dgm:prSet/>
      <dgm:spPr/>
      <dgm:t>
        <a:bodyPr/>
        <a:lstStyle/>
        <a:p>
          <a:r>
            <a:rPr lang="en-US" b="1" u="sng"/>
            <a:t>Ask these questions to the class:</a:t>
          </a:r>
          <a:endParaRPr lang="en-US"/>
        </a:p>
      </dgm:t>
    </dgm:pt>
    <dgm:pt modelId="{C9EAEB90-15CD-4B2A-8256-B08EF67A4C24}" type="parTrans" cxnId="{679DC7B2-250A-40E8-8C1D-B6043D296BC7}">
      <dgm:prSet/>
      <dgm:spPr/>
      <dgm:t>
        <a:bodyPr/>
        <a:lstStyle/>
        <a:p>
          <a:endParaRPr lang="en-US"/>
        </a:p>
      </dgm:t>
    </dgm:pt>
    <dgm:pt modelId="{F2CA23D5-5E4B-4C0E-88AC-4DDC826B1557}" type="sibTrans" cxnId="{679DC7B2-250A-40E8-8C1D-B6043D296BC7}">
      <dgm:prSet/>
      <dgm:spPr/>
      <dgm:t>
        <a:bodyPr/>
        <a:lstStyle/>
        <a:p>
          <a:endParaRPr lang="en-US"/>
        </a:p>
      </dgm:t>
    </dgm:pt>
    <dgm:pt modelId="{FE3CB868-8E54-4F58-9583-6C8628C59D8D}">
      <dgm:prSet/>
      <dgm:spPr/>
      <dgm:t>
        <a:bodyPr/>
        <a:lstStyle/>
        <a:p>
          <a:r>
            <a:rPr lang="en-US"/>
            <a:t>Does God care what words we use?  </a:t>
          </a:r>
        </a:p>
      </dgm:t>
    </dgm:pt>
    <dgm:pt modelId="{45CB2C4E-3D76-46E4-A752-82B1CF3C7D74}" type="parTrans" cxnId="{4BA502E6-E383-43B7-8CF1-E93F251266F1}">
      <dgm:prSet/>
      <dgm:spPr/>
      <dgm:t>
        <a:bodyPr/>
        <a:lstStyle/>
        <a:p>
          <a:endParaRPr lang="en-US"/>
        </a:p>
      </dgm:t>
    </dgm:pt>
    <dgm:pt modelId="{AF70CAD2-B2D7-4714-A797-8DCEC687AA5D}" type="sibTrans" cxnId="{4BA502E6-E383-43B7-8CF1-E93F251266F1}">
      <dgm:prSet/>
      <dgm:spPr/>
      <dgm:t>
        <a:bodyPr/>
        <a:lstStyle/>
        <a:p>
          <a:endParaRPr lang="en-US"/>
        </a:p>
      </dgm:t>
    </dgm:pt>
    <dgm:pt modelId="{0C308E22-4562-4F6D-968A-AD76AAEDCE65}">
      <dgm:prSet/>
      <dgm:spPr/>
      <dgm:t>
        <a:bodyPr/>
        <a:lstStyle/>
        <a:p>
          <a:r>
            <a:rPr lang="en-US"/>
            <a:t>Can you change God’s mind through prayer?  </a:t>
          </a:r>
        </a:p>
      </dgm:t>
    </dgm:pt>
    <dgm:pt modelId="{76EB17D0-D7ED-461B-9CC7-76AF51FADFE6}" type="parTrans" cxnId="{C21D68C4-8702-432F-BAB5-B318FA7171D4}">
      <dgm:prSet/>
      <dgm:spPr/>
      <dgm:t>
        <a:bodyPr/>
        <a:lstStyle/>
        <a:p>
          <a:endParaRPr lang="en-US"/>
        </a:p>
      </dgm:t>
    </dgm:pt>
    <dgm:pt modelId="{342E9CA7-972B-46F0-9BAC-0C196F5CA7FF}" type="sibTrans" cxnId="{C21D68C4-8702-432F-BAB5-B318FA7171D4}">
      <dgm:prSet/>
      <dgm:spPr/>
      <dgm:t>
        <a:bodyPr/>
        <a:lstStyle/>
        <a:p>
          <a:endParaRPr lang="en-US"/>
        </a:p>
      </dgm:t>
    </dgm:pt>
    <dgm:pt modelId="{B611E1A4-764A-40D3-B9A2-E4076D2654DE}">
      <dgm:prSet/>
      <dgm:spPr/>
      <dgm:t>
        <a:bodyPr/>
        <a:lstStyle/>
        <a:p>
          <a:r>
            <a:rPr lang="en-US" dirty="0"/>
            <a:t>What is the purpose of prayer? </a:t>
          </a:r>
        </a:p>
      </dgm:t>
    </dgm:pt>
    <dgm:pt modelId="{318AF422-9669-4FB6-A1CB-DA31DB48F45E}" type="parTrans" cxnId="{786CBDC8-D11E-4C0E-8BFB-AB55D9E8D10F}">
      <dgm:prSet/>
      <dgm:spPr/>
      <dgm:t>
        <a:bodyPr/>
        <a:lstStyle/>
        <a:p>
          <a:endParaRPr lang="en-US"/>
        </a:p>
      </dgm:t>
    </dgm:pt>
    <dgm:pt modelId="{A5660858-02F3-48E8-923A-F77C23B0EE2B}" type="sibTrans" cxnId="{786CBDC8-D11E-4C0E-8BFB-AB55D9E8D10F}">
      <dgm:prSet/>
      <dgm:spPr/>
      <dgm:t>
        <a:bodyPr/>
        <a:lstStyle/>
        <a:p>
          <a:endParaRPr lang="en-US"/>
        </a:p>
      </dgm:t>
    </dgm:pt>
    <dgm:pt modelId="{FB13CD1D-A2A8-4B66-8F22-24E1E9A24CEC}">
      <dgm:prSet/>
      <dgm:spPr/>
      <dgm:t>
        <a:bodyPr/>
        <a:lstStyle/>
        <a:p>
          <a:r>
            <a:rPr lang="en-US" dirty="0"/>
            <a:t>Is it OK to pray over everything?  Is there anything we shouldn’t pray for?  </a:t>
          </a:r>
        </a:p>
      </dgm:t>
    </dgm:pt>
    <dgm:pt modelId="{65FE07EA-7F65-4FDB-A020-FD988C40C3E5}" type="parTrans" cxnId="{26615BA4-6A17-4470-A03A-B297601BE382}">
      <dgm:prSet/>
      <dgm:spPr/>
      <dgm:t>
        <a:bodyPr/>
        <a:lstStyle/>
        <a:p>
          <a:endParaRPr lang="en-US"/>
        </a:p>
      </dgm:t>
    </dgm:pt>
    <dgm:pt modelId="{99F4776C-C4E5-4F45-ADC8-756ADA11ABD5}" type="sibTrans" cxnId="{26615BA4-6A17-4470-A03A-B297601BE382}">
      <dgm:prSet/>
      <dgm:spPr/>
      <dgm:t>
        <a:bodyPr/>
        <a:lstStyle/>
        <a:p>
          <a:endParaRPr lang="en-US"/>
        </a:p>
      </dgm:t>
    </dgm:pt>
    <dgm:pt modelId="{0982C8C9-18D0-43D3-8B33-26D9E2E9391B}">
      <dgm:prSet/>
      <dgm:spPr/>
      <dgm:t>
        <a:bodyPr/>
        <a:lstStyle/>
        <a:p>
          <a:r>
            <a:rPr lang="en-US" dirty="0"/>
            <a:t>What little things do you do to make prayers more meaningful?  </a:t>
          </a:r>
        </a:p>
      </dgm:t>
    </dgm:pt>
    <dgm:pt modelId="{B8BC161D-B426-47F0-8A9F-D44184F1C9EE}" type="parTrans" cxnId="{BE0B6875-118B-41B2-80E6-D2A2ABFB4DE1}">
      <dgm:prSet/>
      <dgm:spPr/>
      <dgm:t>
        <a:bodyPr/>
        <a:lstStyle/>
        <a:p>
          <a:endParaRPr lang="en-US"/>
        </a:p>
      </dgm:t>
    </dgm:pt>
    <dgm:pt modelId="{0F6DF9D4-0E05-41D3-AF1D-E4673005057C}" type="sibTrans" cxnId="{BE0B6875-118B-41B2-80E6-D2A2ABFB4DE1}">
      <dgm:prSet/>
      <dgm:spPr/>
      <dgm:t>
        <a:bodyPr/>
        <a:lstStyle/>
        <a:p>
          <a:endParaRPr lang="en-US"/>
        </a:p>
      </dgm:t>
    </dgm:pt>
    <dgm:pt modelId="{178295A2-412C-46BF-838C-503DD07CF68F}" type="pres">
      <dgm:prSet presAssocID="{30C81973-8230-46E5-92B6-56C5383A737E}" presName="linear" presStyleCnt="0">
        <dgm:presLayoutVars>
          <dgm:animLvl val="lvl"/>
          <dgm:resizeHandles val="exact"/>
        </dgm:presLayoutVars>
      </dgm:prSet>
      <dgm:spPr/>
    </dgm:pt>
    <dgm:pt modelId="{B4BF9D46-4616-4507-AD88-6BFE74CB7A24}" type="pres">
      <dgm:prSet presAssocID="{D126E73A-02DC-400B-8E7D-95185F6AFBA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BCD8AA7-294F-4236-B74F-84575D5CF0F4}" type="pres">
      <dgm:prSet presAssocID="{DB78D601-FFD4-4FAB-9C62-22403CAB51B4}" presName="spacer" presStyleCnt="0"/>
      <dgm:spPr/>
    </dgm:pt>
    <dgm:pt modelId="{87D53C0C-6417-456C-90FC-B05235B67F97}" type="pres">
      <dgm:prSet presAssocID="{25D64376-97F2-4E99-80CC-35FF107ABFF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94BEFA4-EC5A-4E33-ABFA-024A95D15D88}" type="pres">
      <dgm:prSet presAssocID="{A6985437-F79F-4BEB-AF46-BAF8D191A313}" presName="spacer" presStyleCnt="0"/>
      <dgm:spPr/>
    </dgm:pt>
    <dgm:pt modelId="{7430756A-024E-4218-B482-6BFD2C41F710}" type="pres">
      <dgm:prSet presAssocID="{3423D64A-2BD6-420B-91A3-98C8C7CFE6C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E178F34-BD08-4580-88CD-64C01193C1B1}" type="pres">
      <dgm:prSet presAssocID="{3423D64A-2BD6-420B-91A3-98C8C7CFE6C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E32AC12-F526-4E3A-AD1A-7FF0B97A8678}" type="presOf" srcId="{D126E73A-02DC-400B-8E7D-95185F6AFBA1}" destId="{B4BF9D46-4616-4507-AD88-6BFE74CB7A24}" srcOrd="0" destOrd="0" presId="urn:microsoft.com/office/officeart/2005/8/layout/vList2"/>
    <dgm:cxn modelId="{20A72D2B-3DDB-4687-AA91-4B28C0826E28}" srcId="{30C81973-8230-46E5-92B6-56C5383A737E}" destId="{D126E73A-02DC-400B-8E7D-95185F6AFBA1}" srcOrd="0" destOrd="0" parTransId="{83EC16CA-5C79-405D-9C0E-AA0FEEC25B8C}" sibTransId="{DB78D601-FFD4-4FAB-9C62-22403CAB51B4}"/>
    <dgm:cxn modelId="{367A882B-B283-4074-8B57-F732E52E283C}" type="presOf" srcId="{3423D64A-2BD6-420B-91A3-98C8C7CFE6CF}" destId="{7430756A-024E-4218-B482-6BFD2C41F710}" srcOrd="0" destOrd="0" presId="urn:microsoft.com/office/officeart/2005/8/layout/vList2"/>
    <dgm:cxn modelId="{49C64144-91C0-456A-A868-F81EE5FEAE38}" type="presOf" srcId="{25D64376-97F2-4E99-80CC-35FF107ABFF8}" destId="{87D53C0C-6417-456C-90FC-B05235B67F97}" srcOrd="0" destOrd="0" presId="urn:microsoft.com/office/officeart/2005/8/layout/vList2"/>
    <dgm:cxn modelId="{E5963246-0129-4A2E-8F9C-0F005B04DC40}" srcId="{30C81973-8230-46E5-92B6-56C5383A737E}" destId="{25D64376-97F2-4E99-80CC-35FF107ABFF8}" srcOrd="1" destOrd="0" parTransId="{639E4B3B-2B70-4B26-9C3F-E964C7ABB766}" sibTransId="{A6985437-F79F-4BEB-AF46-BAF8D191A313}"/>
    <dgm:cxn modelId="{BE0B6875-118B-41B2-80E6-D2A2ABFB4DE1}" srcId="{3423D64A-2BD6-420B-91A3-98C8C7CFE6CF}" destId="{0982C8C9-18D0-43D3-8B33-26D9E2E9391B}" srcOrd="4" destOrd="0" parTransId="{B8BC161D-B426-47F0-8A9F-D44184F1C9EE}" sibTransId="{0F6DF9D4-0E05-41D3-AF1D-E4673005057C}"/>
    <dgm:cxn modelId="{7359FA76-30E9-4CA7-BF76-42D4CB1F1786}" type="presOf" srcId="{30C81973-8230-46E5-92B6-56C5383A737E}" destId="{178295A2-412C-46BF-838C-503DD07CF68F}" srcOrd="0" destOrd="0" presId="urn:microsoft.com/office/officeart/2005/8/layout/vList2"/>
    <dgm:cxn modelId="{26615BA4-6A17-4470-A03A-B297601BE382}" srcId="{3423D64A-2BD6-420B-91A3-98C8C7CFE6CF}" destId="{FB13CD1D-A2A8-4B66-8F22-24E1E9A24CEC}" srcOrd="3" destOrd="0" parTransId="{65FE07EA-7F65-4FDB-A020-FD988C40C3E5}" sibTransId="{99F4776C-C4E5-4F45-ADC8-756ADA11ABD5}"/>
    <dgm:cxn modelId="{AADFF1B0-7A41-48A8-B939-BA6A8B5CEB64}" type="presOf" srcId="{FE3CB868-8E54-4F58-9583-6C8628C59D8D}" destId="{EE178F34-BD08-4580-88CD-64C01193C1B1}" srcOrd="0" destOrd="0" presId="urn:microsoft.com/office/officeart/2005/8/layout/vList2"/>
    <dgm:cxn modelId="{679DC7B2-250A-40E8-8C1D-B6043D296BC7}" srcId="{30C81973-8230-46E5-92B6-56C5383A737E}" destId="{3423D64A-2BD6-420B-91A3-98C8C7CFE6CF}" srcOrd="2" destOrd="0" parTransId="{C9EAEB90-15CD-4B2A-8256-B08EF67A4C24}" sibTransId="{F2CA23D5-5E4B-4C0E-88AC-4DDC826B1557}"/>
    <dgm:cxn modelId="{C21D68C4-8702-432F-BAB5-B318FA7171D4}" srcId="{3423D64A-2BD6-420B-91A3-98C8C7CFE6CF}" destId="{0C308E22-4562-4F6D-968A-AD76AAEDCE65}" srcOrd="1" destOrd="0" parTransId="{76EB17D0-D7ED-461B-9CC7-76AF51FADFE6}" sibTransId="{342E9CA7-972B-46F0-9BAC-0C196F5CA7FF}"/>
    <dgm:cxn modelId="{786CBDC8-D11E-4C0E-8BFB-AB55D9E8D10F}" srcId="{3423D64A-2BD6-420B-91A3-98C8C7CFE6CF}" destId="{B611E1A4-764A-40D3-B9A2-E4076D2654DE}" srcOrd="2" destOrd="0" parTransId="{318AF422-9669-4FB6-A1CB-DA31DB48F45E}" sibTransId="{A5660858-02F3-48E8-923A-F77C23B0EE2B}"/>
    <dgm:cxn modelId="{6AD8B2C9-B6C9-4C16-AA5F-5C0202DF6765}" type="presOf" srcId="{FB13CD1D-A2A8-4B66-8F22-24E1E9A24CEC}" destId="{EE178F34-BD08-4580-88CD-64C01193C1B1}" srcOrd="0" destOrd="3" presId="urn:microsoft.com/office/officeart/2005/8/layout/vList2"/>
    <dgm:cxn modelId="{F4FAFECF-DE05-4553-88FB-D3ACAB92B770}" type="presOf" srcId="{B611E1A4-764A-40D3-B9A2-E4076D2654DE}" destId="{EE178F34-BD08-4580-88CD-64C01193C1B1}" srcOrd="0" destOrd="2" presId="urn:microsoft.com/office/officeart/2005/8/layout/vList2"/>
    <dgm:cxn modelId="{D1503AE2-DE48-4171-AB3F-AD845F3A51B8}" type="presOf" srcId="{0C308E22-4562-4F6D-968A-AD76AAEDCE65}" destId="{EE178F34-BD08-4580-88CD-64C01193C1B1}" srcOrd="0" destOrd="1" presId="urn:microsoft.com/office/officeart/2005/8/layout/vList2"/>
    <dgm:cxn modelId="{4BA502E6-E383-43B7-8CF1-E93F251266F1}" srcId="{3423D64A-2BD6-420B-91A3-98C8C7CFE6CF}" destId="{FE3CB868-8E54-4F58-9583-6C8628C59D8D}" srcOrd="0" destOrd="0" parTransId="{45CB2C4E-3D76-46E4-A752-82B1CF3C7D74}" sibTransId="{AF70CAD2-B2D7-4714-A797-8DCEC687AA5D}"/>
    <dgm:cxn modelId="{CE7A56F1-F03F-438D-BFC6-92D397419064}" type="presOf" srcId="{0982C8C9-18D0-43D3-8B33-26D9E2E9391B}" destId="{EE178F34-BD08-4580-88CD-64C01193C1B1}" srcOrd="0" destOrd="4" presId="urn:microsoft.com/office/officeart/2005/8/layout/vList2"/>
    <dgm:cxn modelId="{ADAA26C5-989E-4736-8A41-492E02BB6AC0}" type="presParOf" srcId="{178295A2-412C-46BF-838C-503DD07CF68F}" destId="{B4BF9D46-4616-4507-AD88-6BFE74CB7A24}" srcOrd="0" destOrd="0" presId="urn:microsoft.com/office/officeart/2005/8/layout/vList2"/>
    <dgm:cxn modelId="{518B3120-C5DC-4A79-90B0-359D4C6BD6C2}" type="presParOf" srcId="{178295A2-412C-46BF-838C-503DD07CF68F}" destId="{DBCD8AA7-294F-4236-B74F-84575D5CF0F4}" srcOrd="1" destOrd="0" presId="urn:microsoft.com/office/officeart/2005/8/layout/vList2"/>
    <dgm:cxn modelId="{79DAA981-08DF-4A84-8FC4-3B669789244A}" type="presParOf" srcId="{178295A2-412C-46BF-838C-503DD07CF68F}" destId="{87D53C0C-6417-456C-90FC-B05235B67F97}" srcOrd="2" destOrd="0" presId="urn:microsoft.com/office/officeart/2005/8/layout/vList2"/>
    <dgm:cxn modelId="{4C9AE90B-7969-4E64-B0DE-D103132690F7}" type="presParOf" srcId="{178295A2-412C-46BF-838C-503DD07CF68F}" destId="{494BEFA4-EC5A-4E33-ABFA-024A95D15D88}" srcOrd="3" destOrd="0" presId="urn:microsoft.com/office/officeart/2005/8/layout/vList2"/>
    <dgm:cxn modelId="{09896291-7167-4BD1-919B-33FAF35965E4}" type="presParOf" srcId="{178295A2-412C-46BF-838C-503DD07CF68F}" destId="{7430756A-024E-4218-B482-6BFD2C41F710}" srcOrd="4" destOrd="0" presId="urn:microsoft.com/office/officeart/2005/8/layout/vList2"/>
    <dgm:cxn modelId="{5390498A-353D-40D7-9FF4-AC2151971FBC}" type="presParOf" srcId="{178295A2-412C-46BF-838C-503DD07CF68F}" destId="{EE178F34-BD08-4580-88CD-64C01193C1B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16049B-CD51-46AB-9676-611DC9D799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D8713E6-8946-47F4-B397-79765B0EC2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dirty="0"/>
            <a:t>Read </a:t>
          </a:r>
          <a:r>
            <a:rPr lang="en-US" dirty="0"/>
            <a:t>Doctrine and Covenants 10:5</a:t>
          </a:r>
        </a:p>
      </dgm:t>
    </dgm:pt>
    <dgm:pt modelId="{83904556-2DB7-4F92-8BC3-0DE4A164A86E}" type="parTrans" cxnId="{D9655BE3-3402-4E66-9876-346CBEEE97CF}">
      <dgm:prSet/>
      <dgm:spPr/>
      <dgm:t>
        <a:bodyPr/>
        <a:lstStyle/>
        <a:p>
          <a:endParaRPr lang="en-US"/>
        </a:p>
      </dgm:t>
    </dgm:pt>
    <dgm:pt modelId="{C47BEC5D-7BCA-409B-ADD8-35C8BBE60CEB}" type="sibTrans" cxnId="{D9655BE3-3402-4E66-9876-346CBEEE97CF}">
      <dgm:prSet/>
      <dgm:spPr/>
      <dgm:t>
        <a:bodyPr/>
        <a:lstStyle/>
        <a:p>
          <a:endParaRPr lang="en-US"/>
        </a:p>
      </dgm:t>
    </dgm:pt>
    <dgm:pt modelId="{D7028FA4-2AB8-44BA-A855-69B94DAD2C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Read the Bible Dictionary (pg 753) under the passage “Prayer” and find one powerful sentence to share.</a:t>
          </a:r>
        </a:p>
      </dgm:t>
    </dgm:pt>
    <dgm:pt modelId="{3688A12D-D81E-4D6F-B601-269304D399DF}" type="parTrans" cxnId="{DEAB6037-1FC9-439D-BAAB-4FAAD2BE5028}">
      <dgm:prSet/>
      <dgm:spPr/>
      <dgm:t>
        <a:bodyPr/>
        <a:lstStyle/>
        <a:p>
          <a:endParaRPr lang="en-US"/>
        </a:p>
      </dgm:t>
    </dgm:pt>
    <dgm:pt modelId="{DA82ECE6-785D-4960-B8C4-F19B6CCE90C1}" type="sibTrans" cxnId="{DEAB6037-1FC9-439D-BAAB-4FAAD2BE5028}">
      <dgm:prSet/>
      <dgm:spPr/>
      <dgm:t>
        <a:bodyPr/>
        <a:lstStyle/>
        <a:p>
          <a:endParaRPr lang="en-US"/>
        </a:p>
      </dgm:t>
    </dgm:pt>
    <dgm:pt modelId="{1A37BD56-5883-4EE0-80FA-7D512BFE44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Share a few ways to make prayer meaningful or ask the class what they do to make prayer meaningful.</a:t>
          </a:r>
          <a:endParaRPr lang="en-US" dirty="0"/>
        </a:p>
      </dgm:t>
    </dgm:pt>
    <dgm:pt modelId="{C662BC86-158A-4BE5-ABE6-94C5D91972F1}" type="parTrans" cxnId="{52347231-7625-4461-B484-A6D48A2902A1}">
      <dgm:prSet/>
      <dgm:spPr/>
      <dgm:t>
        <a:bodyPr/>
        <a:lstStyle/>
        <a:p>
          <a:endParaRPr lang="en-US"/>
        </a:p>
      </dgm:t>
    </dgm:pt>
    <dgm:pt modelId="{C6EB0B34-B148-4D31-891F-6EB4D662798C}" type="sibTrans" cxnId="{52347231-7625-4461-B484-A6D48A2902A1}">
      <dgm:prSet/>
      <dgm:spPr/>
      <dgm:t>
        <a:bodyPr/>
        <a:lstStyle/>
        <a:p>
          <a:endParaRPr lang="en-US"/>
        </a:p>
      </dgm:t>
    </dgm:pt>
    <dgm:pt modelId="{5A04DF41-A297-4171-B612-AAF408D0D5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Share a story about prayer (it could be personal or from the scriptures)</a:t>
          </a:r>
          <a:endParaRPr lang="en-US"/>
        </a:p>
      </dgm:t>
    </dgm:pt>
    <dgm:pt modelId="{FD15F3D3-8EE7-4C6B-BD05-E453858FA907}" type="parTrans" cxnId="{8159E8D3-8FA9-4FD2-A38B-FAE44096613C}">
      <dgm:prSet/>
      <dgm:spPr/>
      <dgm:t>
        <a:bodyPr/>
        <a:lstStyle/>
        <a:p>
          <a:endParaRPr lang="en-US"/>
        </a:p>
      </dgm:t>
    </dgm:pt>
    <dgm:pt modelId="{F8490B89-B8C8-4DD3-A5CF-F3EFB1FC0E82}" type="sibTrans" cxnId="{8159E8D3-8FA9-4FD2-A38B-FAE44096613C}">
      <dgm:prSet/>
      <dgm:spPr/>
      <dgm:t>
        <a:bodyPr/>
        <a:lstStyle/>
        <a:p>
          <a:endParaRPr lang="en-US"/>
        </a:p>
      </dgm:t>
    </dgm:pt>
    <dgm:pt modelId="{6678773C-9594-4265-B1F2-160B5C1B67E9}" type="pres">
      <dgm:prSet presAssocID="{2116049B-CD51-46AB-9676-611DC9D7993A}" presName="root" presStyleCnt="0">
        <dgm:presLayoutVars>
          <dgm:dir/>
          <dgm:resizeHandles val="exact"/>
        </dgm:presLayoutVars>
      </dgm:prSet>
      <dgm:spPr/>
    </dgm:pt>
    <dgm:pt modelId="{217AD719-3A2C-4B71-BD4C-DB5A420D9E64}" type="pres">
      <dgm:prSet presAssocID="{0D8713E6-8946-47F4-B397-79765B0EC2FA}" presName="compNode" presStyleCnt="0"/>
      <dgm:spPr/>
    </dgm:pt>
    <dgm:pt modelId="{CD18E547-2EB6-4999-B097-2038C9E390B5}" type="pres">
      <dgm:prSet presAssocID="{0D8713E6-8946-47F4-B397-79765B0EC2FA}" presName="bgRect" presStyleLbl="bgShp" presStyleIdx="0" presStyleCnt="4"/>
      <dgm:spPr/>
    </dgm:pt>
    <dgm:pt modelId="{C2B50E98-FBC7-4AFD-B17B-128508FC8856}" type="pres">
      <dgm:prSet presAssocID="{0D8713E6-8946-47F4-B397-79765B0EC2F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22F22667-5C57-49AB-B3BC-892549F7E81D}" type="pres">
      <dgm:prSet presAssocID="{0D8713E6-8946-47F4-B397-79765B0EC2FA}" presName="spaceRect" presStyleCnt="0"/>
      <dgm:spPr/>
    </dgm:pt>
    <dgm:pt modelId="{B08DC53E-767E-4A48-8EB5-C1C004675C29}" type="pres">
      <dgm:prSet presAssocID="{0D8713E6-8946-47F4-B397-79765B0EC2FA}" presName="parTx" presStyleLbl="revTx" presStyleIdx="0" presStyleCnt="4">
        <dgm:presLayoutVars>
          <dgm:chMax val="0"/>
          <dgm:chPref val="0"/>
        </dgm:presLayoutVars>
      </dgm:prSet>
      <dgm:spPr/>
    </dgm:pt>
    <dgm:pt modelId="{21CE8180-9A0A-4B3B-8559-FC643CAC360A}" type="pres">
      <dgm:prSet presAssocID="{C47BEC5D-7BCA-409B-ADD8-35C8BBE60CEB}" presName="sibTrans" presStyleCnt="0"/>
      <dgm:spPr/>
    </dgm:pt>
    <dgm:pt modelId="{B2B9113D-757B-4AE9-AC9A-5F3BFAEB1E7E}" type="pres">
      <dgm:prSet presAssocID="{D7028FA4-2AB8-44BA-A855-69B94DAD2C0B}" presName="compNode" presStyleCnt="0"/>
      <dgm:spPr/>
    </dgm:pt>
    <dgm:pt modelId="{63B0D10B-49CF-4B89-A544-3CB2EF416E75}" type="pres">
      <dgm:prSet presAssocID="{D7028FA4-2AB8-44BA-A855-69B94DAD2C0B}" presName="bgRect" presStyleLbl="bgShp" presStyleIdx="1" presStyleCnt="4"/>
      <dgm:spPr/>
    </dgm:pt>
    <dgm:pt modelId="{118DB523-3698-45D7-8B22-D9BE4EF42D02}" type="pres">
      <dgm:prSet presAssocID="{D7028FA4-2AB8-44BA-A855-69B94DAD2C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06508981-7E3E-4ADC-B04C-D71F38001DF3}" type="pres">
      <dgm:prSet presAssocID="{D7028FA4-2AB8-44BA-A855-69B94DAD2C0B}" presName="spaceRect" presStyleCnt="0"/>
      <dgm:spPr/>
    </dgm:pt>
    <dgm:pt modelId="{C29A728A-56C7-415C-9AC4-E7E4020F5B9C}" type="pres">
      <dgm:prSet presAssocID="{D7028FA4-2AB8-44BA-A855-69B94DAD2C0B}" presName="parTx" presStyleLbl="revTx" presStyleIdx="1" presStyleCnt="4">
        <dgm:presLayoutVars>
          <dgm:chMax val="0"/>
          <dgm:chPref val="0"/>
        </dgm:presLayoutVars>
      </dgm:prSet>
      <dgm:spPr/>
    </dgm:pt>
    <dgm:pt modelId="{46996286-AAEF-47A1-9AD0-ECD592D5875A}" type="pres">
      <dgm:prSet presAssocID="{DA82ECE6-785D-4960-B8C4-F19B6CCE90C1}" presName="sibTrans" presStyleCnt="0"/>
      <dgm:spPr/>
    </dgm:pt>
    <dgm:pt modelId="{29D646A9-B1CD-463B-88CE-4EBCB1A513CA}" type="pres">
      <dgm:prSet presAssocID="{1A37BD56-5883-4EE0-80FA-7D512BFE446F}" presName="compNode" presStyleCnt="0"/>
      <dgm:spPr/>
    </dgm:pt>
    <dgm:pt modelId="{C204A4A4-616C-4296-8224-508F3D9E3128}" type="pres">
      <dgm:prSet presAssocID="{1A37BD56-5883-4EE0-80FA-7D512BFE446F}" presName="bgRect" presStyleLbl="bgShp" presStyleIdx="2" presStyleCnt="4"/>
      <dgm:spPr/>
    </dgm:pt>
    <dgm:pt modelId="{FC3BD063-6DBC-47C6-BAD5-18A38028688A}" type="pres">
      <dgm:prSet presAssocID="{1A37BD56-5883-4EE0-80FA-7D512BFE44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E6B563AA-CC52-4B59-AF8C-9A648A271626}" type="pres">
      <dgm:prSet presAssocID="{1A37BD56-5883-4EE0-80FA-7D512BFE446F}" presName="spaceRect" presStyleCnt="0"/>
      <dgm:spPr/>
    </dgm:pt>
    <dgm:pt modelId="{372933E6-E895-454A-ABD0-16E9E46A8864}" type="pres">
      <dgm:prSet presAssocID="{1A37BD56-5883-4EE0-80FA-7D512BFE446F}" presName="parTx" presStyleLbl="revTx" presStyleIdx="2" presStyleCnt="4">
        <dgm:presLayoutVars>
          <dgm:chMax val="0"/>
          <dgm:chPref val="0"/>
        </dgm:presLayoutVars>
      </dgm:prSet>
      <dgm:spPr/>
    </dgm:pt>
    <dgm:pt modelId="{44905EB7-135D-4B0A-9633-E8D46BAD5CA3}" type="pres">
      <dgm:prSet presAssocID="{C6EB0B34-B148-4D31-891F-6EB4D662798C}" presName="sibTrans" presStyleCnt="0"/>
      <dgm:spPr/>
    </dgm:pt>
    <dgm:pt modelId="{41BFB4D8-7AB4-4620-8656-70293F205A5E}" type="pres">
      <dgm:prSet presAssocID="{5A04DF41-A297-4171-B612-AAF408D0D502}" presName="compNode" presStyleCnt="0"/>
      <dgm:spPr/>
    </dgm:pt>
    <dgm:pt modelId="{91E1350E-5FE3-4C62-9654-BBE2AE4B49DC}" type="pres">
      <dgm:prSet presAssocID="{5A04DF41-A297-4171-B612-AAF408D0D502}" presName="bgRect" presStyleLbl="bgShp" presStyleIdx="3" presStyleCnt="4"/>
      <dgm:spPr/>
    </dgm:pt>
    <dgm:pt modelId="{F287A4C1-7426-46D6-808F-11C7690DDC42}" type="pres">
      <dgm:prSet presAssocID="{5A04DF41-A297-4171-B612-AAF408D0D50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793241FA-C378-4FDC-92C2-A7A6F16A9D75}" type="pres">
      <dgm:prSet presAssocID="{5A04DF41-A297-4171-B612-AAF408D0D502}" presName="spaceRect" presStyleCnt="0"/>
      <dgm:spPr/>
    </dgm:pt>
    <dgm:pt modelId="{4CFDBE36-79AE-423F-AE85-A0AF15BDD656}" type="pres">
      <dgm:prSet presAssocID="{5A04DF41-A297-4171-B612-AAF408D0D5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59B7D00-CACF-46D4-9CB2-08C07C9D537E}" type="presOf" srcId="{5A04DF41-A297-4171-B612-AAF408D0D502}" destId="{4CFDBE36-79AE-423F-AE85-A0AF15BDD656}" srcOrd="0" destOrd="0" presId="urn:microsoft.com/office/officeart/2018/2/layout/IconVerticalSolidList"/>
    <dgm:cxn modelId="{320D4725-46EE-40F3-8AEA-B266FCB8A380}" type="presOf" srcId="{D7028FA4-2AB8-44BA-A855-69B94DAD2C0B}" destId="{C29A728A-56C7-415C-9AC4-E7E4020F5B9C}" srcOrd="0" destOrd="0" presId="urn:microsoft.com/office/officeart/2018/2/layout/IconVerticalSolidList"/>
    <dgm:cxn modelId="{52347231-7625-4461-B484-A6D48A2902A1}" srcId="{2116049B-CD51-46AB-9676-611DC9D7993A}" destId="{1A37BD56-5883-4EE0-80FA-7D512BFE446F}" srcOrd="2" destOrd="0" parTransId="{C662BC86-158A-4BE5-ABE6-94C5D91972F1}" sibTransId="{C6EB0B34-B148-4D31-891F-6EB4D662798C}"/>
    <dgm:cxn modelId="{DEAB6037-1FC9-439D-BAAB-4FAAD2BE5028}" srcId="{2116049B-CD51-46AB-9676-611DC9D7993A}" destId="{D7028FA4-2AB8-44BA-A855-69B94DAD2C0B}" srcOrd="1" destOrd="0" parTransId="{3688A12D-D81E-4D6F-B601-269304D399DF}" sibTransId="{DA82ECE6-785D-4960-B8C4-F19B6CCE90C1}"/>
    <dgm:cxn modelId="{9AB0EF67-F339-4146-A226-9FB4489C63D1}" type="presOf" srcId="{2116049B-CD51-46AB-9676-611DC9D7993A}" destId="{6678773C-9594-4265-B1F2-160B5C1B67E9}" srcOrd="0" destOrd="0" presId="urn:microsoft.com/office/officeart/2018/2/layout/IconVerticalSolidList"/>
    <dgm:cxn modelId="{4242CFBC-670E-4DC4-8851-BD05990F1C5A}" type="presOf" srcId="{1A37BD56-5883-4EE0-80FA-7D512BFE446F}" destId="{372933E6-E895-454A-ABD0-16E9E46A8864}" srcOrd="0" destOrd="0" presId="urn:microsoft.com/office/officeart/2018/2/layout/IconVerticalSolidList"/>
    <dgm:cxn modelId="{8159E8D3-8FA9-4FD2-A38B-FAE44096613C}" srcId="{2116049B-CD51-46AB-9676-611DC9D7993A}" destId="{5A04DF41-A297-4171-B612-AAF408D0D502}" srcOrd="3" destOrd="0" parTransId="{FD15F3D3-8EE7-4C6B-BD05-E453858FA907}" sibTransId="{F8490B89-B8C8-4DD3-A5CF-F3EFB1FC0E82}"/>
    <dgm:cxn modelId="{D9655BE3-3402-4E66-9876-346CBEEE97CF}" srcId="{2116049B-CD51-46AB-9676-611DC9D7993A}" destId="{0D8713E6-8946-47F4-B397-79765B0EC2FA}" srcOrd="0" destOrd="0" parTransId="{83904556-2DB7-4F92-8BC3-0DE4A164A86E}" sibTransId="{C47BEC5D-7BCA-409B-ADD8-35C8BBE60CEB}"/>
    <dgm:cxn modelId="{4B79E5FB-8535-43BB-B623-D56D12CB5A2E}" type="presOf" srcId="{0D8713E6-8946-47F4-B397-79765B0EC2FA}" destId="{B08DC53E-767E-4A48-8EB5-C1C004675C29}" srcOrd="0" destOrd="0" presId="urn:microsoft.com/office/officeart/2018/2/layout/IconVerticalSolidList"/>
    <dgm:cxn modelId="{41315E9B-014D-4AEA-BCC5-7B32A6C5D6C2}" type="presParOf" srcId="{6678773C-9594-4265-B1F2-160B5C1B67E9}" destId="{217AD719-3A2C-4B71-BD4C-DB5A420D9E64}" srcOrd="0" destOrd="0" presId="urn:microsoft.com/office/officeart/2018/2/layout/IconVerticalSolidList"/>
    <dgm:cxn modelId="{8BBABBAC-721D-407E-9655-A257CF9E8B85}" type="presParOf" srcId="{217AD719-3A2C-4B71-BD4C-DB5A420D9E64}" destId="{CD18E547-2EB6-4999-B097-2038C9E390B5}" srcOrd="0" destOrd="0" presId="urn:microsoft.com/office/officeart/2018/2/layout/IconVerticalSolidList"/>
    <dgm:cxn modelId="{29D11E89-1DC7-42D3-B3D2-8CBF2AC3DE1B}" type="presParOf" srcId="{217AD719-3A2C-4B71-BD4C-DB5A420D9E64}" destId="{C2B50E98-FBC7-4AFD-B17B-128508FC8856}" srcOrd="1" destOrd="0" presId="urn:microsoft.com/office/officeart/2018/2/layout/IconVerticalSolidList"/>
    <dgm:cxn modelId="{93F476E1-F3FA-4906-9530-B48D3118819B}" type="presParOf" srcId="{217AD719-3A2C-4B71-BD4C-DB5A420D9E64}" destId="{22F22667-5C57-49AB-B3BC-892549F7E81D}" srcOrd="2" destOrd="0" presId="urn:microsoft.com/office/officeart/2018/2/layout/IconVerticalSolidList"/>
    <dgm:cxn modelId="{5534697C-72CC-4230-B14C-093F82DCF244}" type="presParOf" srcId="{217AD719-3A2C-4B71-BD4C-DB5A420D9E64}" destId="{B08DC53E-767E-4A48-8EB5-C1C004675C29}" srcOrd="3" destOrd="0" presId="urn:microsoft.com/office/officeart/2018/2/layout/IconVerticalSolidList"/>
    <dgm:cxn modelId="{FE6FE465-0FBF-430F-A091-135E6832D311}" type="presParOf" srcId="{6678773C-9594-4265-B1F2-160B5C1B67E9}" destId="{21CE8180-9A0A-4B3B-8559-FC643CAC360A}" srcOrd="1" destOrd="0" presId="urn:microsoft.com/office/officeart/2018/2/layout/IconVerticalSolidList"/>
    <dgm:cxn modelId="{C1F90A45-065A-4C65-9F77-FA185C4885C4}" type="presParOf" srcId="{6678773C-9594-4265-B1F2-160B5C1B67E9}" destId="{B2B9113D-757B-4AE9-AC9A-5F3BFAEB1E7E}" srcOrd="2" destOrd="0" presId="urn:microsoft.com/office/officeart/2018/2/layout/IconVerticalSolidList"/>
    <dgm:cxn modelId="{CB30974C-A08D-4967-92AE-79D3C30F3EBF}" type="presParOf" srcId="{B2B9113D-757B-4AE9-AC9A-5F3BFAEB1E7E}" destId="{63B0D10B-49CF-4B89-A544-3CB2EF416E75}" srcOrd="0" destOrd="0" presId="urn:microsoft.com/office/officeart/2018/2/layout/IconVerticalSolidList"/>
    <dgm:cxn modelId="{51F9F91D-C7CC-4C8B-9601-063021F47D6F}" type="presParOf" srcId="{B2B9113D-757B-4AE9-AC9A-5F3BFAEB1E7E}" destId="{118DB523-3698-45D7-8B22-D9BE4EF42D02}" srcOrd="1" destOrd="0" presId="urn:microsoft.com/office/officeart/2018/2/layout/IconVerticalSolidList"/>
    <dgm:cxn modelId="{778B32E4-B4FD-4F3F-B794-08961ADCF9A4}" type="presParOf" srcId="{B2B9113D-757B-4AE9-AC9A-5F3BFAEB1E7E}" destId="{06508981-7E3E-4ADC-B04C-D71F38001DF3}" srcOrd="2" destOrd="0" presId="urn:microsoft.com/office/officeart/2018/2/layout/IconVerticalSolidList"/>
    <dgm:cxn modelId="{F508A7A3-37E6-40F6-81C9-8E9B949689FA}" type="presParOf" srcId="{B2B9113D-757B-4AE9-AC9A-5F3BFAEB1E7E}" destId="{C29A728A-56C7-415C-9AC4-E7E4020F5B9C}" srcOrd="3" destOrd="0" presId="urn:microsoft.com/office/officeart/2018/2/layout/IconVerticalSolidList"/>
    <dgm:cxn modelId="{616809D3-24E7-4EC3-BDFE-CD7E9776264D}" type="presParOf" srcId="{6678773C-9594-4265-B1F2-160B5C1B67E9}" destId="{46996286-AAEF-47A1-9AD0-ECD592D5875A}" srcOrd="3" destOrd="0" presId="urn:microsoft.com/office/officeart/2018/2/layout/IconVerticalSolidList"/>
    <dgm:cxn modelId="{6019D54C-D6DF-4818-A398-461AE371383A}" type="presParOf" srcId="{6678773C-9594-4265-B1F2-160B5C1B67E9}" destId="{29D646A9-B1CD-463B-88CE-4EBCB1A513CA}" srcOrd="4" destOrd="0" presId="urn:microsoft.com/office/officeart/2018/2/layout/IconVerticalSolidList"/>
    <dgm:cxn modelId="{100510BE-D9DD-453C-BF86-231B1742AB47}" type="presParOf" srcId="{29D646A9-B1CD-463B-88CE-4EBCB1A513CA}" destId="{C204A4A4-616C-4296-8224-508F3D9E3128}" srcOrd="0" destOrd="0" presId="urn:microsoft.com/office/officeart/2018/2/layout/IconVerticalSolidList"/>
    <dgm:cxn modelId="{A85FCCFC-7BB4-45A5-90BE-0B49B49546D1}" type="presParOf" srcId="{29D646A9-B1CD-463B-88CE-4EBCB1A513CA}" destId="{FC3BD063-6DBC-47C6-BAD5-18A38028688A}" srcOrd="1" destOrd="0" presId="urn:microsoft.com/office/officeart/2018/2/layout/IconVerticalSolidList"/>
    <dgm:cxn modelId="{9D3D4B55-DBBE-4C7B-9A0F-B243916AB638}" type="presParOf" srcId="{29D646A9-B1CD-463B-88CE-4EBCB1A513CA}" destId="{E6B563AA-CC52-4B59-AF8C-9A648A271626}" srcOrd="2" destOrd="0" presId="urn:microsoft.com/office/officeart/2018/2/layout/IconVerticalSolidList"/>
    <dgm:cxn modelId="{C7531346-795A-4908-A9D7-1E9CB5B1EF7E}" type="presParOf" srcId="{29D646A9-B1CD-463B-88CE-4EBCB1A513CA}" destId="{372933E6-E895-454A-ABD0-16E9E46A8864}" srcOrd="3" destOrd="0" presId="urn:microsoft.com/office/officeart/2018/2/layout/IconVerticalSolidList"/>
    <dgm:cxn modelId="{67F6DD3D-778B-43BA-B40D-572262B5A90D}" type="presParOf" srcId="{6678773C-9594-4265-B1F2-160B5C1B67E9}" destId="{44905EB7-135D-4B0A-9633-E8D46BAD5CA3}" srcOrd="5" destOrd="0" presId="urn:microsoft.com/office/officeart/2018/2/layout/IconVerticalSolidList"/>
    <dgm:cxn modelId="{D9DB373B-1341-44A1-A511-EB474884A996}" type="presParOf" srcId="{6678773C-9594-4265-B1F2-160B5C1B67E9}" destId="{41BFB4D8-7AB4-4620-8656-70293F205A5E}" srcOrd="6" destOrd="0" presId="urn:microsoft.com/office/officeart/2018/2/layout/IconVerticalSolidList"/>
    <dgm:cxn modelId="{AF789674-5A94-4EC8-963B-8CBA6CCCEF72}" type="presParOf" srcId="{41BFB4D8-7AB4-4620-8656-70293F205A5E}" destId="{91E1350E-5FE3-4C62-9654-BBE2AE4B49DC}" srcOrd="0" destOrd="0" presId="urn:microsoft.com/office/officeart/2018/2/layout/IconVerticalSolidList"/>
    <dgm:cxn modelId="{8A829080-31E6-42C7-93C8-DC73F9F86441}" type="presParOf" srcId="{41BFB4D8-7AB4-4620-8656-70293F205A5E}" destId="{F287A4C1-7426-46D6-808F-11C7690DDC42}" srcOrd="1" destOrd="0" presId="urn:microsoft.com/office/officeart/2018/2/layout/IconVerticalSolidList"/>
    <dgm:cxn modelId="{0833481C-9B2E-4736-A9F0-9442387454E7}" type="presParOf" srcId="{41BFB4D8-7AB4-4620-8656-70293F205A5E}" destId="{793241FA-C378-4FDC-92C2-A7A6F16A9D75}" srcOrd="2" destOrd="0" presId="urn:microsoft.com/office/officeart/2018/2/layout/IconVerticalSolidList"/>
    <dgm:cxn modelId="{CC6B85B3-82A1-482A-986C-6675C5557E74}" type="presParOf" srcId="{41BFB4D8-7AB4-4620-8656-70293F205A5E}" destId="{4CFDBE36-79AE-423F-AE85-A0AF15BDD6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0D5049-FD61-43C7-93FB-E50E17527AF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C37D981-514C-4708-99AC-F5AAAE9708FC}">
      <dgm:prSet custT="1"/>
      <dgm:spPr/>
      <dgm:t>
        <a:bodyPr/>
        <a:lstStyle/>
        <a:p>
          <a:r>
            <a:rPr lang="en-US" sz="2400" dirty="0"/>
            <a:t>Read Luke 12:16–21 and tell the parable to the class. Look for the words I and my. What does this teach you about this man?</a:t>
          </a:r>
        </a:p>
      </dgm:t>
    </dgm:pt>
    <dgm:pt modelId="{B5A2AD78-DE8C-4953-B693-A68CD8778527}" type="parTrans" cxnId="{1B1A5FD2-4630-4C23-84E4-2105BFE2C2E1}">
      <dgm:prSet/>
      <dgm:spPr/>
      <dgm:t>
        <a:bodyPr/>
        <a:lstStyle/>
        <a:p>
          <a:endParaRPr lang="en-US"/>
        </a:p>
      </dgm:t>
    </dgm:pt>
    <dgm:pt modelId="{FA813B95-5E80-4A43-9332-502159AF11EE}" type="sibTrans" cxnId="{1B1A5FD2-4630-4C23-84E4-2105BFE2C2E1}">
      <dgm:prSet/>
      <dgm:spPr/>
      <dgm:t>
        <a:bodyPr/>
        <a:lstStyle/>
        <a:p>
          <a:endParaRPr lang="en-US"/>
        </a:p>
      </dgm:t>
    </dgm:pt>
    <dgm:pt modelId="{6684E005-6FD1-4F3C-9648-3E700DF0B28A}">
      <dgm:prSet/>
      <dgm:spPr/>
      <dgm:t>
        <a:bodyPr/>
        <a:lstStyle/>
        <a:p>
          <a:r>
            <a:rPr lang="en-US" dirty="0"/>
            <a:t>Read Luke 12:31-32 to see where our focus should be.  Have us cross-reference Jacob 2:18-19.</a:t>
          </a:r>
        </a:p>
      </dgm:t>
    </dgm:pt>
    <dgm:pt modelId="{90B77F10-03D6-45E2-B0EC-A8A5A1D182FD}" type="sibTrans" cxnId="{BF26EAA0-1812-493A-B6C9-D684B5164677}">
      <dgm:prSet/>
      <dgm:spPr/>
      <dgm:t>
        <a:bodyPr/>
        <a:lstStyle/>
        <a:p>
          <a:endParaRPr lang="en-US"/>
        </a:p>
      </dgm:t>
    </dgm:pt>
    <dgm:pt modelId="{CA29824D-696C-41F9-8936-F44B4C59A27F}" type="parTrans" cxnId="{BF26EAA0-1812-493A-B6C9-D684B5164677}">
      <dgm:prSet/>
      <dgm:spPr/>
      <dgm:t>
        <a:bodyPr/>
        <a:lstStyle/>
        <a:p>
          <a:endParaRPr lang="en-US"/>
        </a:p>
      </dgm:t>
    </dgm:pt>
    <dgm:pt modelId="{768B3CAD-74B2-4C08-B1E7-1C246187785D}">
      <dgm:prSet/>
      <dgm:spPr/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Ask: What are a few ways you see people put God’s kingdom first in their lives?</a:t>
          </a:r>
        </a:p>
      </dgm:t>
    </dgm:pt>
    <dgm:pt modelId="{AFB8069C-F9E7-41B0-8403-A3AE5D7C46CE}" type="parTrans" cxnId="{E3B36B17-E653-4186-B095-9CDFF1A6723C}">
      <dgm:prSet/>
      <dgm:spPr/>
      <dgm:t>
        <a:bodyPr/>
        <a:lstStyle/>
        <a:p>
          <a:endParaRPr lang="en-US"/>
        </a:p>
      </dgm:t>
    </dgm:pt>
    <dgm:pt modelId="{693C65C1-77AE-413F-BEA0-B666DBF57233}" type="sibTrans" cxnId="{E3B36B17-E653-4186-B095-9CDFF1A6723C}">
      <dgm:prSet/>
      <dgm:spPr/>
      <dgm:t>
        <a:bodyPr/>
        <a:lstStyle/>
        <a:p>
          <a:endParaRPr lang="en-US"/>
        </a:p>
      </dgm:t>
    </dgm:pt>
    <dgm:pt modelId="{ED7435EB-ADF5-4553-B7E7-464E93018194}">
      <dgm:prSet custT="1"/>
      <dgm:spPr/>
      <dgm:t>
        <a:bodyPr/>
        <a:lstStyle/>
        <a:p>
          <a:r>
            <a:rPr lang="en-US" dirty="0"/>
            <a:t>Share this quote: “What matters most is what lasts longest” (Elder M. Russell Ballard).</a:t>
          </a:r>
          <a:endParaRPr lang="en-US" sz="2400" dirty="0"/>
        </a:p>
      </dgm:t>
    </dgm:pt>
    <dgm:pt modelId="{74CA0640-CC1B-4708-A751-D5DDD348F0F9}" type="parTrans" cxnId="{B9659ADA-8BB5-4C57-BA44-E7F32CC76F4A}">
      <dgm:prSet/>
      <dgm:spPr/>
      <dgm:t>
        <a:bodyPr/>
        <a:lstStyle/>
        <a:p>
          <a:endParaRPr lang="en-US"/>
        </a:p>
      </dgm:t>
    </dgm:pt>
    <dgm:pt modelId="{185AA0AA-56E5-4740-BEBC-9EFF786AB39F}" type="sibTrans" cxnId="{B9659ADA-8BB5-4C57-BA44-E7F32CC76F4A}">
      <dgm:prSet/>
      <dgm:spPr/>
      <dgm:t>
        <a:bodyPr/>
        <a:lstStyle/>
        <a:p>
          <a:endParaRPr lang="en-US"/>
        </a:p>
      </dgm:t>
    </dgm:pt>
    <dgm:pt modelId="{6E1B060A-3588-4207-94AE-5DB2CF25F42E}" type="pres">
      <dgm:prSet presAssocID="{2B0D5049-FD61-43C7-93FB-E50E17527AFE}" presName="linear" presStyleCnt="0">
        <dgm:presLayoutVars>
          <dgm:animLvl val="lvl"/>
          <dgm:resizeHandles val="exact"/>
        </dgm:presLayoutVars>
      </dgm:prSet>
      <dgm:spPr/>
    </dgm:pt>
    <dgm:pt modelId="{4AC2D2CE-8330-405D-AC8E-ABE52C9E73F6}" type="pres">
      <dgm:prSet presAssocID="{9C37D981-514C-4708-99AC-F5AAAE9708F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FED1231-F4E3-443F-820D-77EDF07DCA26}" type="pres">
      <dgm:prSet presAssocID="{FA813B95-5E80-4A43-9332-502159AF11EE}" presName="spacer" presStyleCnt="0"/>
      <dgm:spPr/>
    </dgm:pt>
    <dgm:pt modelId="{211479CF-B383-4762-89D4-A8AC224798C7}" type="pres">
      <dgm:prSet presAssocID="{ED7435EB-ADF5-4553-B7E7-464E9301819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B24750A-C18E-43AE-B26C-86033E9391AB}" type="pres">
      <dgm:prSet presAssocID="{185AA0AA-56E5-4740-BEBC-9EFF786AB39F}" presName="spacer" presStyleCnt="0"/>
      <dgm:spPr/>
    </dgm:pt>
    <dgm:pt modelId="{96898635-F4DB-468D-8B2F-F550B4BF8206}" type="pres">
      <dgm:prSet presAssocID="{6684E005-6FD1-4F3C-9648-3E700DF0B28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438EC5E-6711-457B-B536-C451B102C2B8}" type="pres">
      <dgm:prSet presAssocID="{90B77F10-03D6-45E2-B0EC-A8A5A1D182FD}" presName="spacer" presStyleCnt="0"/>
      <dgm:spPr/>
    </dgm:pt>
    <dgm:pt modelId="{BEACDC60-7AC1-4295-8740-75ECED7ABEC5}" type="pres">
      <dgm:prSet presAssocID="{768B3CAD-74B2-4C08-B1E7-1C246187785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3B36B17-E653-4186-B095-9CDFF1A6723C}" srcId="{2B0D5049-FD61-43C7-93FB-E50E17527AFE}" destId="{768B3CAD-74B2-4C08-B1E7-1C246187785D}" srcOrd="3" destOrd="0" parTransId="{AFB8069C-F9E7-41B0-8403-A3AE5D7C46CE}" sibTransId="{693C65C1-77AE-413F-BEA0-B666DBF57233}"/>
    <dgm:cxn modelId="{1765171E-3F5F-4960-B98B-544130698CF2}" type="presOf" srcId="{9C37D981-514C-4708-99AC-F5AAAE9708FC}" destId="{4AC2D2CE-8330-405D-AC8E-ABE52C9E73F6}" srcOrd="0" destOrd="0" presId="urn:microsoft.com/office/officeart/2005/8/layout/vList2"/>
    <dgm:cxn modelId="{27B91069-1220-4E4F-99FF-3DDC89CDB3BB}" type="presOf" srcId="{ED7435EB-ADF5-4553-B7E7-464E93018194}" destId="{211479CF-B383-4762-89D4-A8AC224798C7}" srcOrd="0" destOrd="0" presId="urn:microsoft.com/office/officeart/2005/8/layout/vList2"/>
    <dgm:cxn modelId="{47D41C71-38FF-4CCF-AE16-9BFDF18896E9}" type="presOf" srcId="{2B0D5049-FD61-43C7-93FB-E50E17527AFE}" destId="{6E1B060A-3588-4207-94AE-5DB2CF25F42E}" srcOrd="0" destOrd="0" presId="urn:microsoft.com/office/officeart/2005/8/layout/vList2"/>
    <dgm:cxn modelId="{C2568874-FB16-4A01-90EA-AAD3FEDCA0E5}" type="presOf" srcId="{768B3CAD-74B2-4C08-B1E7-1C246187785D}" destId="{BEACDC60-7AC1-4295-8740-75ECED7ABEC5}" srcOrd="0" destOrd="0" presId="urn:microsoft.com/office/officeart/2005/8/layout/vList2"/>
    <dgm:cxn modelId="{BF26EAA0-1812-493A-B6C9-D684B5164677}" srcId="{2B0D5049-FD61-43C7-93FB-E50E17527AFE}" destId="{6684E005-6FD1-4F3C-9648-3E700DF0B28A}" srcOrd="2" destOrd="0" parTransId="{CA29824D-696C-41F9-8936-F44B4C59A27F}" sibTransId="{90B77F10-03D6-45E2-B0EC-A8A5A1D182FD}"/>
    <dgm:cxn modelId="{1B1A5FD2-4630-4C23-84E4-2105BFE2C2E1}" srcId="{2B0D5049-FD61-43C7-93FB-E50E17527AFE}" destId="{9C37D981-514C-4708-99AC-F5AAAE9708FC}" srcOrd="0" destOrd="0" parTransId="{B5A2AD78-DE8C-4953-B693-A68CD8778527}" sibTransId="{FA813B95-5E80-4A43-9332-502159AF11EE}"/>
    <dgm:cxn modelId="{B9659ADA-8BB5-4C57-BA44-E7F32CC76F4A}" srcId="{2B0D5049-FD61-43C7-93FB-E50E17527AFE}" destId="{ED7435EB-ADF5-4553-B7E7-464E93018194}" srcOrd="1" destOrd="0" parTransId="{74CA0640-CC1B-4708-A751-D5DDD348F0F9}" sibTransId="{185AA0AA-56E5-4740-BEBC-9EFF786AB39F}"/>
    <dgm:cxn modelId="{35446CEC-400F-4746-A679-932719A84138}" type="presOf" srcId="{6684E005-6FD1-4F3C-9648-3E700DF0B28A}" destId="{96898635-F4DB-468D-8B2F-F550B4BF8206}" srcOrd="0" destOrd="0" presId="urn:microsoft.com/office/officeart/2005/8/layout/vList2"/>
    <dgm:cxn modelId="{CE9C1A9D-AAFE-4DA8-B7D0-5FDC8882D7C6}" type="presParOf" srcId="{6E1B060A-3588-4207-94AE-5DB2CF25F42E}" destId="{4AC2D2CE-8330-405D-AC8E-ABE52C9E73F6}" srcOrd="0" destOrd="0" presId="urn:microsoft.com/office/officeart/2005/8/layout/vList2"/>
    <dgm:cxn modelId="{7BCCBF26-FB7B-4893-A280-13E0C54D6185}" type="presParOf" srcId="{6E1B060A-3588-4207-94AE-5DB2CF25F42E}" destId="{2FED1231-F4E3-443F-820D-77EDF07DCA26}" srcOrd="1" destOrd="0" presId="urn:microsoft.com/office/officeart/2005/8/layout/vList2"/>
    <dgm:cxn modelId="{A61BB864-66AF-4B2F-AA18-02A32A737479}" type="presParOf" srcId="{6E1B060A-3588-4207-94AE-5DB2CF25F42E}" destId="{211479CF-B383-4762-89D4-A8AC224798C7}" srcOrd="2" destOrd="0" presId="urn:microsoft.com/office/officeart/2005/8/layout/vList2"/>
    <dgm:cxn modelId="{D4CF45DF-3207-49CE-A9B4-63F8731901ED}" type="presParOf" srcId="{6E1B060A-3588-4207-94AE-5DB2CF25F42E}" destId="{9B24750A-C18E-43AE-B26C-86033E9391AB}" srcOrd="3" destOrd="0" presId="urn:microsoft.com/office/officeart/2005/8/layout/vList2"/>
    <dgm:cxn modelId="{42F2E957-EF7A-43D1-BE5D-E943EF6BDD5D}" type="presParOf" srcId="{6E1B060A-3588-4207-94AE-5DB2CF25F42E}" destId="{96898635-F4DB-468D-8B2F-F550B4BF8206}" srcOrd="4" destOrd="0" presId="urn:microsoft.com/office/officeart/2005/8/layout/vList2"/>
    <dgm:cxn modelId="{33FC4325-E341-4D30-B859-A1A241AEA61E}" type="presParOf" srcId="{6E1B060A-3588-4207-94AE-5DB2CF25F42E}" destId="{0438EC5E-6711-457B-B536-C451B102C2B8}" srcOrd="5" destOrd="0" presId="urn:microsoft.com/office/officeart/2005/8/layout/vList2"/>
    <dgm:cxn modelId="{AD444540-4DF6-4FF9-AE48-267BF8893CD5}" type="presParOf" srcId="{6E1B060A-3588-4207-94AE-5DB2CF25F42E}" destId="{BEACDC60-7AC1-4295-8740-75ECED7ABEC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16049B-CD51-46AB-9676-611DC9D799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D8713E6-8946-47F4-B397-79765B0EC2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/>
            <a:t>Scripture:</a:t>
          </a:r>
        </a:p>
        <a:p>
          <a:pPr>
            <a:lnSpc>
              <a:spcPct val="100000"/>
            </a:lnSpc>
          </a:pPr>
          <a:r>
            <a:rPr lang="en-US"/>
            <a:t>Matthew 6:33</a:t>
          </a:r>
        </a:p>
      </dgm:t>
    </dgm:pt>
    <dgm:pt modelId="{83904556-2DB7-4F92-8BC3-0DE4A164A86E}" type="parTrans" cxnId="{D9655BE3-3402-4E66-9876-346CBEEE97CF}">
      <dgm:prSet/>
      <dgm:spPr/>
      <dgm:t>
        <a:bodyPr/>
        <a:lstStyle/>
        <a:p>
          <a:endParaRPr lang="en-US"/>
        </a:p>
      </dgm:t>
    </dgm:pt>
    <dgm:pt modelId="{C47BEC5D-7BCA-409B-ADD8-35C8BBE60CEB}" type="sibTrans" cxnId="{D9655BE3-3402-4E66-9876-346CBEEE97CF}">
      <dgm:prSet/>
      <dgm:spPr/>
      <dgm:t>
        <a:bodyPr/>
        <a:lstStyle/>
        <a:p>
          <a:endParaRPr lang="en-US"/>
        </a:p>
      </dgm:t>
    </dgm:pt>
    <dgm:pt modelId="{D7028FA4-2AB8-44BA-A855-69B94DAD2C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Search online for “Putting God First” and find a few quotes or ideas to share.</a:t>
          </a:r>
        </a:p>
      </dgm:t>
    </dgm:pt>
    <dgm:pt modelId="{3688A12D-D81E-4D6F-B601-269304D399DF}" type="parTrans" cxnId="{DEAB6037-1FC9-439D-BAAB-4FAAD2BE5028}">
      <dgm:prSet/>
      <dgm:spPr/>
      <dgm:t>
        <a:bodyPr/>
        <a:lstStyle/>
        <a:p>
          <a:endParaRPr lang="en-US"/>
        </a:p>
      </dgm:t>
    </dgm:pt>
    <dgm:pt modelId="{DA82ECE6-785D-4960-B8C4-F19B6CCE90C1}" type="sibTrans" cxnId="{DEAB6037-1FC9-439D-BAAB-4FAAD2BE5028}">
      <dgm:prSet/>
      <dgm:spPr/>
      <dgm:t>
        <a:bodyPr/>
        <a:lstStyle/>
        <a:p>
          <a:endParaRPr lang="en-US"/>
        </a:p>
      </dgm:t>
    </dgm:pt>
    <dgm:pt modelId="{1A37BD56-5883-4EE0-80FA-7D512BFE44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What is something you or others do to put God first in their life?</a:t>
          </a:r>
          <a:endParaRPr lang="en-US"/>
        </a:p>
      </dgm:t>
    </dgm:pt>
    <dgm:pt modelId="{C662BC86-158A-4BE5-ABE6-94C5D91972F1}" type="parTrans" cxnId="{52347231-7625-4461-B484-A6D48A2902A1}">
      <dgm:prSet/>
      <dgm:spPr/>
      <dgm:t>
        <a:bodyPr/>
        <a:lstStyle/>
        <a:p>
          <a:endParaRPr lang="en-US"/>
        </a:p>
      </dgm:t>
    </dgm:pt>
    <dgm:pt modelId="{C6EB0B34-B148-4D31-891F-6EB4D662798C}" type="sibTrans" cxnId="{52347231-7625-4461-B484-A6D48A2902A1}">
      <dgm:prSet/>
      <dgm:spPr/>
      <dgm:t>
        <a:bodyPr/>
        <a:lstStyle/>
        <a:p>
          <a:endParaRPr lang="en-US"/>
        </a:p>
      </dgm:t>
    </dgm:pt>
    <dgm:pt modelId="{5A04DF41-A297-4171-B612-AAF408D0D5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Ask this question to the class: How has being close to God blessed you at different times in your life?</a:t>
          </a:r>
          <a:endParaRPr lang="en-US"/>
        </a:p>
      </dgm:t>
    </dgm:pt>
    <dgm:pt modelId="{FD15F3D3-8EE7-4C6B-BD05-E453858FA907}" type="parTrans" cxnId="{8159E8D3-8FA9-4FD2-A38B-FAE44096613C}">
      <dgm:prSet/>
      <dgm:spPr/>
      <dgm:t>
        <a:bodyPr/>
        <a:lstStyle/>
        <a:p>
          <a:endParaRPr lang="en-US"/>
        </a:p>
      </dgm:t>
    </dgm:pt>
    <dgm:pt modelId="{F8490B89-B8C8-4DD3-A5CF-F3EFB1FC0E82}" type="sibTrans" cxnId="{8159E8D3-8FA9-4FD2-A38B-FAE44096613C}">
      <dgm:prSet/>
      <dgm:spPr/>
      <dgm:t>
        <a:bodyPr/>
        <a:lstStyle/>
        <a:p>
          <a:endParaRPr lang="en-US"/>
        </a:p>
      </dgm:t>
    </dgm:pt>
    <dgm:pt modelId="{799E95B8-5926-4301-89E7-C160E278D885}" type="pres">
      <dgm:prSet presAssocID="{2116049B-CD51-46AB-9676-611DC9D7993A}" presName="root" presStyleCnt="0">
        <dgm:presLayoutVars>
          <dgm:dir/>
          <dgm:resizeHandles val="exact"/>
        </dgm:presLayoutVars>
      </dgm:prSet>
      <dgm:spPr/>
    </dgm:pt>
    <dgm:pt modelId="{CD27683A-C7B5-4847-8381-5996FA02530D}" type="pres">
      <dgm:prSet presAssocID="{0D8713E6-8946-47F4-B397-79765B0EC2FA}" presName="compNode" presStyleCnt="0"/>
      <dgm:spPr/>
    </dgm:pt>
    <dgm:pt modelId="{E567EEB2-CF65-4A6B-80B3-5A08F9350DAD}" type="pres">
      <dgm:prSet presAssocID="{0D8713E6-8946-47F4-B397-79765B0EC2FA}" presName="bgRect" presStyleLbl="bgShp" presStyleIdx="0" presStyleCnt="4"/>
      <dgm:spPr/>
    </dgm:pt>
    <dgm:pt modelId="{644CA71A-43BF-46CB-B99D-9D378B1E2935}" type="pres">
      <dgm:prSet presAssocID="{0D8713E6-8946-47F4-B397-79765B0EC2F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44DD9A21-6019-488B-ACA6-50997725CA75}" type="pres">
      <dgm:prSet presAssocID="{0D8713E6-8946-47F4-B397-79765B0EC2FA}" presName="spaceRect" presStyleCnt="0"/>
      <dgm:spPr/>
    </dgm:pt>
    <dgm:pt modelId="{2D7BB8B4-7F25-413A-B86B-0E52509AE1FE}" type="pres">
      <dgm:prSet presAssocID="{0D8713E6-8946-47F4-B397-79765B0EC2FA}" presName="parTx" presStyleLbl="revTx" presStyleIdx="0" presStyleCnt="4">
        <dgm:presLayoutVars>
          <dgm:chMax val="0"/>
          <dgm:chPref val="0"/>
        </dgm:presLayoutVars>
      </dgm:prSet>
      <dgm:spPr/>
    </dgm:pt>
    <dgm:pt modelId="{0117C1D0-4626-4283-9CA3-C70C428A6DD7}" type="pres">
      <dgm:prSet presAssocID="{C47BEC5D-7BCA-409B-ADD8-35C8BBE60CEB}" presName="sibTrans" presStyleCnt="0"/>
      <dgm:spPr/>
    </dgm:pt>
    <dgm:pt modelId="{0F7F618C-CFE6-4430-AF6A-8A72EE7986AE}" type="pres">
      <dgm:prSet presAssocID="{D7028FA4-2AB8-44BA-A855-69B94DAD2C0B}" presName="compNode" presStyleCnt="0"/>
      <dgm:spPr/>
    </dgm:pt>
    <dgm:pt modelId="{4CBCCACF-E3D3-47B5-ABCA-1983C32951C6}" type="pres">
      <dgm:prSet presAssocID="{D7028FA4-2AB8-44BA-A855-69B94DAD2C0B}" presName="bgRect" presStyleLbl="bgShp" presStyleIdx="1" presStyleCnt="4"/>
      <dgm:spPr/>
    </dgm:pt>
    <dgm:pt modelId="{2F1679CF-00CA-46EC-B08F-9A93A9B402B9}" type="pres">
      <dgm:prSet presAssocID="{D7028FA4-2AB8-44BA-A855-69B94DAD2C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E94DB04E-A37F-4A79-B8A1-34A8B9736A72}" type="pres">
      <dgm:prSet presAssocID="{D7028FA4-2AB8-44BA-A855-69B94DAD2C0B}" presName="spaceRect" presStyleCnt="0"/>
      <dgm:spPr/>
    </dgm:pt>
    <dgm:pt modelId="{655AA7F0-75DC-46DA-A6E1-A13980EC435D}" type="pres">
      <dgm:prSet presAssocID="{D7028FA4-2AB8-44BA-A855-69B94DAD2C0B}" presName="parTx" presStyleLbl="revTx" presStyleIdx="1" presStyleCnt="4">
        <dgm:presLayoutVars>
          <dgm:chMax val="0"/>
          <dgm:chPref val="0"/>
        </dgm:presLayoutVars>
      </dgm:prSet>
      <dgm:spPr/>
    </dgm:pt>
    <dgm:pt modelId="{1BAC44A3-F190-4D89-87F8-CACF685F7254}" type="pres">
      <dgm:prSet presAssocID="{DA82ECE6-785D-4960-B8C4-F19B6CCE90C1}" presName="sibTrans" presStyleCnt="0"/>
      <dgm:spPr/>
    </dgm:pt>
    <dgm:pt modelId="{53C174C2-C071-4C95-AFD7-242EE3BA628C}" type="pres">
      <dgm:prSet presAssocID="{1A37BD56-5883-4EE0-80FA-7D512BFE446F}" presName="compNode" presStyleCnt="0"/>
      <dgm:spPr/>
    </dgm:pt>
    <dgm:pt modelId="{AD9E863E-94D2-4559-B9DD-C56DCBDA76C0}" type="pres">
      <dgm:prSet presAssocID="{1A37BD56-5883-4EE0-80FA-7D512BFE446F}" presName="bgRect" presStyleLbl="bgShp" presStyleIdx="2" presStyleCnt="4"/>
      <dgm:spPr/>
    </dgm:pt>
    <dgm:pt modelId="{19CFB1A7-21AF-420D-A608-97C8D010D719}" type="pres">
      <dgm:prSet presAssocID="{1A37BD56-5883-4EE0-80FA-7D512BFE44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61B97E0-66E4-431F-B2DC-1996F421A90E}" type="pres">
      <dgm:prSet presAssocID="{1A37BD56-5883-4EE0-80FA-7D512BFE446F}" presName="spaceRect" presStyleCnt="0"/>
      <dgm:spPr/>
    </dgm:pt>
    <dgm:pt modelId="{D579213E-4101-4B75-A20C-835C721632DF}" type="pres">
      <dgm:prSet presAssocID="{1A37BD56-5883-4EE0-80FA-7D512BFE446F}" presName="parTx" presStyleLbl="revTx" presStyleIdx="2" presStyleCnt="4">
        <dgm:presLayoutVars>
          <dgm:chMax val="0"/>
          <dgm:chPref val="0"/>
        </dgm:presLayoutVars>
      </dgm:prSet>
      <dgm:spPr/>
    </dgm:pt>
    <dgm:pt modelId="{26815936-B489-4168-B0EE-632451ABD5C3}" type="pres">
      <dgm:prSet presAssocID="{C6EB0B34-B148-4D31-891F-6EB4D662798C}" presName="sibTrans" presStyleCnt="0"/>
      <dgm:spPr/>
    </dgm:pt>
    <dgm:pt modelId="{CD2D0FE3-DC8B-415E-9105-DF49D74D3241}" type="pres">
      <dgm:prSet presAssocID="{5A04DF41-A297-4171-B612-AAF408D0D502}" presName="compNode" presStyleCnt="0"/>
      <dgm:spPr/>
    </dgm:pt>
    <dgm:pt modelId="{211DEAC0-6F92-4D5C-B7FF-B640648FAE9A}" type="pres">
      <dgm:prSet presAssocID="{5A04DF41-A297-4171-B612-AAF408D0D502}" presName="bgRect" presStyleLbl="bgShp" presStyleIdx="3" presStyleCnt="4"/>
      <dgm:spPr/>
    </dgm:pt>
    <dgm:pt modelId="{B2B7F9D9-F657-4ECC-82A7-459D5CEEBC6D}" type="pres">
      <dgm:prSet presAssocID="{5A04DF41-A297-4171-B612-AAF408D0D50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F731D7B4-9160-4E29-BA11-4CB1F853F83B}" type="pres">
      <dgm:prSet presAssocID="{5A04DF41-A297-4171-B612-AAF408D0D502}" presName="spaceRect" presStyleCnt="0"/>
      <dgm:spPr/>
    </dgm:pt>
    <dgm:pt modelId="{B777D050-81C1-4F04-8EBA-243E20DC8EAF}" type="pres">
      <dgm:prSet presAssocID="{5A04DF41-A297-4171-B612-AAF408D0D5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2347231-7625-4461-B484-A6D48A2902A1}" srcId="{2116049B-CD51-46AB-9676-611DC9D7993A}" destId="{1A37BD56-5883-4EE0-80FA-7D512BFE446F}" srcOrd="2" destOrd="0" parTransId="{C662BC86-158A-4BE5-ABE6-94C5D91972F1}" sibTransId="{C6EB0B34-B148-4D31-891F-6EB4D662798C}"/>
    <dgm:cxn modelId="{DEAB6037-1FC9-439D-BAAB-4FAAD2BE5028}" srcId="{2116049B-CD51-46AB-9676-611DC9D7993A}" destId="{D7028FA4-2AB8-44BA-A855-69B94DAD2C0B}" srcOrd="1" destOrd="0" parTransId="{3688A12D-D81E-4D6F-B601-269304D399DF}" sibTransId="{DA82ECE6-785D-4960-B8C4-F19B6CCE90C1}"/>
    <dgm:cxn modelId="{65923C62-BD6C-42A9-B8B3-391BD7D36B13}" type="presOf" srcId="{5A04DF41-A297-4171-B612-AAF408D0D502}" destId="{B777D050-81C1-4F04-8EBA-243E20DC8EAF}" srcOrd="0" destOrd="0" presId="urn:microsoft.com/office/officeart/2018/2/layout/IconVerticalSolidList"/>
    <dgm:cxn modelId="{0150CB49-FB9D-4094-AAB6-EACF6FF6EC57}" type="presOf" srcId="{D7028FA4-2AB8-44BA-A855-69B94DAD2C0B}" destId="{655AA7F0-75DC-46DA-A6E1-A13980EC435D}" srcOrd="0" destOrd="0" presId="urn:microsoft.com/office/officeart/2018/2/layout/IconVerticalSolidList"/>
    <dgm:cxn modelId="{68AAB54E-8623-4486-8AB1-7E819D378C13}" type="presOf" srcId="{1A37BD56-5883-4EE0-80FA-7D512BFE446F}" destId="{D579213E-4101-4B75-A20C-835C721632DF}" srcOrd="0" destOrd="0" presId="urn:microsoft.com/office/officeart/2018/2/layout/IconVerticalSolidList"/>
    <dgm:cxn modelId="{CD04517E-6FF9-4CBC-B6CB-F225426A6709}" type="presOf" srcId="{2116049B-CD51-46AB-9676-611DC9D7993A}" destId="{799E95B8-5926-4301-89E7-C160E278D885}" srcOrd="0" destOrd="0" presId="urn:microsoft.com/office/officeart/2018/2/layout/IconVerticalSolidList"/>
    <dgm:cxn modelId="{28A98B99-7303-476A-8C43-56CA86E3FBAD}" type="presOf" srcId="{0D8713E6-8946-47F4-B397-79765B0EC2FA}" destId="{2D7BB8B4-7F25-413A-B86B-0E52509AE1FE}" srcOrd="0" destOrd="0" presId="urn:microsoft.com/office/officeart/2018/2/layout/IconVerticalSolidList"/>
    <dgm:cxn modelId="{8159E8D3-8FA9-4FD2-A38B-FAE44096613C}" srcId="{2116049B-CD51-46AB-9676-611DC9D7993A}" destId="{5A04DF41-A297-4171-B612-AAF408D0D502}" srcOrd="3" destOrd="0" parTransId="{FD15F3D3-8EE7-4C6B-BD05-E453858FA907}" sibTransId="{F8490B89-B8C8-4DD3-A5CF-F3EFB1FC0E82}"/>
    <dgm:cxn modelId="{D9655BE3-3402-4E66-9876-346CBEEE97CF}" srcId="{2116049B-CD51-46AB-9676-611DC9D7993A}" destId="{0D8713E6-8946-47F4-B397-79765B0EC2FA}" srcOrd="0" destOrd="0" parTransId="{83904556-2DB7-4F92-8BC3-0DE4A164A86E}" sibTransId="{C47BEC5D-7BCA-409B-ADD8-35C8BBE60CEB}"/>
    <dgm:cxn modelId="{F8F1CAF5-CCDF-4538-A83B-D103846548D7}" type="presParOf" srcId="{799E95B8-5926-4301-89E7-C160E278D885}" destId="{CD27683A-C7B5-4847-8381-5996FA02530D}" srcOrd="0" destOrd="0" presId="urn:microsoft.com/office/officeart/2018/2/layout/IconVerticalSolidList"/>
    <dgm:cxn modelId="{CF3F3A0D-16D2-44AE-BE4E-E797CE92A537}" type="presParOf" srcId="{CD27683A-C7B5-4847-8381-5996FA02530D}" destId="{E567EEB2-CF65-4A6B-80B3-5A08F9350DAD}" srcOrd="0" destOrd="0" presId="urn:microsoft.com/office/officeart/2018/2/layout/IconVerticalSolidList"/>
    <dgm:cxn modelId="{4611BA90-D9CE-4B62-9162-CB7DDA87181C}" type="presParOf" srcId="{CD27683A-C7B5-4847-8381-5996FA02530D}" destId="{644CA71A-43BF-46CB-B99D-9D378B1E2935}" srcOrd="1" destOrd="0" presId="urn:microsoft.com/office/officeart/2018/2/layout/IconVerticalSolidList"/>
    <dgm:cxn modelId="{284B11D0-7792-4FD9-AAA7-FF5780D13256}" type="presParOf" srcId="{CD27683A-C7B5-4847-8381-5996FA02530D}" destId="{44DD9A21-6019-488B-ACA6-50997725CA75}" srcOrd="2" destOrd="0" presId="urn:microsoft.com/office/officeart/2018/2/layout/IconVerticalSolidList"/>
    <dgm:cxn modelId="{495CB0B7-CEA9-43DF-A3B3-57E837A8376D}" type="presParOf" srcId="{CD27683A-C7B5-4847-8381-5996FA02530D}" destId="{2D7BB8B4-7F25-413A-B86B-0E52509AE1FE}" srcOrd="3" destOrd="0" presId="urn:microsoft.com/office/officeart/2018/2/layout/IconVerticalSolidList"/>
    <dgm:cxn modelId="{FDBF42BB-63FE-4AE2-9508-EC9332375435}" type="presParOf" srcId="{799E95B8-5926-4301-89E7-C160E278D885}" destId="{0117C1D0-4626-4283-9CA3-C70C428A6DD7}" srcOrd="1" destOrd="0" presId="urn:microsoft.com/office/officeart/2018/2/layout/IconVerticalSolidList"/>
    <dgm:cxn modelId="{54356ED2-288D-4D87-8EF4-AFC8EE326384}" type="presParOf" srcId="{799E95B8-5926-4301-89E7-C160E278D885}" destId="{0F7F618C-CFE6-4430-AF6A-8A72EE7986AE}" srcOrd="2" destOrd="0" presId="urn:microsoft.com/office/officeart/2018/2/layout/IconVerticalSolidList"/>
    <dgm:cxn modelId="{D8E170E4-891B-42F9-A393-317956E3C1CC}" type="presParOf" srcId="{0F7F618C-CFE6-4430-AF6A-8A72EE7986AE}" destId="{4CBCCACF-E3D3-47B5-ABCA-1983C32951C6}" srcOrd="0" destOrd="0" presId="urn:microsoft.com/office/officeart/2018/2/layout/IconVerticalSolidList"/>
    <dgm:cxn modelId="{2623FEA2-D588-4553-AE99-1C022F946326}" type="presParOf" srcId="{0F7F618C-CFE6-4430-AF6A-8A72EE7986AE}" destId="{2F1679CF-00CA-46EC-B08F-9A93A9B402B9}" srcOrd="1" destOrd="0" presId="urn:microsoft.com/office/officeart/2018/2/layout/IconVerticalSolidList"/>
    <dgm:cxn modelId="{40E2458D-6F82-441F-BEDD-86F74349CEB5}" type="presParOf" srcId="{0F7F618C-CFE6-4430-AF6A-8A72EE7986AE}" destId="{E94DB04E-A37F-4A79-B8A1-34A8B9736A72}" srcOrd="2" destOrd="0" presId="urn:microsoft.com/office/officeart/2018/2/layout/IconVerticalSolidList"/>
    <dgm:cxn modelId="{2F5F3862-F929-4221-9718-C273E95603EF}" type="presParOf" srcId="{0F7F618C-CFE6-4430-AF6A-8A72EE7986AE}" destId="{655AA7F0-75DC-46DA-A6E1-A13980EC435D}" srcOrd="3" destOrd="0" presId="urn:microsoft.com/office/officeart/2018/2/layout/IconVerticalSolidList"/>
    <dgm:cxn modelId="{1512B07F-AB55-4A08-853D-58614C3CD7E7}" type="presParOf" srcId="{799E95B8-5926-4301-89E7-C160E278D885}" destId="{1BAC44A3-F190-4D89-87F8-CACF685F7254}" srcOrd="3" destOrd="0" presId="urn:microsoft.com/office/officeart/2018/2/layout/IconVerticalSolidList"/>
    <dgm:cxn modelId="{3EB40F60-55F9-4E4D-ADB4-06AA42FE9EA7}" type="presParOf" srcId="{799E95B8-5926-4301-89E7-C160E278D885}" destId="{53C174C2-C071-4C95-AFD7-242EE3BA628C}" srcOrd="4" destOrd="0" presId="urn:microsoft.com/office/officeart/2018/2/layout/IconVerticalSolidList"/>
    <dgm:cxn modelId="{C6658FBE-7A1D-44A8-8FFA-935E0829A178}" type="presParOf" srcId="{53C174C2-C071-4C95-AFD7-242EE3BA628C}" destId="{AD9E863E-94D2-4559-B9DD-C56DCBDA76C0}" srcOrd="0" destOrd="0" presId="urn:microsoft.com/office/officeart/2018/2/layout/IconVerticalSolidList"/>
    <dgm:cxn modelId="{88E975F9-4D49-431C-9353-6B54BDFC7A65}" type="presParOf" srcId="{53C174C2-C071-4C95-AFD7-242EE3BA628C}" destId="{19CFB1A7-21AF-420D-A608-97C8D010D719}" srcOrd="1" destOrd="0" presId="urn:microsoft.com/office/officeart/2018/2/layout/IconVerticalSolidList"/>
    <dgm:cxn modelId="{F8A107D8-2E80-42BA-94EB-1F42656A2480}" type="presParOf" srcId="{53C174C2-C071-4C95-AFD7-242EE3BA628C}" destId="{D61B97E0-66E4-431F-B2DC-1996F421A90E}" srcOrd="2" destOrd="0" presId="urn:microsoft.com/office/officeart/2018/2/layout/IconVerticalSolidList"/>
    <dgm:cxn modelId="{97450533-96E0-4719-9DBC-E7ECB5FF604C}" type="presParOf" srcId="{53C174C2-C071-4C95-AFD7-242EE3BA628C}" destId="{D579213E-4101-4B75-A20C-835C721632DF}" srcOrd="3" destOrd="0" presId="urn:microsoft.com/office/officeart/2018/2/layout/IconVerticalSolidList"/>
    <dgm:cxn modelId="{1DCD16AB-138D-4D48-AC0C-64D4A6260375}" type="presParOf" srcId="{799E95B8-5926-4301-89E7-C160E278D885}" destId="{26815936-B489-4168-B0EE-632451ABD5C3}" srcOrd="5" destOrd="0" presId="urn:microsoft.com/office/officeart/2018/2/layout/IconVerticalSolidList"/>
    <dgm:cxn modelId="{E3F8BFEA-EB40-4392-B1EC-A7FADDC185C5}" type="presParOf" srcId="{799E95B8-5926-4301-89E7-C160E278D885}" destId="{CD2D0FE3-DC8B-415E-9105-DF49D74D3241}" srcOrd="6" destOrd="0" presId="urn:microsoft.com/office/officeart/2018/2/layout/IconVerticalSolidList"/>
    <dgm:cxn modelId="{1B88BEC5-E309-4F3A-85FD-DFED6B0313B3}" type="presParOf" srcId="{CD2D0FE3-DC8B-415E-9105-DF49D74D3241}" destId="{211DEAC0-6F92-4D5C-B7FF-B640648FAE9A}" srcOrd="0" destOrd="0" presId="urn:microsoft.com/office/officeart/2018/2/layout/IconVerticalSolidList"/>
    <dgm:cxn modelId="{4501A23B-F73F-45DE-AEE0-5F0332FB0AC4}" type="presParOf" srcId="{CD2D0FE3-DC8B-415E-9105-DF49D74D3241}" destId="{B2B7F9D9-F657-4ECC-82A7-459D5CEEBC6D}" srcOrd="1" destOrd="0" presId="urn:microsoft.com/office/officeart/2018/2/layout/IconVerticalSolidList"/>
    <dgm:cxn modelId="{906AC6EC-D640-4949-B474-2E0ECB12F3DD}" type="presParOf" srcId="{CD2D0FE3-DC8B-415E-9105-DF49D74D3241}" destId="{F731D7B4-9160-4E29-BA11-4CB1F853F83B}" srcOrd="2" destOrd="0" presId="urn:microsoft.com/office/officeart/2018/2/layout/IconVerticalSolidList"/>
    <dgm:cxn modelId="{FDEBFD54-DAE5-45A3-809A-D256450E0258}" type="presParOf" srcId="{CD2D0FE3-DC8B-415E-9105-DF49D74D3241}" destId="{B777D050-81C1-4F04-8EBA-243E20DC8E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DFDF5F-163D-4A4D-AA68-EB8C923AB22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62D5B69-A7A4-4E3A-9039-3954D3B27E04}">
      <dgm:prSet/>
      <dgm:spPr/>
      <dgm:t>
        <a:bodyPr/>
        <a:lstStyle/>
        <a:p>
          <a:r>
            <a:rPr lang="en-US" dirty="0"/>
            <a:t>Ask: Do you know anyone with a disability?  After, read John 9:1-3,6-11,24-25. Where did the Jews think this man’s blindness came from?</a:t>
          </a:r>
        </a:p>
      </dgm:t>
    </dgm:pt>
    <dgm:pt modelId="{EBF2606B-C850-4513-BEB9-B8D0574691AA}" type="parTrans" cxnId="{FD2E2D68-9EAF-4C16-A22F-E06237C77776}">
      <dgm:prSet/>
      <dgm:spPr/>
      <dgm:t>
        <a:bodyPr/>
        <a:lstStyle/>
        <a:p>
          <a:endParaRPr lang="en-US"/>
        </a:p>
      </dgm:t>
    </dgm:pt>
    <dgm:pt modelId="{89D34C49-A783-420C-AC8E-8D636D3CD3E3}" type="sibTrans" cxnId="{FD2E2D68-9EAF-4C16-A22F-E06237C77776}">
      <dgm:prSet/>
      <dgm:spPr/>
      <dgm:t>
        <a:bodyPr/>
        <a:lstStyle/>
        <a:p>
          <a:endParaRPr lang="en-US"/>
        </a:p>
      </dgm:t>
    </dgm:pt>
    <dgm:pt modelId="{EB22B500-D314-49F6-8BBF-B2BA80A00BA8}">
      <dgm:prSet/>
      <dgm:spPr/>
      <dgm:t>
        <a:bodyPr/>
        <a:lstStyle/>
        <a:p>
          <a:r>
            <a:rPr lang="en-US" b="1" dirty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Search for the words to the Primary Song, “I’ll Walk With You” and read them.</a:t>
          </a:r>
          <a:endParaRPr lang="en-US" dirty="0">
            <a:solidFill>
              <a:schemeClr val="bg1"/>
            </a:solidFill>
          </a:endParaRPr>
        </a:p>
      </dgm:t>
    </dgm:pt>
    <dgm:pt modelId="{BAADC4AD-1B7B-495E-A0B5-AF09D2D0D531}" type="parTrans" cxnId="{6E516DFF-929D-4955-8559-B8C70AFEE1C6}">
      <dgm:prSet/>
      <dgm:spPr/>
      <dgm:t>
        <a:bodyPr/>
        <a:lstStyle/>
        <a:p>
          <a:endParaRPr lang="en-US"/>
        </a:p>
      </dgm:t>
    </dgm:pt>
    <dgm:pt modelId="{4448CD14-BA86-4635-93F4-340C77F0583D}" type="sibTrans" cxnId="{6E516DFF-929D-4955-8559-B8C70AFEE1C6}">
      <dgm:prSet/>
      <dgm:spPr/>
      <dgm:t>
        <a:bodyPr/>
        <a:lstStyle/>
        <a:p>
          <a:endParaRPr lang="en-US"/>
        </a:p>
      </dgm:t>
    </dgm:pt>
    <dgm:pt modelId="{090024F3-CEB0-4F89-87D7-789A9CD8663B}">
      <dgm:prSet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are some modern examples of spiritual blindness?</a:t>
          </a:r>
        </a:p>
      </dgm:t>
    </dgm:pt>
    <dgm:pt modelId="{0A90E217-8FAB-456C-BA5C-E46CFEEE23E1}" type="parTrans" cxnId="{71C6B790-B091-4181-BDCE-1FAA2FA586B8}">
      <dgm:prSet/>
      <dgm:spPr/>
      <dgm:t>
        <a:bodyPr/>
        <a:lstStyle/>
        <a:p>
          <a:endParaRPr lang="en-US"/>
        </a:p>
      </dgm:t>
    </dgm:pt>
    <dgm:pt modelId="{7A8E3B62-33BA-42A4-ADE8-8811A8CACDB3}" type="sibTrans" cxnId="{71C6B790-B091-4181-BDCE-1FAA2FA586B8}">
      <dgm:prSet/>
      <dgm:spPr/>
      <dgm:t>
        <a:bodyPr/>
        <a:lstStyle/>
        <a:p>
          <a:endParaRPr lang="en-US"/>
        </a:p>
      </dgm:t>
    </dgm:pt>
    <dgm:pt modelId="{C3FAE1E2-F452-45F9-992D-70DD92A217CE}">
      <dgm:prSet/>
      <dgm:spPr/>
      <dgm:t>
        <a:bodyPr/>
        <a:lstStyle/>
        <a:p>
          <a:r>
            <a:rPr lang="en-US" dirty="0"/>
            <a:t>What principle is found in John 9:25? </a:t>
          </a:r>
        </a:p>
      </dgm:t>
    </dgm:pt>
    <dgm:pt modelId="{05058AB5-2228-4924-9967-16A27CA428AA}" type="parTrans" cxnId="{CDEF54BB-0AAA-4E9D-A186-C67879A8295B}">
      <dgm:prSet/>
      <dgm:spPr/>
      <dgm:t>
        <a:bodyPr/>
        <a:lstStyle/>
        <a:p>
          <a:endParaRPr lang="en-US"/>
        </a:p>
      </dgm:t>
    </dgm:pt>
    <dgm:pt modelId="{82569E1D-0B44-4D86-8B5D-673333C34361}" type="sibTrans" cxnId="{CDEF54BB-0AAA-4E9D-A186-C67879A8295B}">
      <dgm:prSet/>
      <dgm:spPr/>
      <dgm:t>
        <a:bodyPr/>
        <a:lstStyle/>
        <a:p>
          <a:endParaRPr lang="en-US"/>
        </a:p>
      </dgm:t>
    </dgm:pt>
    <dgm:pt modelId="{C84A39A0-0744-482B-9E55-D276D3EAF362}">
      <dgm:prSet/>
      <dgm:spPr/>
      <dgm:t>
        <a:bodyPr/>
        <a:lstStyle/>
        <a:p>
          <a:r>
            <a:rPr lang="en-US"/>
            <a:t>Have you, like the man born blind, gradually come to recognize the Savior’s importance in your life? </a:t>
          </a:r>
        </a:p>
      </dgm:t>
    </dgm:pt>
    <dgm:pt modelId="{B263F6E6-FF23-477B-B0FA-51E0814956E7}" type="parTrans" cxnId="{F7B795E5-47B8-4DE0-A5D9-36FB29E51B2A}">
      <dgm:prSet/>
      <dgm:spPr/>
      <dgm:t>
        <a:bodyPr/>
        <a:lstStyle/>
        <a:p>
          <a:endParaRPr lang="en-US"/>
        </a:p>
      </dgm:t>
    </dgm:pt>
    <dgm:pt modelId="{297B5E7F-B3BC-488B-93C1-255D8A69BF5A}" type="sibTrans" cxnId="{F7B795E5-47B8-4DE0-A5D9-36FB29E51B2A}">
      <dgm:prSet/>
      <dgm:spPr/>
      <dgm:t>
        <a:bodyPr/>
        <a:lstStyle/>
        <a:p>
          <a:endParaRPr lang="en-US"/>
        </a:p>
      </dgm:t>
    </dgm:pt>
    <dgm:pt modelId="{A14AD391-3C20-48E9-90CB-4B2497BF15C7}" type="pres">
      <dgm:prSet presAssocID="{86DFDF5F-163D-4A4D-AA68-EB8C923AB222}" presName="root" presStyleCnt="0">
        <dgm:presLayoutVars>
          <dgm:dir/>
          <dgm:resizeHandles val="exact"/>
        </dgm:presLayoutVars>
      </dgm:prSet>
      <dgm:spPr/>
    </dgm:pt>
    <dgm:pt modelId="{F903532A-FAE4-4260-AFCA-15DA0C5CA51D}" type="pres">
      <dgm:prSet presAssocID="{062D5B69-A7A4-4E3A-9039-3954D3B27E04}" presName="compNode" presStyleCnt="0"/>
      <dgm:spPr/>
    </dgm:pt>
    <dgm:pt modelId="{A262844B-C7F4-43B1-8AD7-38F80BD0A749}" type="pres">
      <dgm:prSet presAssocID="{062D5B69-A7A4-4E3A-9039-3954D3B27E04}" presName="bgRect" presStyleLbl="bgShp" presStyleIdx="0" presStyleCnt="5"/>
      <dgm:spPr/>
    </dgm:pt>
    <dgm:pt modelId="{228277C5-1B1C-4F92-B048-55BA25936B6A}" type="pres">
      <dgm:prSet presAssocID="{062D5B69-A7A4-4E3A-9039-3954D3B27E0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heelchair Access"/>
        </a:ext>
      </dgm:extLst>
    </dgm:pt>
    <dgm:pt modelId="{8C8BC623-C33F-4DCE-BC8E-DBF6A55DA683}" type="pres">
      <dgm:prSet presAssocID="{062D5B69-A7A4-4E3A-9039-3954D3B27E04}" presName="spaceRect" presStyleCnt="0"/>
      <dgm:spPr/>
    </dgm:pt>
    <dgm:pt modelId="{AC7F7BAC-E178-41FC-A876-899D54D82744}" type="pres">
      <dgm:prSet presAssocID="{062D5B69-A7A4-4E3A-9039-3954D3B27E04}" presName="parTx" presStyleLbl="revTx" presStyleIdx="0" presStyleCnt="5">
        <dgm:presLayoutVars>
          <dgm:chMax val="0"/>
          <dgm:chPref val="0"/>
        </dgm:presLayoutVars>
      </dgm:prSet>
      <dgm:spPr/>
    </dgm:pt>
    <dgm:pt modelId="{0D770EC7-22D2-4A91-A7A3-0215BCA08A9C}" type="pres">
      <dgm:prSet presAssocID="{89D34C49-A783-420C-AC8E-8D636D3CD3E3}" presName="sibTrans" presStyleCnt="0"/>
      <dgm:spPr/>
    </dgm:pt>
    <dgm:pt modelId="{5E32D293-A7D5-4B4A-925C-45F6CD9AE834}" type="pres">
      <dgm:prSet presAssocID="{EB22B500-D314-49F6-8BBF-B2BA80A00BA8}" presName="compNode" presStyleCnt="0"/>
      <dgm:spPr/>
    </dgm:pt>
    <dgm:pt modelId="{5F1D86C7-E3EC-4110-8C39-8196648F3B22}" type="pres">
      <dgm:prSet presAssocID="{EB22B500-D314-49F6-8BBF-B2BA80A00BA8}" presName="bgRect" presStyleLbl="bgShp" presStyleIdx="1" presStyleCnt="5"/>
      <dgm:spPr/>
    </dgm:pt>
    <dgm:pt modelId="{B57EFE3C-8C2F-4AAF-A94C-8488DC64D095}" type="pres">
      <dgm:prSet presAssocID="{EB22B500-D314-49F6-8BBF-B2BA80A00BA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B02890F-A627-4376-B303-5DF9D71AB907}" type="pres">
      <dgm:prSet presAssocID="{EB22B500-D314-49F6-8BBF-B2BA80A00BA8}" presName="spaceRect" presStyleCnt="0"/>
      <dgm:spPr/>
    </dgm:pt>
    <dgm:pt modelId="{C2F11D10-38A6-48C2-9CEF-967CE1875D4E}" type="pres">
      <dgm:prSet presAssocID="{EB22B500-D314-49F6-8BBF-B2BA80A00BA8}" presName="parTx" presStyleLbl="revTx" presStyleIdx="1" presStyleCnt="5">
        <dgm:presLayoutVars>
          <dgm:chMax val="0"/>
          <dgm:chPref val="0"/>
        </dgm:presLayoutVars>
      </dgm:prSet>
      <dgm:spPr/>
    </dgm:pt>
    <dgm:pt modelId="{07C777A4-24C0-4A8D-8031-0A276466ED4D}" type="pres">
      <dgm:prSet presAssocID="{4448CD14-BA86-4635-93F4-340C77F0583D}" presName="sibTrans" presStyleCnt="0"/>
      <dgm:spPr/>
    </dgm:pt>
    <dgm:pt modelId="{F6D64954-6B10-4212-932D-521F9A4288C8}" type="pres">
      <dgm:prSet presAssocID="{090024F3-CEB0-4F89-87D7-789A9CD8663B}" presName="compNode" presStyleCnt="0"/>
      <dgm:spPr/>
    </dgm:pt>
    <dgm:pt modelId="{198E61BE-3443-4E92-960E-D966965AD32B}" type="pres">
      <dgm:prSet presAssocID="{090024F3-CEB0-4F89-87D7-789A9CD8663B}" presName="bgRect" presStyleLbl="bgShp" presStyleIdx="2" presStyleCnt="5"/>
      <dgm:spPr/>
    </dgm:pt>
    <dgm:pt modelId="{FF5E8824-CD9B-4B99-92E1-ADCFE23A21D5}" type="pres">
      <dgm:prSet presAssocID="{090024F3-CEB0-4F89-87D7-789A9CD8663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4A73669-4273-4929-8400-7649AFA62921}" type="pres">
      <dgm:prSet presAssocID="{090024F3-CEB0-4F89-87D7-789A9CD8663B}" presName="spaceRect" presStyleCnt="0"/>
      <dgm:spPr/>
    </dgm:pt>
    <dgm:pt modelId="{C604D6FA-08BA-4006-9E55-F6A87DF5C6DB}" type="pres">
      <dgm:prSet presAssocID="{090024F3-CEB0-4F89-87D7-789A9CD8663B}" presName="parTx" presStyleLbl="revTx" presStyleIdx="2" presStyleCnt="5">
        <dgm:presLayoutVars>
          <dgm:chMax val="0"/>
          <dgm:chPref val="0"/>
        </dgm:presLayoutVars>
      </dgm:prSet>
      <dgm:spPr/>
    </dgm:pt>
    <dgm:pt modelId="{BD3D2872-8785-4DA0-AC7B-EE6F2AC5952C}" type="pres">
      <dgm:prSet presAssocID="{7A8E3B62-33BA-42A4-ADE8-8811A8CACDB3}" presName="sibTrans" presStyleCnt="0"/>
      <dgm:spPr/>
    </dgm:pt>
    <dgm:pt modelId="{E7108A79-E48B-46FA-B39C-C2C496A967BE}" type="pres">
      <dgm:prSet presAssocID="{C3FAE1E2-F452-45F9-992D-70DD92A217CE}" presName="compNode" presStyleCnt="0"/>
      <dgm:spPr/>
    </dgm:pt>
    <dgm:pt modelId="{CA6F93C4-C8E3-470E-A054-7D829F92BFEC}" type="pres">
      <dgm:prSet presAssocID="{C3FAE1E2-F452-45F9-992D-70DD92A217CE}" presName="bgRect" presStyleLbl="bgShp" presStyleIdx="3" presStyleCnt="5"/>
      <dgm:spPr/>
    </dgm:pt>
    <dgm:pt modelId="{5A0517A1-D6DE-4816-8B2F-2005AF0853EA}" type="pres">
      <dgm:prSet presAssocID="{C3FAE1E2-F452-45F9-992D-70DD92A217C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30295FE3-929A-4C5D-B208-9BA848AEB89A}" type="pres">
      <dgm:prSet presAssocID="{C3FAE1E2-F452-45F9-992D-70DD92A217CE}" presName="spaceRect" presStyleCnt="0"/>
      <dgm:spPr/>
    </dgm:pt>
    <dgm:pt modelId="{28CCAAE5-9080-4592-8C58-1304B42942A1}" type="pres">
      <dgm:prSet presAssocID="{C3FAE1E2-F452-45F9-992D-70DD92A217CE}" presName="parTx" presStyleLbl="revTx" presStyleIdx="3" presStyleCnt="5">
        <dgm:presLayoutVars>
          <dgm:chMax val="0"/>
          <dgm:chPref val="0"/>
        </dgm:presLayoutVars>
      </dgm:prSet>
      <dgm:spPr/>
    </dgm:pt>
    <dgm:pt modelId="{E9E5FFE5-38DB-4FAE-8E5B-72E622F7CCA4}" type="pres">
      <dgm:prSet presAssocID="{82569E1D-0B44-4D86-8B5D-673333C34361}" presName="sibTrans" presStyleCnt="0"/>
      <dgm:spPr/>
    </dgm:pt>
    <dgm:pt modelId="{06EC913A-1E21-4D70-8185-EB909CC80028}" type="pres">
      <dgm:prSet presAssocID="{C84A39A0-0744-482B-9E55-D276D3EAF362}" presName="compNode" presStyleCnt="0"/>
      <dgm:spPr/>
    </dgm:pt>
    <dgm:pt modelId="{5076D75D-0B14-44CD-B6EE-0990028088D8}" type="pres">
      <dgm:prSet presAssocID="{C84A39A0-0744-482B-9E55-D276D3EAF362}" presName="bgRect" presStyleLbl="bgShp" presStyleIdx="4" presStyleCnt="5"/>
      <dgm:spPr/>
    </dgm:pt>
    <dgm:pt modelId="{B735357C-BC95-4C89-8D4E-2E22961F3076}" type="pres">
      <dgm:prSet presAssocID="{C84A39A0-0744-482B-9E55-D276D3EAF36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DF19D354-54A6-475A-B1E9-F17A592456D4}" type="pres">
      <dgm:prSet presAssocID="{C84A39A0-0744-482B-9E55-D276D3EAF362}" presName="spaceRect" presStyleCnt="0"/>
      <dgm:spPr/>
    </dgm:pt>
    <dgm:pt modelId="{9390E0EE-4778-4E48-800D-E9A798EC5F2D}" type="pres">
      <dgm:prSet presAssocID="{C84A39A0-0744-482B-9E55-D276D3EAF36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BFC9C0F-0737-41BA-919D-9ABE0606973D}" type="presOf" srcId="{062D5B69-A7A4-4E3A-9039-3954D3B27E04}" destId="{AC7F7BAC-E178-41FC-A876-899D54D82744}" srcOrd="0" destOrd="0" presId="urn:microsoft.com/office/officeart/2018/2/layout/IconVerticalSolidList"/>
    <dgm:cxn modelId="{FD2E2D68-9EAF-4C16-A22F-E06237C77776}" srcId="{86DFDF5F-163D-4A4D-AA68-EB8C923AB222}" destId="{062D5B69-A7A4-4E3A-9039-3954D3B27E04}" srcOrd="0" destOrd="0" parTransId="{EBF2606B-C850-4513-BEB9-B8D0574691AA}" sibTransId="{89D34C49-A783-420C-AC8E-8D636D3CD3E3}"/>
    <dgm:cxn modelId="{14CB544E-72BC-4C07-BFAF-F3E338AAD8CF}" type="presOf" srcId="{86DFDF5F-163D-4A4D-AA68-EB8C923AB222}" destId="{A14AD391-3C20-48E9-90CB-4B2497BF15C7}" srcOrd="0" destOrd="0" presId="urn:microsoft.com/office/officeart/2018/2/layout/IconVerticalSolidList"/>
    <dgm:cxn modelId="{1184E04E-69CC-4508-88C1-0135A59912D1}" type="presOf" srcId="{EB22B500-D314-49F6-8BBF-B2BA80A00BA8}" destId="{C2F11D10-38A6-48C2-9CEF-967CE1875D4E}" srcOrd="0" destOrd="0" presId="urn:microsoft.com/office/officeart/2018/2/layout/IconVerticalSolidList"/>
    <dgm:cxn modelId="{0BDB3D84-576F-43E4-9F9A-C6086BD331EB}" type="presOf" srcId="{C3FAE1E2-F452-45F9-992D-70DD92A217CE}" destId="{28CCAAE5-9080-4592-8C58-1304B42942A1}" srcOrd="0" destOrd="0" presId="urn:microsoft.com/office/officeart/2018/2/layout/IconVerticalSolidList"/>
    <dgm:cxn modelId="{71C6B790-B091-4181-BDCE-1FAA2FA586B8}" srcId="{86DFDF5F-163D-4A4D-AA68-EB8C923AB222}" destId="{090024F3-CEB0-4F89-87D7-789A9CD8663B}" srcOrd="2" destOrd="0" parTransId="{0A90E217-8FAB-456C-BA5C-E46CFEEE23E1}" sibTransId="{7A8E3B62-33BA-42A4-ADE8-8811A8CACDB3}"/>
    <dgm:cxn modelId="{7AA355A7-B326-4E18-8E4A-D893482D57DC}" type="presOf" srcId="{090024F3-CEB0-4F89-87D7-789A9CD8663B}" destId="{C604D6FA-08BA-4006-9E55-F6A87DF5C6DB}" srcOrd="0" destOrd="0" presId="urn:microsoft.com/office/officeart/2018/2/layout/IconVerticalSolidList"/>
    <dgm:cxn modelId="{CDEF54BB-0AAA-4E9D-A186-C67879A8295B}" srcId="{86DFDF5F-163D-4A4D-AA68-EB8C923AB222}" destId="{C3FAE1E2-F452-45F9-992D-70DD92A217CE}" srcOrd="3" destOrd="0" parTransId="{05058AB5-2228-4924-9967-16A27CA428AA}" sibTransId="{82569E1D-0B44-4D86-8B5D-673333C34361}"/>
    <dgm:cxn modelId="{F29686CA-1222-4FF7-AAC9-35AC0DFCD375}" type="presOf" srcId="{C84A39A0-0744-482B-9E55-D276D3EAF362}" destId="{9390E0EE-4778-4E48-800D-E9A798EC5F2D}" srcOrd="0" destOrd="0" presId="urn:microsoft.com/office/officeart/2018/2/layout/IconVerticalSolidList"/>
    <dgm:cxn modelId="{F7B795E5-47B8-4DE0-A5D9-36FB29E51B2A}" srcId="{86DFDF5F-163D-4A4D-AA68-EB8C923AB222}" destId="{C84A39A0-0744-482B-9E55-D276D3EAF362}" srcOrd="4" destOrd="0" parTransId="{B263F6E6-FF23-477B-B0FA-51E0814956E7}" sibTransId="{297B5E7F-B3BC-488B-93C1-255D8A69BF5A}"/>
    <dgm:cxn modelId="{6E516DFF-929D-4955-8559-B8C70AFEE1C6}" srcId="{86DFDF5F-163D-4A4D-AA68-EB8C923AB222}" destId="{EB22B500-D314-49F6-8BBF-B2BA80A00BA8}" srcOrd="1" destOrd="0" parTransId="{BAADC4AD-1B7B-495E-A0B5-AF09D2D0D531}" sibTransId="{4448CD14-BA86-4635-93F4-340C77F0583D}"/>
    <dgm:cxn modelId="{27DBE95D-32CC-4FB5-B29D-9FE0473B2B4E}" type="presParOf" srcId="{A14AD391-3C20-48E9-90CB-4B2497BF15C7}" destId="{F903532A-FAE4-4260-AFCA-15DA0C5CA51D}" srcOrd="0" destOrd="0" presId="urn:microsoft.com/office/officeart/2018/2/layout/IconVerticalSolidList"/>
    <dgm:cxn modelId="{E5AB257D-B90D-446D-8E34-9547A4876E55}" type="presParOf" srcId="{F903532A-FAE4-4260-AFCA-15DA0C5CA51D}" destId="{A262844B-C7F4-43B1-8AD7-38F80BD0A749}" srcOrd="0" destOrd="0" presId="urn:microsoft.com/office/officeart/2018/2/layout/IconVerticalSolidList"/>
    <dgm:cxn modelId="{D778F6B0-EFA8-4268-9474-932EE36A92E8}" type="presParOf" srcId="{F903532A-FAE4-4260-AFCA-15DA0C5CA51D}" destId="{228277C5-1B1C-4F92-B048-55BA25936B6A}" srcOrd="1" destOrd="0" presId="urn:microsoft.com/office/officeart/2018/2/layout/IconVerticalSolidList"/>
    <dgm:cxn modelId="{7FC521DB-A883-42EB-9CC3-C1631DB0A13F}" type="presParOf" srcId="{F903532A-FAE4-4260-AFCA-15DA0C5CA51D}" destId="{8C8BC623-C33F-4DCE-BC8E-DBF6A55DA683}" srcOrd="2" destOrd="0" presId="urn:microsoft.com/office/officeart/2018/2/layout/IconVerticalSolidList"/>
    <dgm:cxn modelId="{3BCA0571-D315-4064-9B34-0A9208D6A432}" type="presParOf" srcId="{F903532A-FAE4-4260-AFCA-15DA0C5CA51D}" destId="{AC7F7BAC-E178-41FC-A876-899D54D82744}" srcOrd="3" destOrd="0" presId="urn:microsoft.com/office/officeart/2018/2/layout/IconVerticalSolidList"/>
    <dgm:cxn modelId="{72D9A90A-1482-4781-BDCE-8027FC3E67B2}" type="presParOf" srcId="{A14AD391-3C20-48E9-90CB-4B2497BF15C7}" destId="{0D770EC7-22D2-4A91-A7A3-0215BCA08A9C}" srcOrd="1" destOrd="0" presId="urn:microsoft.com/office/officeart/2018/2/layout/IconVerticalSolidList"/>
    <dgm:cxn modelId="{7F2BC85D-4D2F-4901-B993-44A5DA33ECCF}" type="presParOf" srcId="{A14AD391-3C20-48E9-90CB-4B2497BF15C7}" destId="{5E32D293-A7D5-4B4A-925C-45F6CD9AE834}" srcOrd="2" destOrd="0" presId="urn:microsoft.com/office/officeart/2018/2/layout/IconVerticalSolidList"/>
    <dgm:cxn modelId="{D89CFE67-4131-4FC7-A7B2-1D70FE1FA353}" type="presParOf" srcId="{5E32D293-A7D5-4B4A-925C-45F6CD9AE834}" destId="{5F1D86C7-E3EC-4110-8C39-8196648F3B22}" srcOrd="0" destOrd="0" presId="urn:microsoft.com/office/officeart/2018/2/layout/IconVerticalSolidList"/>
    <dgm:cxn modelId="{7891811B-0736-4D7B-9F56-61DA358DB1B4}" type="presParOf" srcId="{5E32D293-A7D5-4B4A-925C-45F6CD9AE834}" destId="{B57EFE3C-8C2F-4AAF-A94C-8488DC64D095}" srcOrd="1" destOrd="0" presId="urn:microsoft.com/office/officeart/2018/2/layout/IconVerticalSolidList"/>
    <dgm:cxn modelId="{65F93553-8E08-40BC-B91D-381BFBA7EB37}" type="presParOf" srcId="{5E32D293-A7D5-4B4A-925C-45F6CD9AE834}" destId="{2B02890F-A627-4376-B303-5DF9D71AB907}" srcOrd="2" destOrd="0" presId="urn:microsoft.com/office/officeart/2018/2/layout/IconVerticalSolidList"/>
    <dgm:cxn modelId="{7D5432EB-E424-4255-8F60-349DCA934369}" type="presParOf" srcId="{5E32D293-A7D5-4B4A-925C-45F6CD9AE834}" destId="{C2F11D10-38A6-48C2-9CEF-967CE1875D4E}" srcOrd="3" destOrd="0" presId="urn:microsoft.com/office/officeart/2018/2/layout/IconVerticalSolidList"/>
    <dgm:cxn modelId="{3DC0A9D6-5C47-4476-A7DE-A2FDB1A8B998}" type="presParOf" srcId="{A14AD391-3C20-48E9-90CB-4B2497BF15C7}" destId="{07C777A4-24C0-4A8D-8031-0A276466ED4D}" srcOrd="3" destOrd="0" presId="urn:microsoft.com/office/officeart/2018/2/layout/IconVerticalSolidList"/>
    <dgm:cxn modelId="{C2004038-5BB0-4B33-AD49-FE2FDEBB8725}" type="presParOf" srcId="{A14AD391-3C20-48E9-90CB-4B2497BF15C7}" destId="{F6D64954-6B10-4212-932D-521F9A4288C8}" srcOrd="4" destOrd="0" presId="urn:microsoft.com/office/officeart/2018/2/layout/IconVerticalSolidList"/>
    <dgm:cxn modelId="{451AF293-F4AC-454E-9967-95F8832AF270}" type="presParOf" srcId="{F6D64954-6B10-4212-932D-521F9A4288C8}" destId="{198E61BE-3443-4E92-960E-D966965AD32B}" srcOrd="0" destOrd="0" presId="urn:microsoft.com/office/officeart/2018/2/layout/IconVerticalSolidList"/>
    <dgm:cxn modelId="{8473300E-AC1A-441C-97F8-FE5F11DABD8E}" type="presParOf" srcId="{F6D64954-6B10-4212-932D-521F9A4288C8}" destId="{FF5E8824-CD9B-4B99-92E1-ADCFE23A21D5}" srcOrd="1" destOrd="0" presId="urn:microsoft.com/office/officeart/2018/2/layout/IconVerticalSolidList"/>
    <dgm:cxn modelId="{DC43AE6D-EE0C-4603-9F14-0078957F0494}" type="presParOf" srcId="{F6D64954-6B10-4212-932D-521F9A4288C8}" destId="{24A73669-4273-4929-8400-7649AFA62921}" srcOrd="2" destOrd="0" presId="urn:microsoft.com/office/officeart/2018/2/layout/IconVerticalSolidList"/>
    <dgm:cxn modelId="{C1D44D39-17CC-4761-9490-90866673BD6F}" type="presParOf" srcId="{F6D64954-6B10-4212-932D-521F9A4288C8}" destId="{C604D6FA-08BA-4006-9E55-F6A87DF5C6DB}" srcOrd="3" destOrd="0" presId="urn:microsoft.com/office/officeart/2018/2/layout/IconVerticalSolidList"/>
    <dgm:cxn modelId="{AE8D9A85-F399-47EA-B760-908D1EB3BFBE}" type="presParOf" srcId="{A14AD391-3C20-48E9-90CB-4B2497BF15C7}" destId="{BD3D2872-8785-4DA0-AC7B-EE6F2AC5952C}" srcOrd="5" destOrd="0" presId="urn:microsoft.com/office/officeart/2018/2/layout/IconVerticalSolidList"/>
    <dgm:cxn modelId="{29E38DEE-FD7A-4AF4-8D18-E756C4F06DF6}" type="presParOf" srcId="{A14AD391-3C20-48E9-90CB-4B2497BF15C7}" destId="{E7108A79-E48B-46FA-B39C-C2C496A967BE}" srcOrd="6" destOrd="0" presId="urn:microsoft.com/office/officeart/2018/2/layout/IconVerticalSolidList"/>
    <dgm:cxn modelId="{5B6C99BB-2216-4267-AEA4-D50CFD98AD9D}" type="presParOf" srcId="{E7108A79-E48B-46FA-B39C-C2C496A967BE}" destId="{CA6F93C4-C8E3-470E-A054-7D829F92BFEC}" srcOrd="0" destOrd="0" presId="urn:microsoft.com/office/officeart/2018/2/layout/IconVerticalSolidList"/>
    <dgm:cxn modelId="{BCA4C215-BAF2-45C4-A534-97B65F9936DD}" type="presParOf" srcId="{E7108A79-E48B-46FA-B39C-C2C496A967BE}" destId="{5A0517A1-D6DE-4816-8B2F-2005AF0853EA}" srcOrd="1" destOrd="0" presId="urn:microsoft.com/office/officeart/2018/2/layout/IconVerticalSolidList"/>
    <dgm:cxn modelId="{A9832841-A750-44E0-A5C9-B28ADD69AB0C}" type="presParOf" srcId="{E7108A79-E48B-46FA-B39C-C2C496A967BE}" destId="{30295FE3-929A-4C5D-B208-9BA848AEB89A}" srcOrd="2" destOrd="0" presId="urn:microsoft.com/office/officeart/2018/2/layout/IconVerticalSolidList"/>
    <dgm:cxn modelId="{28D14A1A-713B-45EE-9282-9AB4BA717AA3}" type="presParOf" srcId="{E7108A79-E48B-46FA-B39C-C2C496A967BE}" destId="{28CCAAE5-9080-4592-8C58-1304B42942A1}" srcOrd="3" destOrd="0" presId="urn:microsoft.com/office/officeart/2018/2/layout/IconVerticalSolidList"/>
    <dgm:cxn modelId="{C3ACF865-5709-4657-B426-F79A71E475E1}" type="presParOf" srcId="{A14AD391-3C20-48E9-90CB-4B2497BF15C7}" destId="{E9E5FFE5-38DB-4FAE-8E5B-72E622F7CCA4}" srcOrd="7" destOrd="0" presId="urn:microsoft.com/office/officeart/2018/2/layout/IconVerticalSolidList"/>
    <dgm:cxn modelId="{D1F6407B-16C4-430B-9D43-18A1F045937A}" type="presParOf" srcId="{A14AD391-3C20-48E9-90CB-4B2497BF15C7}" destId="{06EC913A-1E21-4D70-8185-EB909CC80028}" srcOrd="8" destOrd="0" presId="urn:microsoft.com/office/officeart/2018/2/layout/IconVerticalSolidList"/>
    <dgm:cxn modelId="{F172EF47-0E08-4883-920B-4C28570D1796}" type="presParOf" srcId="{06EC913A-1E21-4D70-8185-EB909CC80028}" destId="{5076D75D-0B14-44CD-B6EE-0990028088D8}" srcOrd="0" destOrd="0" presId="urn:microsoft.com/office/officeart/2018/2/layout/IconVerticalSolidList"/>
    <dgm:cxn modelId="{79886D02-5170-47BA-B59A-7324D1D631CE}" type="presParOf" srcId="{06EC913A-1E21-4D70-8185-EB909CC80028}" destId="{B735357C-BC95-4C89-8D4E-2E22961F3076}" srcOrd="1" destOrd="0" presId="urn:microsoft.com/office/officeart/2018/2/layout/IconVerticalSolidList"/>
    <dgm:cxn modelId="{DEBEF0A1-D53A-4306-85E4-171DEFFBD57D}" type="presParOf" srcId="{06EC913A-1E21-4D70-8185-EB909CC80028}" destId="{DF19D354-54A6-475A-B1E9-F17A592456D4}" srcOrd="2" destOrd="0" presId="urn:microsoft.com/office/officeart/2018/2/layout/IconVerticalSolidList"/>
    <dgm:cxn modelId="{42878DC7-8BD8-472F-96CE-1AEFB6015AAB}" type="presParOf" srcId="{06EC913A-1E21-4D70-8185-EB909CC80028}" destId="{9390E0EE-4778-4E48-800D-E9A798EC5F2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16049B-CD51-46AB-9676-611DC9D7993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D8713E6-8946-47F4-B397-79765B0EC2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/>
            <a:t>Scripture:</a:t>
          </a:r>
        </a:p>
        <a:p>
          <a:pPr>
            <a:lnSpc>
              <a:spcPct val="100000"/>
            </a:lnSpc>
          </a:pPr>
          <a:r>
            <a:rPr lang="en-US" b="0" i="0"/>
            <a:t>2 Nephi 26:33</a:t>
          </a:r>
          <a:endParaRPr lang="en-US"/>
        </a:p>
      </dgm:t>
    </dgm:pt>
    <dgm:pt modelId="{83904556-2DB7-4F92-8BC3-0DE4A164A86E}" type="parTrans" cxnId="{D9655BE3-3402-4E66-9876-346CBEEE97CF}">
      <dgm:prSet/>
      <dgm:spPr/>
      <dgm:t>
        <a:bodyPr/>
        <a:lstStyle/>
        <a:p>
          <a:endParaRPr lang="en-US"/>
        </a:p>
      </dgm:t>
    </dgm:pt>
    <dgm:pt modelId="{C47BEC5D-7BCA-409B-ADD8-35C8BBE60CEB}" type="sibTrans" cxnId="{D9655BE3-3402-4E66-9876-346CBEEE97CF}">
      <dgm:prSet/>
      <dgm:spPr/>
      <dgm:t>
        <a:bodyPr/>
        <a:lstStyle/>
        <a:p>
          <a:endParaRPr lang="en-US"/>
        </a:p>
      </dgm:t>
    </dgm:pt>
    <dgm:pt modelId="{D7028FA4-2AB8-44BA-A855-69B94DAD2C0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Search online for “accepting people for who they are” and find a few quotes or ideas to share.</a:t>
          </a:r>
        </a:p>
      </dgm:t>
    </dgm:pt>
    <dgm:pt modelId="{3688A12D-D81E-4D6F-B601-269304D399DF}" type="parTrans" cxnId="{DEAB6037-1FC9-439D-BAAB-4FAAD2BE5028}">
      <dgm:prSet/>
      <dgm:spPr/>
      <dgm:t>
        <a:bodyPr/>
        <a:lstStyle/>
        <a:p>
          <a:endParaRPr lang="en-US"/>
        </a:p>
      </dgm:t>
    </dgm:pt>
    <dgm:pt modelId="{DA82ECE6-785D-4960-B8C4-F19B6CCE90C1}" type="sibTrans" cxnId="{DEAB6037-1FC9-439D-BAAB-4FAAD2BE5028}">
      <dgm:prSet/>
      <dgm:spPr/>
      <dgm:t>
        <a:bodyPr/>
        <a:lstStyle/>
        <a:p>
          <a:endParaRPr lang="en-US"/>
        </a:p>
      </dgm:t>
    </dgm:pt>
    <dgm:pt modelId="{1A37BD56-5883-4EE0-80FA-7D512BFE44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Read the words to Hymn 308</a:t>
          </a:r>
          <a:endParaRPr lang="en-US"/>
        </a:p>
      </dgm:t>
    </dgm:pt>
    <dgm:pt modelId="{C662BC86-158A-4BE5-ABE6-94C5D91972F1}" type="parTrans" cxnId="{52347231-7625-4461-B484-A6D48A2902A1}">
      <dgm:prSet/>
      <dgm:spPr/>
      <dgm:t>
        <a:bodyPr/>
        <a:lstStyle/>
        <a:p>
          <a:endParaRPr lang="en-US"/>
        </a:p>
      </dgm:t>
    </dgm:pt>
    <dgm:pt modelId="{C6EB0B34-B148-4D31-891F-6EB4D662798C}" type="sibTrans" cxnId="{52347231-7625-4461-B484-A6D48A2902A1}">
      <dgm:prSet/>
      <dgm:spPr/>
      <dgm:t>
        <a:bodyPr/>
        <a:lstStyle/>
        <a:p>
          <a:endParaRPr lang="en-US"/>
        </a:p>
      </dgm:t>
    </dgm:pt>
    <dgm:pt modelId="{5A04DF41-A297-4171-B612-AAF408D0D5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Ask this question to the class: How has your life been blessed by loving those who are different than you?</a:t>
          </a:r>
          <a:endParaRPr lang="en-US" dirty="0"/>
        </a:p>
      </dgm:t>
    </dgm:pt>
    <dgm:pt modelId="{FD15F3D3-8EE7-4C6B-BD05-E453858FA907}" type="parTrans" cxnId="{8159E8D3-8FA9-4FD2-A38B-FAE44096613C}">
      <dgm:prSet/>
      <dgm:spPr/>
      <dgm:t>
        <a:bodyPr/>
        <a:lstStyle/>
        <a:p>
          <a:endParaRPr lang="en-US"/>
        </a:p>
      </dgm:t>
    </dgm:pt>
    <dgm:pt modelId="{F8490B89-B8C8-4DD3-A5CF-F3EFB1FC0E82}" type="sibTrans" cxnId="{8159E8D3-8FA9-4FD2-A38B-FAE44096613C}">
      <dgm:prSet/>
      <dgm:spPr/>
      <dgm:t>
        <a:bodyPr/>
        <a:lstStyle/>
        <a:p>
          <a:endParaRPr lang="en-US"/>
        </a:p>
      </dgm:t>
    </dgm:pt>
    <dgm:pt modelId="{0561EB65-F7B8-4CEE-8E2E-37B38B5285BA}" type="pres">
      <dgm:prSet presAssocID="{2116049B-CD51-46AB-9676-611DC9D7993A}" presName="root" presStyleCnt="0">
        <dgm:presLayoutVars>
          <dgm:dir/>
          <dgm:resizeHandles val="exact"/>
        </dgm:presLayoutVars>
      </dgm:prSet>
      <dgm:spPr/>
    </dgm:pt>
    <dgm:pt modelId="{15867B14-0E7D-432A-AE08-F9FFEF0DE1E2}" type="pres">
      <dgm:prSet presAssocID="{0D8713E6-8946-47F4-B397-79765B0EC2FA}" presName="compNode" presStyleCnt="0"/>
      <dgm:spPr/>
    </dgm:pt>
    <dgm:pt modelId="{A16C728D-CA93-4CD4-A258-1D8CCA55136C}" type="pres">
      <dgm:prSet presAssocID="{0D8713E6-8946-47F4-B397-79765B0EC2FA}" presName="bgRect" presStyleLbl="bgShp" presStyleIdx="0" presStyleCnt="4"/>
      <dgm:spPr/>
    </dgm:pt>
    <dgm:pt modelId="{9FBB4AEC-8BF5-4F46-A839-64A5A24710D8}" type="pres">
      <dgm:prSet presAssocID="{0D8713E6-8946-47F4-B397-79765B0EC2F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2E0B9332-CC50-4812-88E9-E58DF8EDB0E2}" type="pres">
      <dgm:prSet presAssocID="{0D8713E6-8946-47F4-B397-79765B0EC2FA}" presName="spaceRect" presStyleCnt="0"/>
      <dgm:spPr/>
    </dgm:pt>
    <dgm:pt modelId="{0F776C43-DCAB-4596-B390-477FE1E287C6}" type="pres">
      <dgm:prSet presAssocID="{0D8713E6-8946-47F4-B397-79765B0EC2FA}" presName="parTx" presStyleLbl="revTx" presStyleIdx="0" presStyleCnt="4">
        <dgm:presLayoutVars>
          <dgm:chMax val="0"/>
          <dgm:chPref val="0"/>
        </dgm:presLayoutVars>
      </dgm:prSet>
      <dgm:spPr/>
    </dgm:pt>
    <dgm:pt modelId="{A285E813-E6A0-4E55-9297-1A4C4F4FF19E}" type="pres">
      <dgm:prSet presAssocID="{C47BEC5D-7BCA-409B-ADD8-35C8BBE60CEB}" presName="sibTrans" presStyleCnt="0"/>
      <dgm:spPr/>
    </dgm:pt>
    <dgm:pt modelId="{EFCB82E3-4E2D-4F4B-864B-F5546D086CDE}" type="pres">
      <dgm:prSet presAssocID="{D7028FA4-2AB8-44BA-A855-69B94DAD2C0B}" presName="compNode" presStyleCnt="0"/>
      <dgm:spPr/>
    </dgm:pt>
    <dgm:pt modelId="{180E0598-CC5C-48D0-8AFC-FCA7DF0B8F10}" type="pres">
      <dgm:prSet presAssocID="{D7028FA4-2AB8-44BA-A855-69B94DAD2C0B}" presName="bgRect" presStyleLbl="bgShp" presStyleIdx="1" presStyleCnt="4"/>
      <dgm:spPr/>
    </dgm:pt>
    <dgm:pt modelId="{B1BC563B-40D0-4038-BB7D-9C3AA1A9891C}" type="pres">
      <dgm:prSet presAssocID="{D7028FA4-2AB8-44BA-A855-69B94DAD2C0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07AD321-5F96-4854-A36C-E69FDC132443}" type="pres">
      <dgm:prSet presAssocID="{D7028FA4-2AB8-44BA-A855-69B94DAD2C0B}" presName="spaceRect" presStyleCnt="0"/>
      <dgm:spPr/>
    </dgm:pt>
    <dgm:pt modelId="{AB14D705-DC29-4B14-960D-5E1F93C0AB26}" type="pres">
      <dgm:prSet presAssocID="{D7028FA4-2AB8-44BA-A855-69B94DAD2C0B}" presName="parTx" presStyleLbl="revTx" presStyleIdx="1" presStyleCnt="4">
        <dgm:presLayoutVars>
          <dgm:chMax val="0"/>
          <dgm:chPref val="0"/>
        </dgm:presLayoutVars>
      </dgm:prSet>
      <dgm:spPr/>
    </dgm:pt>
    <dgm:pt modelId="{6D83F746-1E3C-4AC6-9B7E-7035C56F8F36}" type="pres">
      <dgm:prSet presAssocID="{DA82ECE6-785D-4960-B8C4-F19B6CCE90C1}" presName="sibTrans" presStyleCnt="0"/>
      <dgm:spPr/>
    </dgm:pt>
    <dgm:pt modelId="{55A622D7-29FF-4403-B496-F4683A9DC92E}" type="pres">
      <dgm:prSet presAssocID="{1A37BD56-5883-4EE0-80FA-7D512BFE446F}" presName="compNode" presStyleCnt="0"/>
      <dgm:spPr/>
    </dgm:pt>
    <dgm:pt modelId="{78FAC3C4-ABD1-4CBD-83AC-1813EC2BBB71}" type="pres">
      <dgm:prSet presAssocID="{1A37BD56-5883-4EE0-80FA-7D512BFE446F}" presName="bgRect" presStyleLbl="bgShp" presStyleIdx="2" presStyleCnt="4"/>
      <dgm:spPr/>
    </dgm:pt>
    <dgm:pt modelId="{E47EA4B8-77A3-422D-8855-21C39D4077F4}" type="pres">
      <dgm:prSet presAssocID="{1A37BD56-5883-4EE0-80FA-7D512BFE446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33539DF4-9CCA-4369-AA63-884B49CEA51B}" type="pres">
      <dgm:prSet presAssocID="{1A37BD56-5883-4EE0-80FA-7D512BFE446F}" presName="spaceRect" presStyleCnt="0"/>
      <dgm:spPr/>
    </dgm:pt>
    <dgm:pt modelId="{8167042E-4012-4AEB-B3A1-10FFC63639C6}" type="pres">
      <dgm:prSet presAssocID="{1A37BD56-5883-4EE0-80FA-7D512BFE446F}" presName="parTx" presStyleLbl="revTx" presStyleIdx="2" presStyleCnt="4">
        <dgm:presLayoutVars>
          <dgm:chMax val="0"/>
          <dgm:chPref val="0"/>
        </dgm:presLayoutVars>
      </dgm:prSet>
      <dgm:spPr/>
    </dgm:pt>
    <dgm:pt modelId="{548357FC-03D7-464C-9030-62A73EC21218}" type="pres">
      <dgm:prSet presAssocID="{C6EB0B34-B148-4D31-891F-6EB4D662798C}" presName="sibTrans" presStyleCnt="0"/>
      <dgm:spPr/>
    </dgm:pt>
    <dgm:pt modelId="{2DA53524-A736-4AC1-9EE4-F4DDE9EBCC4F}" type="pres">
      <dgm:prSet presAssocID="{5A04DF41-A297-4171-B612-AAF408D0D502}" presName="compNode" presStyleCnt="0"/>
      <dgm:spPr/>
    </dgm:pt>
    <dgm:pt modelId="{80E18EC0-43D8-4C27-ADAB-CB0AFC1EA89B}" type="pres">
      <dgm:prSet presAssocID="{5A04DF41-A297-4171-B612-AAF408D0D502}" presName="bgRect" presStyleLbl="bgShp" presStyleIdx="3" presStyleCnt="4"/>
      <dgm:spPr/>
    </dgm:pt>
    <dgm:pt modelId="{B370E1B3-89BA-43EC-A1D8-47A6627F2674}" type="pres">
      <dgm:prSet presAssocID="{5A04DF41-A297-4171-B612-AAF408D0D50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1322BBB-5575-4516-B2F6-ACBC0A0ABBF2}" type="pres">
      <dgm:prSet presAssocID="{5A04DF41-A297-4171-B612-AAF408D0D502}" presName="spaceRect" presStyleCnt="0"/>
      <dgm:spPr/>
    </dgm:pt>
    <dgm:pt modelId="{C1086848-DA45-49EA-A7ED-DBE95AB1F692}" type="pres">
      <dgm:prSet presAssocID="{5A04DF41-A297-4171-B612-AAF408D0D5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7D2FC0D-87A8-4C23-B05A-59B9E7C5600B}" type="presOf" srcId="{1A37BD56-5883-4EE0-80FA-7D512BFE446F}" destId="{8167042E-4012-4AEB-B3A1-10FFC63639C6}" srcOrd="0" destOrd="0" presId="urn:microsoft.com/office/officeart/2018/2/layout/IconVerticalSolidList"/>
    <dgm:cxn modelId="{52347231-7625-4461-B484-A6D48A2902A1}" srcId="{2116049B-CD51-46AB-9676-611DC9D7993A}" destId="{1A37BD56-5883-4EE0-80FA-7D512BFE446F}" srcOrd="2" destOrd="0" parTransId="{C662BC86-158A-4BE5-ABE6-94C5D91972F1}" sibTransId="{C6EB0B34-B148-4D31-891F-6EB4D662798C}"/>
    <dgm:cxn modelId="{AE969C31-A2E6-4C15-9178-27955976E170}" type="presOf" srcId="{D7028FA4-2AB8-44BA-A855-69B94DAD2C0B}" destId="{AB14D705-DC29-4B14-960D-5E1F93C0AB26}" srcOrd="0" destOrd="0" presId="urn:microsoft.com/office/officeart/2018/2/layout/IconVerticalSolidList"/>
    <dgm:cxn modelId="{DEAB6037-1FC9-439D-BAAB-4FAAD2BE5028}" srcId="{2116049B-CD51-46AB-9676-611DC9D7993A}" destId="{D7028FA4-2AB8-44BA-A855-69B94DAD2C0B}" srcOrd="1" destOrd="0" parTransId="{3688A12D-D81E-4D6F-B601-269304D399DF}" sibTransId="{DA82ECE6-785D-4960-B8C4-F19B6CCE90C1}"/>
    <dgm:cxn modelId="{2E76B841-E4AC-4636-8D8F-04E4BFA93844}" type="presOf" srcId="{5A04DF41-A297-4171-B612-AAF408D0D502}" destId="{C1086848-DA45-49EA-A7ED-DBE95AB1F692}" srcOrd="0" destOrd="0" presId="urn:microsoft.com/office/officeart/2018/2/layout/IconVerticalSolidList"/>
    <dgm:cxn modelId="{8159E8D3-8FA9-4FD2-A38B-FAE44096613C}" srcId="{2116049B-CD51-46AB-9676-611DC9D7993A}" destId="{5A04DF41-A297-4171-B612-AAF408D0D502}" srcOrd="3" destOrd="0" parTransId="{FD15F3D3-8EE7-4C6B-BD05-E453858FA907}" sibTransId="{F8490B89-B8C8-4DD3-A5CF-F3EFB1FC0E82}"/>
    <dgm:cxn modelId="{D9655BE3-3402-4E66-9876-346CBEEE97CF}" srcId="{2116049B-CD51-46AB-9676-611DC9D7993A}" destId="{0D8713E6-8946-47F4-B397-79765B0EC2FA}" srcOrd="0" destOrd="0" parTransId="{83904556-2DB7-4F92-8BC3-0DE4A164A86E}" sibTransId="{C47BEC5D-7BCA-409B-ADD8-35C8BBE60CEB}"/>
    <dgm:cxn modelId="{93FD85F9-6105-4029-B0A0-5221EAD18F90}" type="presOf" srcId="{0D8713E6-8946-47F4-B397-79765B0EC2FA}" destId="{0F776C43-DCAB-4596-B390-477FE1E287C6}" srcOrd="0" destOrd="0" presId="urn:microsoft.com/office/officeart/2018/2/layout/IconVerticalSolidList"/>
    <dgm:cxn modelId="{E42A30FD-8836-43A5-8795-24AED1D586F2}" type="presOf" srcId="{2116049B-CD51-46AB-9676-611DC9D7993A}" destId="{0561EB65-F7B8-4CEE-8E2E-37B38B5285BA}" srcOrd="0" destOrd="0" presId="urn:microsoft.com/office/officeart/2018/2/layout/IconVerticalSolidList"/>
    <dgm:cxn modelId="{47E6E6B6-046B-4CA2-BDEA-1E28D6CC25ED}" type="presParOf" srcId="{0561EB65-F7B8-4CEE-8E2E-37B38B5285BA}" destId="{15867B14-0E7D-432A-AE08-F9FFEF0DE1E2}" srcOrd="0" destOrd="0" presId="urn:microsoft.com/office/officeart/2018/2/layout/IconVerticalSolidList"/>
    <dgm:cxn modelId="{B2706A94-286D-4DDD-B0B5-77B61D928CF4}" type="presParOf" srcId="{15867B14-0E7D-432A-AE08-F9FFEF0DE1E2}" destId="{A16C728D-CA93-4CD4-A258-1D8CCA55136C}" srcOrd="0" destOrd="0" presId="urn:microsoft.com/office/officeart/2018/2/layout/IconVerticalSolidList"/>
    <dgm:cxn modelId="{D485B6ED-5A08-44C4-94DC-6F3207F5F715}" type="presParOf" srcId="{15867B14-0E7D-432A-AE08-F9FFEF0DE1E2}" destId="{9FBB4AEC-8BF5-4F46-A839-64A5A24710D8}" srcOrd="1" destOrd="0" presId="urn:microsoft.com/office/officeart/2018/2/layout/IconVerticalSolidList"/>
    <dgm:cxn modelId="{34749A7A-873C-4573-AB17-919B395ACB71}" type="presParOf" srcId="{15867B14-0E7D-432A-AE08-F9FFEF0DE1E2}" destId="{2E0B9332-CC50-4812-88E9-E58DF8EDB0E2}" srcOrd="2" destOrd="0" presId="urn:microsoft.com/office/officeart/2018/2/layout/IconVerticalSolidList"/>
    <dgm:cxn modelId="{EA95AEA9-5D3A-4C10-BE44-46DF5A739674}" type="presParOf" srcId="{15867B14-0E7D-432A-AE08-F9FFEF0DE1E2}" destId="{0F776C43-DCAB-4596-B390-477FE1E287C6}" srcOrd="3" destOrd="0" presId="urn:microsoft.com/office/officeart/2018/2/layout/IconVerticalSolidList"/>
    <dgm:cxn modelId="{89F2093B-C4A8-461E-8243-443E7FD442C4}" type="presParOf" srcId="{0561EB65-F7B8-4CEE-8E2E-37B38B5285BA}" destId="{A285E813-E6A0-4E55-9297-1A4C4F4FF19E}" srcOrd="1" destOrd="0" presId="urn:microsoft.com/office/officeart/2018/2/layout/IconVerticalSolidList"/>
    <dgm:cxn modelId="{05CC9321-7301-403C-83CA-174C098C7DF9}" type="presParOf" srcId="{0561EB65-F7B8-4CEE-8E2E-37B38B5285BA}" destId="{EFCB82E3-4E2D-4F4B-864B-F5546D086CDE}" srcOrd="2" destOrd="0" presId="urn:microsoft.com/office/officeart/2018/2/layout/IconVerticalSolidList"/>
    <dgm:cxn modelId="{DB11C927-FF34-4B74-A412-25D2B196E289}" type="presParOf" srcId="{EFCB82E3-4E2D-4F4B-864B-F5546D086CDE}" destId="{180E0598-CC5C-48D0-8AFC-FCA7DF0B8F10}" srcOrd="0" destOrd="0" presId="urn:microsoft.com/office/officeart/2018/2/layout/IconVerticalSolidList"/>
    <dgm:cxn modelId="{26C0086A-D15C-4BFB-8D1B-A0DAA4F29257}" type="presParOf" srcId="{EFCB82E3-4E2D-4F4B-864B-F5546D086CDE}" destId="{B1BC563B-40D0-4038-BB7D-9C3AA1A9891C}" srcOrd="1" destOrd="0" presId="urn:microsoft.com/office/officeart/2018/2/layout/IconVerticalSolidList"/>
    <dgm:cxn modelId="{A49F03B6-BD6D-4E6F-82F1-9B7DB07F2AB9}" type="presParOf" srcId="{EFCB82E3-4E2D-4F4B-864B-F5546D086CDE}" destId="{D07AD321-5F96-4854-A36C-E69FDC132443}" srcOrd="2" destOrd="0" presId="urn:microsoft.com/office/officeart/2018/2/layout/IconVerticalSolidList"/>
    <dgm:cxn modelId="{D2FDA865-4FCD-4460-8A5C-03762DF9C2FD}" type="presParOf" srcId="{EFCB82E3-4E2D-4F4B-864B-F5546D086CDE}" destId="{AB14D705-DC29-4B14-960D-5E1F93C0AB26}" srcOrd="3" destOrd="0" presId="urn:microsoft.com/office/officeart/2018/2/layout/IconVerticalSolidList"/>
    <dgm:cxn modelId="{D4603396-A85D-4302-ABE7-849627494078}" type="presParOf" srcId="{0561EB65-F7B8-4CEE-8E2E-37B38B5285BA}" destId="{6D83F746-1E3C-4AC6-9B7E-7035C56F8F36}" srcOrd="3" destOrd="0" presId="urn:microsoft.com/office/officeart/2018/2/layout/IconVerticalSolidList"/>
    <dgm:cxn modelId="{FC69DF63-4FAF-4339-932D-1161F8CC1447}" type="presParOf" srcId="{0561EB65-F7B8-4CEE-8E2E-37B38B5285BA}" destId="{55A622D7-29FF-4403-B496-F4683A9DC92E}" srcOrd="4" destOrd="0" presId="urn:microsoft.com/office/officeart/2018/2/layout/IconVerticalSolidList"/>
    <dgm:cxn modelId="{66D3EF60-6394-420F-B61A-9CA434D89D8D}" type="presParOf" srcId="{55A622D7-29FF-4403-B496-F4683A9DC92E}" destId="{78FAC3C4-ABD1-4CBD-83AC-1813EC2BBB71}" srcOrd="0" destOrd="0" presId="urn:microsoft.com/office/officeart/2018/2/layout/IconVerticalSolidList"/>
    <dgm:cxn modelId="{40E4CDC4-032F-42F6-ACE2-9EF627A53F0B}" type="presParOf" srcId="{55A622D7-29FF-4403-B496-F4683A9DC92E}" destId="{E47EA4B8-77A3-422D-8855-21C39D4077F4}" srcOrd="1" destOrd="0" presId="urn:microsoft.com/office/officeart/2018/2/layout/IconVerticalSolidList"/>
    <dgm:cxn modelId="{26A46AA8-7FEF-42CA-8610-506EF2E49703}" type="presParOf" srcId="{55A622D7-29FF-4403-B496-F4683A9DC92E}" destId="{33539DF4-9CCA-4369-AA63-884B49CEA51B}" srcOrd="2" destOrd="0" presId="urn:microsoft.com/office/officeart/2018/2/layout/IconVerticalSolidList"/>
    <dgm:cxn modelId="{6B2C707C-6861-4713-BE62-2494BC1DF38F}" type="presParOf" srcId="{55A622D7-29FF-4403-B496-F4683A9DC92E}" destId="{8167042E-4012-4AEB-B3A1-10FFC63639C6}" srcOrd="3" destOrd="0" presId="urn:microsoft.com/office/officeart/2018/2/layout/IconVerticalSolidList"/>
    <dgm:cxn modelId="{F9335EDB-BD14-491C-8549-7BB1C9323066}" type="presParOf" srcId="{0561EB65-F7B8-4CEE-8E2E-37B38B5285BA}" destId="{548357FC-03D7-464C-9030-62A73EC21218}" srcOrd="5" destOrd="0" presId="urn:microsoft.com/office/officeart/2018/2/layout/IconVerticalSolidList"/>
    <dgm:cxn modelId="{3959A161-F9AF-4588-A717-D4F4ABFFF43A}" type="presParOf" srcId="{0561EB65-F7B8-4CEE-8E2E-37B38B5285BA}" destId="{2DA53524-A736-4AC1-9EE4-F4DDE9EBCC4F}" srcOrd="6" destOrd="0" presId="urn:microsoft.com/office/officeart/2018/2/layout/IconVerticalSolidList"/>
    <dgm:cxn modelId="{48E620E2-957F-4BE4-AFA9-2147EBC390F5}" type="presParOf" srcId="{2DA53524-A736-4AC1-9EE4-F4DDE9EBCC4F}" destId="{80E18EC0-43D8-4C27-ADAB-CB0AFC1EA89B}" srcOrd="0" destOrd="0" presId="urn:microsoft.com/office/officeart/2018/2/layout/IconVerticalSolidList"/>
    <dgm:cxn modelId="{F3E64B73-8DA1-4CA2-BBDF-7A14A5908BB3}" type="presParOf" srcId="{2DA53524-A736-4AC1-9EE4-F4DDE9EBCC4F}" destId="{B370E1B3-89BA-43EC-A1D8-47A6627F2674}" srcOrd="1" destOrd="0" presId="urn:microsoft.com/office/officeart/2018/2/layout/IconVerticalSolidList"/>
    <dgm:cxn modelId="{E0C4C4C2-1177-4B19-97A1-9BF023BFBB1E}" type="presParOf" srcId="{2DA53524-A736-4AC1-9EE4-F4DDE9EBCC4F}" destId="{F1322BBB-5575-4516-B2F6-ACBC0A0ABBF2}" srcOrd="2" destOrd="0" presId="urn:microsoft.com/office/officeart/2018/2/layout/IconVerticalSolidList"/>
    <dgm:cxn modelId="{ABAF59C8-4881-4A21-B362-272A9B299FB6}" type="presParOf" srcId="{2DA53524-A736-4AC1-9EE4-F4DDE9EBCC4F}" destId="{C1086848-DA45-49EA-A7ED-DBE95AB1F69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97D967-0ECC-4BFE-B5C4-C71B088E614D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2BCC6-9B13-4075-A975-AFA4C674B9B4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B7234-C382-47F6-82FC-BE9E207DAACA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Read </a:t>
          </a:r>
          <a:r>
            <a:rPr lang="en-US" sz="2200" b="1" kern="1200" dirty="0"/>
            <a:t> Luke 10:38–40</a:t>
          </a:r>
          <a:endParaRPr lang="en-US" sz="2200" kern="1200" dirty="0"/>
        </a:p>
      </dsp:txBody>
      <dsp:txXfrm>
        <a:off x="1429899" y="2442"/>
        <a:ext cx="5083704" cy="1238008"/>
      </dsp:txXfrm>
    </dsp:sp>
    <dsp:sp modelId="{5854E07F-BD62-491B-9931-5EE35CB67B44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2BBF4-5F75-4DCD-93F9-249F4F6BEF25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0D684-ED93-491E-9414-E1D035E02F80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Share the story with us</a:t>
          </a:r>
        </a:p>
      </dsp:txBody>
      <dsp:txXfrm>
        <a:off x="1429899" y="1549953"/>
        <a:ext cx="5083704" cy="1238008"/>
      </dsp:txXfrm>
    </dsp:sp>
    <dsp:sp modelId="{7E27317A-6CFE-481F-B313-7CBB50BE81A5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835333-1FB8-46F7-B9D1-8B2F8216C364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B4B71A-6B7C-40FC-BDE9-CC2B12AE4283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Share a quote about using time wisely.</a:t>
          </a:r>
          <a:endParaRPr lang="en-US" sz="2200" kern="1200" dirty="0"/>
        </a:p>
      </dsp:txBody>
      <dsp:txXfrm>
        <a:off x="1429899" y="3097464"/>
        <a:ext cx="5083704" cy="1238008"/>
      </dsp:txXfrm>
    </dsp:sp>
    <dsp:sp modelId="{14CE0AF9-44B6-4C6A-8420-19ECC34671BE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66E09-3093-4707-864E-04A09129660C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4C79B-643C-415D-B0A8-1598ED2D703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Answer: What tips could you give on how we can be devoted to spiritual things and still take care of less important things?</a:t>
          </a:r>
          <a:endParaRPr lang="en-US" sz="2200" kern="1200" dirty="0"/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E928A-6503-42EE-AAD1-A947CB39C3AE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A6335-9EDF-44C2-A1FC-A15F54675E5E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F5C82-9EB3-4FDE-A7F9-735915ACCA4B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/>
            <a:t>Read </a:t>
          </a:r>
          <a:r>
            <a:rPr lang="en-US" sz="1400" kern="1200" dirty="0"/>
            <a:t>Doctrine and Covenants 88:124</a:t>
          </a:r>
        </a:p>
      </dsp:txBody>
      <dsp:txXfrm>
        <a:off x="1429899" y="2442"/>
        <a:ext cx="5083704" cy="1238008"/>
      </dsp:txXfrm>
    </dsp:sp>
    <dsp:sp modelId="{B32307BE-3765-4A9D-9226-EF34F3FD593A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C4E97F-8361-4111-9EBF-17CA28FB7528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22F49-AA65-4E8A-9DEF-D9A6D627248F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Choose 3 people in our class today to answer this question: </a:t>
          </a:r>
          <a:r>
            <a:rPr lang="en-US" sz="1400" b="0" i="0" kern="1200"/>
            <a:t>If you were given the next 3 days to do whatever you wanted—with no restrictions—how would you spend your time?</a:t>
          </a:r>
          <a:endParaRPr lang="en-US" sz="1400" kern="1200"/>
        </a:p>
      </dsp:txBody>
      <dsp:txXfrm>
        <a:off x="1429899" y="1549953"/>
        <a:ext cx="5083704" cy="1238008"/>
      </dsp:txXfrm>
    </dsp:sp>
    <dsp:sp modelId="{CB4606FC-470E-49D1-81E4-9E4F9ADE0B44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1F48D9-E782-4520-90A2-BFAC56EEA8C4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EE388-B334-4493-A002-02DF09986B8A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Share a few ways that Youth can manage their time on their cell phones.</a:t>
          </a:r>
          <a:endParaRPr lang="en-US" sz="1400" kern="1200"/>
        </a:p>
      </dsp:txBody>
      <dsp:txXfrm>
        <a:off x="1429899" y="3097464"/>
        <a:ext cx="5083704" cy="1238008"/>
      </dsp:txXfrm>
    </dsp:sp>
    <dsp:sp modelId="{1293642D-C491-4B29-980D-9110ABE3BB54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EA29F-8DC7-4458-A9BA-3CA52E31D1D8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C420F-912E-48AD-B452-792E194A7CC4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Answer: What do you do to manage your time?</a:t>
          </a:r>
          <a:endParaRPr lang="en-US" sz="1400" kern="1200"/>
        </a:p>
      </dsp:txBody>
      <dsp:txXfrm>
        <a:off x="1429899" y="4644974"/>
        <a:ext cx="5083704" cy="1238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F9D46-4616-4507-AD88-6BFE74CB7A24}">
      <dsp:nvSpPr>
        <dsp:cNvPr id="0" name=""/>
        <dsp:cNvSpPr/>
      </dsp:nvSpPr>
      <dsp:spPr>
        <a:xfrm>
          <a:off x="0" y="58329"/>
          <a:ext cx="6513603" cy="12757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The disciples asked Jesus to teach them to pray.  </a:t>
          </a:r>
        </a:p>
      </dsp:txBody>
      <dsp:txXfrm>
        <a:off x="62275" y="120604"/>
        <a:ext cx="6389053" cy="1151152"/>
      </dsp:txXfrm>
    </dsp:sp>
    <dsp:sp modelId="{87D53C0C-6417-456C-90FC-B05235B67F97}">
      <dsp:nvSpPr>
        <dsp:cNvPr id="0" name=""/>
        <dsp:cNvSpPr/>
      </dsp:nvSpPr>
      <dsp:spPr>
        <a:xfrm>
          <a:off x="0" y="1400271"/>
          <a:ext cx="6513603" cy="127570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Read Luke 11:9–13 and identify 3 principles about praying that Jesus gave in response to their question.</a:t>
          </a:r>
        </a:p>
      </dsp:txBody>
      <dsp:txXfrm>
        <a:off x="62275" y="1462546"/>
        <a:ext cx="6389053" cy="1151152"/>
      </dsp:txXfrm>
    </dsp:sp>
    <dsp:sp modelId="{7430756A-024E-4218-B482-6BFD2C41F710}">
      <dsp:nvSpPr>
        <dsp:cNvPr id="0" name=""/>
        <dsp:cNvSpPr/>
      </dsp:nvSpPr>
      <dsp:spPr>
        <a:xfrm>
          <a:off x="0" y="2742214"/>
          <a:ext cx="6513603" cy="127570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u="sng" kern="1200"/>
            <a:t>Ask these questions to the class:</a:t>
          </a:r>
          <a:endParaRPr lang="en-US" sz="2300" kern="1200"/>
        </a:p>
      </dsp:txBody>
      <dsp:txXfrm>
        <a:off x="62275" y="2804489"/>
        <a:ext cx="6389053" cy="1151152"/>
      </dsp:txXfrm>
    </dsp:sp>
    <dsp:sp modelId="{EE178F34-BD08-4580-88CD-64C01193C1B1}">
      <dsp:nvSpPr>
        <dsp:cNvPr id="0" name=""/>
        <dsp:cNvSpPr/>
      </dsp:nvSpPr>
      <dsp:spPr>
        <a:xfrm>
          <a:off x="0" y="4017916"/>
          <a:ext cx="6513603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Does God care what words we use?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Can you change God’s mind through prayer?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What is the purpose of prayer?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Is it OK to pray over everything?  Is there anything we shouldn’t pray for?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What little things do you do to make prayers more meaningful?  </a:t>
          </a:r>
        </a:p>
      </dsp:txBody>
      <dsp:txXfrm>
        <a:off x="0" y="4017916"/>
        <a:ext cx="6513603" cy="1809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8E547-2EB6-4999-B097-2038C9E390B5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B50E98-FBC7-4AFD-B17B-128508FC8856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8DC53E-767E-4A48-8EB5-C1C004675C29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/>
            <a:t>Read </a:t>
          </a:r>
          <a:r>
            <a:rPr lang="en-US" sz="2000" kern="1200" dirty="0"/>
            <a:t>Doctrine and Covenants 10:5</a:t>
          </a:r>
        </a:p>
      </dsp:txBody>
      <dsp:txXfrm>
        <a:off x="1429899" y="2442"/>
        <a:ext cx="5083704" cy="1238008"/>
      </dsp:txXfrm>
    </dsp:sp>
    <dsp:sp modelId="{63B0D10B-49CF-4B89-A544-3CB2EF416E75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8DB523-3698-45D7-8B22-D9BE4EF42D02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A728A-56C7-415C-9AC4-E7E4020F5B9C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Read the Bible Dictionary (pg 753) under the passage “Prayer” and find one powerful sentence to share.</a:t>
          </a:r>
        </a:p>
      </dsp:txBody>
      <dsp:txXfrm>
        <a:off x="1429899" y="1549953"/>
        <a:ext cx="5083704" cy="1238008"/>
      </dsp:txXfrm>
    </dsp:sp>
    <dsp:sp modelId="{C204A4A4-616C-4296-8224-508F3D9E3128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BD063-6DBC-47C6-BAD5-18A38028688A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933E6-E895-454A-ABD0-16E9E46A8864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Share a few ways to make prayer meaningful or ask the class what they do to make prayer meaningful.</a:t>
          </a:r>
          <a:endParaRPr lang="en-US" sz="2000" kern="1200" dirty="0"/>
        </a:p>
      </dsp:txBody>
      <dsp:txXfrm>
        <a:off x="1429899" y="3097464"/>
        <a:ext cx="5083704" cy="1238008"/>
      </dsp:txXfrm>
    </dsp:sp>
    <dsp:sp modelId="{91E1350E-5FE3-4C62-9654-BBE2AE4B49DC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7A4C1-7426-46D6-808F-11C7690DDC42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DBE36-79AE-423F-AE85-A0AF15BDD656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Share a story about prayer (it could be personal or from the scriptures)</a:t>
          </a:r>
          <a:endParaRPr lang="en-US" sz="2000" kern="1200"/>
        </a:p>
      </dsp:txBody>
      <dsp:txXfrm>
        <a:off x="1429899" y="4644974"/>
        <a:ext cx="5083704" cy="1238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2D2CE-8330-405D-AC8E-ABE52C9E73F6}">
      <dsp:nvSpPr>
        <dsp:cNvPr id="0" name=""/>
        <dsp:cNvSpPr/>
      </dsp:nvSpPr>
      <dsp:spPr>
        <a:xfrm>
          <a:off x="0" y="37681"/>
          <a:ext cx="6513603" cy="13985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Read Luke 12:16–21 and tell the parable to the class. Look for the words I and my. What does this teach you about this man?</a:t>
          </a:r>
        </a:p>
      </dsp:txBody>
      <dsp:txXfrm>
        <a:off x="68270" y="105951"/>
        <a:ext cx="6377063" cy="1261975"/>
      </dsp:txXfrm>
    </dsp:sp>
    <dsp:sp modelId="{211479CF-B383-4762-89D4-A8AC224798C7}">
      <dsp:nvSpPr>
        <dsp:cNvPr id="0" name=""/>
        <dsp:cNvSpPr/>
      </dsp:nvSpPr>
      <dsp:spPr>
        <a:xfrm>
          <a:off x="0" y="1508197"/>
          <a:ext cx="6513603" cy="139851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kern="1200" dirty="0"/>
            <a:t>Share this quote: “What matters most is what lasts longest” (Elder M. Russell Ballard).</a:t>
          </a:r>
          <a:endParaRPr lang="en-US" sz="2400" kern="1200" dirty="0"/>
        </a:p>
      </dsp:txBody>
      <dsp:txXfrm>
        <a:off x="68270" y="1576467"/>
        <a:ext cx="6377063" cy="1261975"/>
      </dsp:txXfrm>
    </dsp:sp>
    <dsp:sp modelId="{96898635-F4DB-468D-8B2F-F550B4BF8206}">
      <dsp:nvSpPr>
        <dsp:cNvPr id="0" name=""/>
        <dsp:cNvSpPr/>
      </dsp:nvSpPr>
      <dsp:spPr>
        <a:xfrm>
          <a:off x="0" y="2978713"/>
          <a:ext cx="6513603" cy="139851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Read Luke 12:31-32 to see where our focus should be.  Have us cross-reference Jacob 2:18-19.</a:t>
          </a:r>
        </a:p>
      </dsp:txBody>
      <dsp:txXfrm>
        <a:off x="68270" y="3046983"/>
        <a:ext cx="6377063" cy="1261975"/>
      </dsp:txXfrm>
    </dsp:sp>
    <dsp:sp modelId="{BEACDC60-7AC1-4295-8740-75ECED7ABEC5}">
      <dsp:nvSpPr>
        <dsp:cNvPr id="0" name=""/>
        <dsp:cNvSpPr/>
      </dsp:nvSpPr>
      <dsp:spPr>
        <a:xfrm>
          <a:off x="0" y="4449228"/>
          <a:ext cx="6513603" cy="139851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Ask: What are a few ways you see people put God’s kingdom first in their lives?</a:t>
          </a:r>
        </a:p>
      </dsp:txBody>
      <dsp:txXfrm>
        <a:off x="68270" y="4517498"/>
        <a:ext cx="6377063" cy="12619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7EEB2-CF65-4A6B-80B3-5A08F9350DAD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CA71A-43BF-46CB-B99D-9D378B1E2935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BB8B4-7F25-413A-B86B-0E52509AE1FE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Scripture: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Matthew 6:33</a:t>
          </a:r>
        </a:p>
      </dsp:txBody>
      <dsp:txXfrm>
        <a:off x="1429899" y="2442"/>
        <a:ext cx="5083704" cy="1238008"/>
      </dsp:txXfrm>
    </dsp:sp>
    <dsp:sp modelId="{4CBCCACF-E3D3-47B5-ABCA-1983C32951C6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679CF-00CA-46EC-B08F-9A93A9B402B9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AA7F0-75DC-46DA-A6E1-A13980EC435D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Search online for “Putting God First” and find a few quotes or ideas to share.</a:t>
          </a:r>
        </a:p>
      </dsp:txBody>
      <dsp:txXfrm>
        <a:off x="1429899" y="1549953"/>
        <a:ext cx="5083704" cy="1238008"/>
      </dsp:txXfrm>
    </dsp:sp>
    <dsp:sp modelId="{AD9E863E-94D2-4559-B9DD-C56DCBDA76C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CFB1A7-21AF-420D-A608-97C8D010D719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9213E-4101-4B75-A20C-835C721632DF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What is something you or others do to put God first in their life?</a:t>
          </a:r>
          <a:endParaRPr lang="en-US" sz="2000" kern="1200"/>
        </a:p>
      </dsp:txBody>
      <dsp:txXfrm>
        <a:off x="1429899" y="3097464"/>
        <a:ext cx="5083704" cy="1238008"/>
      </dsp:txXfrm>
    </dsp:sp>
    <dsp:sp modelId="{211DEAC0-6F92-4D5C-B7FF-B640648FAE9A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7F9D9-F657-4ECC-82A7-459D5CEEBC6D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77D050-81C1-4F04-8EBA-243E20DC8EAF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Ask this question to the class: How has being close to God blessed you at different times in your life?</a:t>
          </a:r>
          <a:endParaRPr lang="en-US" sz="2000" kern="1200"/>
        </a:p>
      </dsp:txBody>
      <dsp:txXfrm>
        <a:off x="1429899" y="4644974"/>
        <a:ext cx="5083704" cy="12380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2844B-C7F4-43B1-8AD7-38F80BD0A749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277C5-1B1C-4F92-B048-55BA25936B6A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7F7BAC-E178-41FC-A876-899D54D82744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Ask: Do you know anyone with a disability?  After, read John 9:1-3,6-11,24-25. Where did the Jews think this man’s blindness came from?</a:t>
          </a:r>
        </a:p>
      </dsp:txBody>
      <dsp:txXfrm>
        <a:off x="1131174" y="4597"/>
        <a:ext cx="5382429" cy="979371"/>
      </dsp:txXfrm>
    </dsp:sp>
    <dsp:sp modelId="{5F1D86C7-E3EC-4110-8C39-8196648F3B22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7EFE3C-8C2F-4AAF-A94C-8488DC64D095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11D10-38A6-48C2-9CEF-967CE1875D4E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n w="1905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rPr>
            <a:t>Search for the words to the Primary Song, “I’ll Walk With You” and read them.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131174" y="1228812"/>
        <a:ext cx="5382429" cy="979371"/>
      </dsp:txXfrm>
    </dsp:sp>
    <dsp:sp modelId="{198E61BE-3443-4E92-960E-D966965AD32B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E8824-CD9B-4B99-92E1-ADCFE23A21D5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4D6FA-08BA-4006-9E55-F6A87DF5C6DB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are some modern examples of spiritual blindness?</a:t>
          </a:r>
        </a:p>
      </dsp:txBody>
      <dsp:txXfrm>
        <a:off x="1131174" y="2453027"/>
        <a:ext cx="5382429" cy="979371"/>
      </dsp:txXfrm>
    </dsp:sp>
    <dsp:sp modelId="{CA6F93C4-C8E3-470E-A054-7D829F92BFEC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517A1-D6DE-4816-8B2F-2005AF0853EA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CAAE5-9080-4592-8C58-1304B42942A1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What principle is found in John 9:25? </a:t>
          </a:r>
        </a:p>
      </dsp:txBody>
      <dsp:txXfrm>
        <a:off x="1131174" y="3677241"/>
        <a:ext cx="5382429" cy="979371"/>
      </dsp:txXfrm>
    </dsp:sp>
    <dsp:sp modelId="{5076D75D-0B14-44CD-B6EE-0990028088D8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35357C-BC95-4C89-8D4E-2E22961F3076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90E0EE-4778-4E48-800D-E9A798EC5F2D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Have you, like the man born blind, gradually come to recognize the Savior’s importance in your life? </a:t>
          </a:r>
        </a:p>
      </dsp:txBody>
      <dsp:txXfrm>
        <a:off x="1131174" y="4901456"/>
        <a:ext cx="5382429" cy="9793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6C728D-CA93-4CD4-A258-1D8CCA55136C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B4AEC-8BF5-4F46-A839-64A5A24710D8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76C43-DCAB-4596-B390-477FE1E287C6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/>
            <a:t>Scripture: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2 Nephi 26:33</a:t>
          </a:r>
          <a:endParaRPr lang="en-US" sz="2000" kern="1200"/>
        </a:p>
      </dsp:txBody>
      <dsp:txXfrm>
        <a:off x="1429899" y="2442"/>
        <a:ext cx="5083704" cy="1238008"/>
      </dsp:txXfrm>
    </dsp:sp>
    <dsp:sp modelId="{180E0598-CC5C-48D0-8AFC-FCA7DF0B8F10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C563B-40D0-4038-BB7D-9C3AA1A9891C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4D705-DC29-4B14-960D-5E1F93C0AB26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Search online for “accepting people for who they are” and find a few quotes or ideas to share.</a:t>
          </a:r>
        </a:p>
      </dsp:txBody>
      <dsp:txXfrm>
        <a:off x="1429899" y="1549953"/>
        <a:ext cx="5083704" cy="1238008"/>
      </dsp:txXfrm>
    </dsp:sp>
    <dsp:sp modelId="{78FAC3C4-ABD1-4CBD-83AC-1813EC2BBB71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EA4B8-77A3-422D-8855-21C39D4077F4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7042E-4012-4AEB-B3A1-10FFC63639C6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Read the words to Hymn 308</a:t>
          </a:r>
          <a:endParaRPr lang="en-US" sz="2000" kern="1200"/>
        </a:p>
      </dsp:txBody>
      <dsp:txXfrm>
        <a:off x="1429899" y="3097464"/>
        <a:ext cx="5083704" cy="1238008"/>
      </dsp:txXfrm>
    </dsp:sp>
    <dsp:sp modelId="{80E18EC0-43D8-4C27-ADAB-CB0AFC1EA89B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0E1B3-89BA-43EC-A1D8-47A6627F2674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86848-DA45-49EA-A7ED-DBE95AB1F692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Ask this question to the class: How has your life been blessed by loving those who are different than you?</a:t>
          </a:r>
          <a:endParaRPr lang="en-US" sz="2000" kern="1200" dirty="0"/>
        </a:p>
      </dsp:txBody>
      <dsp:txXfrm>
        <a:off x="1429899" y="4644974"/>
        <a:ext cx="5083704" cy="12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7EDA7-7439-4139-B41F-3A839632A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1276D6-3047-4CCA-94FE-0383938A1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65AC0-3DE3-4836-8F54-A22351B74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284D6-3C86-4D45-AC3B-E2E8DB9E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6FC9-2FC3-4677-89D5-FE59523F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1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42498-A0A1-4DAF-9185-70555E10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251A3B-C10D-4B42-98A1-696D6752C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AC916-38D8-4D22-B236-BAA37613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E7446-5100-4182-B94F-2F9E700C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5C5DF-45E2-4E68-878B-AA49AC06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7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91127D-91C1-4D67-8B70-02B0A62A9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F2505-AC3C-48A9-A3BA-75DEFACFF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C79D6-6339-4E68-A4BC-80F92A0D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5D625-81BD-4E06-A37B-80EF7CFB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26D2B-899D-44A8-BF75-26730EB0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8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1B6D-A69D-4C68-AEC0-674345B2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DD707-873B-45C9-B54B-E5F4D8A79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AC5D7-FA60-41CC-8C3F-47A40EBA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242EB-3A71-4D8B-B0A9-70EAB039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7B0F-44FB-4732-A552-F2BCCC13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9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E696D-85B4-4DA1-9D6D-86C6CE4B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31D93-AD44-408A-B7FB-99F660201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ACCCD-BB46-493B-AA03-CC473043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25FC-EF8A-49F6-BE6D-496B72DC3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D56DA-2DD6-4060-A4C5-DC3E0B21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4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369-C9F9-403B-8651-A108C1AE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F9681-9BCF-4C31-B3B6-9EBC8D579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40B7C-3E63-4F92-A98A-351D5E411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9227A-EF91-4F8A-A433-86AE258A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9F706-9CE0-4A48-BCA2-48AEB765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E902A-2AEA-42AF-B66E-C6385858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2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54DF-330E-4B0B-AF01-F5599CAE4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354C7-DEA4-4391-945C-4357B1CB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DE319-9C7D-41CE-A0E8-211CD90E4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F64D-3646-4C31-B207-D0F05779B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777D9-2B75-49FF-8AE1-F88308333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22524-4BA9-4D6C-9130-1AC69941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DD0A1-9FC5-4879-A8A3-4181A07B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A0B30-95B0-42D0-BE24-84FDF754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BD2F9-1B2B-4A61-A34B-87C077155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5FAE1-0456-4374-B674-91EDA0FAE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B8361D-7755-4AD6-8A19-E8976240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5849A-05F1-4820-A89E-8BF176E2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0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DBEF2-2E6B-4525-A98D-000729E62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A60E0-6BC9-4D04-80B2-8DDC4BC67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D5B23-8BE7-4BE9-9EDD-29E80DA3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1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35DC-E051-41DC-A389-5FC3AB21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C0326-A74F-4B6C-BA89-D8833EEF8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677F4-DEBD-4CEE-A977-949146F0B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823B6-A5D1-4162-843B-FF876E5E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167B2-F4E1-4649-BC3E-82EAB40E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30423-332E-4C53-BE10-304F5E645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0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E3F49-5CC8-4487-A78D-1A2C43EEF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80FA44-B169-4E44-9A6C-FEF3FF377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5586B8-94FE-4CA8-82B2-8BE1B1DCE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EF7DB-66A6-4F54-93A5-600DD9BEC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217F-899A-42F5-B565-F1E2E019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CB9E6-7D3B-4DC6-B6F1-BD68BEC0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3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B67C4-2FB4-4C79-A18D-A1F45C0C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018DB-8036-40C3-AF62-1FB253786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B7DA1-07BB-48FF-98CE-E534A2D42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860A-4769-4C06-A9AF-91A8B06EEF24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8FC64-F38D-4A2B-B590-DBDE7919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1319F-33C2-473C-9545-56E685F94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2557-AF8E-4B60-83FB-F0D0DEC5A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7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A2ED9029-64A6-4BAE-BA25-DC2A13D43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34" y="0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DAFABACF-DDBE-415C-8EE1-F7DD68C63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41E17A99-1553-4633-ADFB-5CCDCF801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8628A-0ADC-4DE0-9FAC-5D21DC0C9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-393091" y="2283436"/>
            <a:ext cx="6772278" cy="220540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13800" kern="1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8 TRUTHS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9F47A-DF9E-4B69-9B8A-82F08B551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95751" y="209550"/>
            <a:ext cx="8078416" cy="664845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Arial Black" panose="020B0A04020102020204" pitchFamily="34" charset="0"/>
              </a:rPr>
              <a:t>Mary and Martha	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Huxtable" panose="02000506000000020004" pitchFamily="2" charset="0"/>
              </a:rPr>
              <a:t>TIME MANAGEMENT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Lucida Calligraphy" panose="03010101010101010101" pitchFamily="66" charset="0"/>
              </a:rPr>
              <a:t>Teach us to Pray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spc="300" dirty="0">
                <a:solidFill>
                  <a:srgbClr val="FFFFFF"/>
                </a:solidFill>
                <a:latin typeface="Castellar" panose="020A0402060406010301" pitchFamily="18" charset="0"/>
              </a:rPr>
              <a:t>PRAYER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Showcard Gothic" panose="04020904020102020604" pitchFamily="82" charset="0"/>
              </a:rPr>
              <a:t>What to Seek 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Tw Cen MT" panose="020B0602020104020603" pitchFamily="34" charset="0"/>
              </a:rPr>
              <a:t>PUTTING GOD FIRST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Viner Hand ITC" panose="03070502030502020203" pitchFamily="66" charset="0"/>
              </a:rPr>
              <a:t>A Man Born Blind</a:t>
            </a:r>
          </a:p>
          <a:p>
            <a:pPr marL="342900" indent="-571500" algn="l"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4800" kern="1200" dirty="0">
                <a:solidFill>
                  <a:srgbClr val="FFFFFF"/>
                </a:solidFill>
                <a:latin typeface="Gloucester MT Extra Condensed" panose="02030808020601010101" pitchFamily="18" charset="0"/>
              </a:rPr>
              <a:t>SERVING THOSE WITH DIFFERENCES</a:t>
            </a:r>
          </a:p>
        </p:txBody>
      </p:sp>
    </p:spTree>
    <p:extLst>
      <p:ext uri="{BB962C8B-B14F-4D97-AF65-F5344CB8AC3E}">
        <p14:creationId xmlns:p14="http://schemas.microsoft.com/office/powerpoint/2010/main" val="62253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73D2C-C287-4095-89F1-5149ABD3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929" y="2053916"/>
            <a:ext cx="3416158" cy="13597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Mary and Martha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180A0-3F88-4038-9B0E-F888CDBE9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52029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AA90E2D-7778-415E-9E35-0D47FEB47D17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87965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73D2C-C287-4095-89F1-5149ABD3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531421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TIME 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180A0-3F88-4038-9B0E-F888CDBE9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2523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A29BF2E3-E7AF-4D90-A6B6-C88C728E35F9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162565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E6A06C-C900-4F4B-80E8-40FF36D20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4266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“Teach us to Pray”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1009A9-B379-47B4-ABF5-6FB5EBB31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5410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DE7B266-1708-4B42-AA26-4B2AB3BB2AF1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126039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73D2C-C287-4095-89F1-5149ABD3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41712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PRAYER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180A0-3F88-4038-9B0E-F888CDBE9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40838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F8D10E3-9CB6-4FF5-B957-C28F3D49BF94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2736047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6BADEE-B2A6-4DA3-A2AD-38BCF715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4933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What to Seek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1947AF-2918-44F0-AE33-1DBFDA41BB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74017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89EEC85-71FE-4E08-909A-9012D435A479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319874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73D2C-C287-4095-89F1-5149ABD3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45522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PUTTING GOD FIRST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180A0-3F88-4038-9B0E-F888CDBE9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91969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69014DC-D8A1-44B4-905A-1A3369E2CD97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241393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26B8DB-D376-4E99-86D7-430ABAD48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324567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 Man Born Blind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75C7BD-DF53-46A7-9355-B8EEC955E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36841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F055AE1-0762-4189-B56B-893CBA20F877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6799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1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73D2C-C287-4095-89F1-5149ABD3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2807521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SERVING THOSE WITH DIFFERENCES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4180A0-3F88-4038-9B0E-F888CDBE9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36799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BE5803A6-E4E4-470C-BFE7-741F0A1053C8}"/>
              </a:ext>
            </a:extLst>
          </p:cNvPr>
          <p:cNvSpPr/>
          <p:nvPr/>
        </p:nvSpPr>
        <p:spPr>
          <a:xfrm>
            <a:off x="824929" y="3413637"/>
            <a:ext cx="3416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be given 3mins to teach the class. Feel free to use your own ideas to teach or use some of those on the right of this page.</a:t>
            </a:r>
          </a:p>
        </p:txBody>
      </p:sp>
    </p:spTree>
    <p:extLst>
      <p:ext uri="{BB962C8B-B14F-4D97-AF65-F5344CB8AC3E}">
        <p14:creationId xmlns:p14="http://schemas.microsoft.com/office/powerpoint/2010/main" val="691299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838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Castellar</vt:lpstr>
      <vt:lpstr>Gloucester MT Extra Condensed</vt:lpstr>
      <vt:lpstr>Huxtable</vt:lpstr>
      <vt:lpstr>Impact</vt:lpstr>
      <vt:lpstr>Lucida Calligraphy</vt:lpstr>
      <vt:lpstr>Showcard Gothic</vt:lpstr>
      <vt:lpstr>Times New Roman</vt:lpstr>
      <vt:lpstr>Tw Cen MT</vt:lpstr>
      <vt:lpstr>Viner Hand ITC</vt:lpstr>
      <vt:lpstr>Wingdings</vt:lpstr>
      <vt:lpstr>Office Theme</vt:lpstr>
      <vt:lpstr>8 TRUTHS</vt:lpstr>
      <vt:lpstr>Mary and Martha </vt:lpstr>
      <vt:lpstr>TIME MANAGEMENT</vt:lpstr>
      <vt:lpstr>“Teach us to Pray”</vt:lpstr>
      <vt:lpstr>PRAYER</vt:lpstr>
      <vt:lpstr>What to Seek </vt:lpstr>
      <vt:lpstr>PUTTING GOD FIRST</vt:lpstr>
      <vt:lpstr>A Man Born Blind</vt:lpstr>
      <vt:lpstr>SERVING THOSE WITH DIFFERENCES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Truths</dc:title>
  <dc:creator>Eric Richards</dc:creator>
  <cp:lastModifiedBy>Eric Richards</cp:lastModifiedBy>
  <cp:revision>9</cp:revision>
  <cp:lastPrinted>2019-10-23T17:01:11Z</cp:lastPrinted>
  <dcterms:created xsi:type="dcterms:W3CDTF">2019-10-23T14:12:08Z</dcterms:created>
  <dcterms:modified xsi:type="dcterms:W3CDTF">2019-10-23T20:55:30Z</dcterms:modified>
</cp:coreProperties>
</file>