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24"/>
  </p:notesMasterIdLst>
  <p:handoutMasterIdLst>
    <p:handoutMasterId r:id="rId25"/>
  </p:handoutMasterIdLst>
  <p:sldIdLst>
    <p:sldId id="266" r:id="rId2"/>
    <p:sldId id="294" r:id="rId3"/>
    <p:sldId id="283" r:id="rId4"/>
    <p:sldId id="284" r:id="rId5"/>
    <p:sldId id="285" r:id="rId6"/>
    <p:sldId id="286" r:id="rId7"/>
    <p:sldId id="287" r:id="rId8"/>
    <p:sldId id="269" r:id="rId9"/>
    <p:sldId id="678" r:id="rId10"/>
    <p:sldId id="282" r:id="rId11"/>
    <p:sldId id="292" r:id="rId12"/>
    <p:sldId id="267" r:id="rId13"/>
    <p:sldId id="274" r:id="rId14"/>
    <p:sldId id="272" r:id="rId15"/>
    <p:sldId id="273" r:id="rId16"/>
    <p:sldId id="275" r:id="rId17"/>
    <p:sldId id="276" r:id="rId18"/>
    <p:sldId id="279" r:id="rId19"/>
    <p:sldId id="288" r:id="rId20"/>
    <p:sldId id="289" r:id="rId21"/>
    <p:sldId id="290" r:id="rId22"/>
    <p:sldId id="340" r:id="rId23"/>
  </p:sldIdLst>
  <p:sldSz cx="12192000" cy="6858000"/>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1" autoAdjust="0"/>
    <p:restoredTop sz="94660"/>
  </p:normalViewPr>
  <p:slideViewPr>
    <p:cSldViewPr>
      <p:cViewPr varScale="1">
        <p:scale>
          <a:sx n="67" d="100"/>
          <a:sy n="67" d="100"/>
        </p:scale>
        <p:origin x="660" y="44"/>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AB27EA-87F1-4AD5-9C7E-77353F389EC8}" type="doc">
      <dgm:prSet loTypeId="urn:microsoft.com/office/officeart/2005/8/layout/vList6" loCatId="list" qsTypeId="urn:microsoft.com/office/officeart/2005/8/quickstyle/3d3" qsCatId="3D" csTypeId="urn:microsoft.com/office/officeart/2005/8/colors/colorful5" csCatId="colorful"/>
      <dgm:spPr/>
      <dgm:t>
        <a:bodyPr/>
        <a:lstStyle/>
        <a:p>
          <a:endParaRPr lang="en-US"/>
        </a:p>
      </dgm:t>
    </dgm:pt>
    <dgm:pt modelId="{BF5489D7-208D-44E0-864D-C16E03155A6F}">
      <dgm:prSet/>
      <dgm:spPr/>
      <dgm:t>
        <a:bodyPr/>
        <a:lstStyle/>
        <a:p>
          <a:r>
            <a:rPr lang="en-US" dirty="0">
              <a:latin typeface="Pupcat" pitchFamily="2" charset="0"/>
            </a:rPr>
            <a:t>Scripture Study Tips</a:t>
          </a:r>
        </a:p>
      </dgm:t>
    </dgm:pt>
    <dgm:pt modelId="{EBC1FBFE-C55B-4043-826C-B50D105ADAF5}" type="parTrans" cxnId="{F1825235-8908-4CC3-835C-7CA94E2F1A19}">
      <dgm:prSet/>
      <dgm:spPr/>
      <dgm:t>
        <a:bodyPr/>
        <a:lstStyle/>
        <a:p>
          <a:endParaRPr lang="en-US"/>
        </a:p>
      </dgm:t>
    </dgm:pt>
    <dgm:pt modelId="{779E3A11-16EB-405E-9DC7-363F2A59B930}" type="sibTrans" cxnId="{F1825235-8908-4CC3-835C-7CA94E2F1A19}">
      <dgm:prSet/>
      <dgm:spPr/>
      <dgm:t>
        <a:bodyPr/>
        <a:lstStyle/>
        <a:p>
          <a:endParaRPr lang="en-US"/>
        </a:p>
      </dgm:t>
    </dgm:pt>
    <dgm:pt modelId="{25808EFD-93F1-4310-B542-65010E41E1E5}" type="pres">
      <dgm:prSet presAssocID="{DCAB27EA-87F1-4AD5-9C7E-77353F389EC8}" presName="Name0" presStyleCnt="0">
        <dgm:presLayoutVars>
          <dgm:dir/>
          <dgm:animLvl val="lvl"/>
          <dgm:resizeHandles/>
        </dgm:presLayoutVars>
      </dgm:prSet>
      <dgm:spPr/>
    </dgm:pt>
    <dgm:pt modelId="{67064B50-8188-4EB9-AEBA-B7DF9FABC472}" type="pres">
      <dgm:prSet presAssocID="{BF5489D7-208D-44E0-864D-C16E03155A6F}" presName="linNode" presStyleCnt="0"/>
      <dgm:spPr/>
    </dgm:pt>
    <dgm:pt modelId="{161E4C08-E577-45CC-B7A8-50DE6DEA3B00}" type="pres">
      <dgm:prSet presAssocID="{BF5489D7-208D-44E0-864D-C16E03155A6F}" presName="parentShp" presStyleLbl="node1" presStyleIdx="0" presStyleCnt="1">
        <dgm:presLayoutVars>
          <dgm:bulletEnabled val="1"/>
        </dgm:presLayoutVars>
      </dgm:prSet>
      <dgm:spPr/>
    </dgm:pt>
    <dgm:pt modelId="{ADAA04D7-1F35-4BD0-AD41-FC8772A0A835}" type="pres">
      <dgm:prSet presAssocID="{BF5489D7-208D-44E0-864D-C16E03155A6F}" presName="childShp" presStyleLbl="bgAccFollowNode1" presStyleIdx="0" presStyleCnt="1">
        <dgm:presLayoutVars>
          <dgm:bulletEnabled val="1"/>
        </dgm:presLayoutVars>
      </dgm:prSet>
      <dgm:spPr/>
    </dgm:pt>
  </dgm:ptLst>
  <dgm:cxnLst>
    <dgm:cxn modelId="{02CB781D-6C93-4956-8669-5079C6F032E7}" type="presOf" srcId="{BF5489D7-208D-44E0-864D-C16E03155A6F}" destId="{161E4C08-E577-45CC-B7A8-50DE6DEA3B00}" srcOrd="0" destOrd="0" presId="urn:microsoft.com/office/officeart/2005/8/layout/vList6"/>
    <dgm:cxn modelId="{F1825235-8908-4CC3-835C-7CA94E2F1A19}" srcId="{DCAB27EA-87F1-4AD5-9C7E-77353F389EC8}" destId="{BF5489D7-208D-44E0-864D-C16E03155A6F}" srcOrd="0" destOrd="0" parTransId="{EBC1FBFE-C55B-4043-826C-B50D105ADAF5}" sibTransId="{779E3A11-16EB-405E-9DC7-363F2A59B930}"/>
    <dgm:cxn modelId="{AB8874CD-AA3F-4729-B93D-EF3912EDD4FE}" type="presOf" srcId="{DCAB27EA-87F1-4AD5-9C7E-77353F389EC8}" destId="{25808EFD-93F1-4310-B542-65010E41E1E5}" srcOrd="0" destOrd="0" presId="urn:microsoft.com/office/officeart/2005/8/layout/vList6"/>
    <dgm:cxn modelId="{3442B1BE-9932-462C-88D7-BFBC2901F7E2}" type="presParOf" srcId="{25808EFD-93F1-4310-B542-65010E41E1E5}" destId="{67064B50-8188-4EB9-AEBA-B7DF9FABC472}" srcOrd="0" destOrd="0" presId="urn:microsoft.com/office/officeart/2005/8/layout/vList6"/>
    <dgm:cxn modelId="{EEAC4656-4A29-4D70-84FC-F4B85D1401F5}" type="presParOf" srcId="{67064B50-8188-4EB9-AEBA-B7DF9FABC472}" destId="{161E4C08-E577-45CC-B7A8-50DE6DEA3B00}" srcOrd="0" destOrd="0" presId="urn:microsoft.com/office/officeart/2005/8/layout/vList6"/>
    <dgm:cxn modelId="{7564C006-D8D3-4790-866C-00747078B584}" type="presParOf" srcId="{67064B50-8188-4EB9-AEBA-B7DF9FABC472}" destId="{ADAA04D7-1F35-4BD0-AD41-FC8772A0A835}"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A04D7-1F35-4BD0-AD41-FC8772A0A835}">
      <dsp:nvSpPr>
        <dsp:cNvPr id="0" name=""/>
        <dsp:cNvSpPr/>
      </dsp:nvSpPr>
      <dsp:spPr>
        <a:xfrm>
          <a:off x="3308081" y="0"/>
          <a:ext cx="4962122" cy="1560716"/>
        </a:xfrm>
        <a:prstGeom prst="rightArrow">
          <a:avLst>
            <a:gd name="adj1" fmla="val 75000"/>
            <a:gd name="adj2" fmla="val 50000"/>
          </a:avLst>
        </a:prstGeom>
        <a:solidFill>
          <a:schemeClr val="accent5">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61E4C08-E577-45CC-B7A8-50DE6DEA3B00}">
      <dsp:nvSpPr>
        <dsp:cNvPr id="0" name=""/>
        <dsp:cNvSpPr/>
      </dsp:nvSpPr>
      <dsp:spPr>
        <a:xfrm>
          <a:off x="0" y="0"/>
          <a:ext cx="3308081" cy="1560716"/>
        </a:xfrm>
        <a:prstGeom prst="roundRect">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US" sz="4500" kern="1200" dirty="0">
              <a:latin typeface="Pupcat" pitchFamily="2" charset="0"/>
            </a:rPr>
            <a:t>Scripture Study Tips</a:t>
          </a:r>
        </a:p>
      </dsp:txBody>
      <dsp:txXfrm>
        <a:off x="76188" y="76188"/>
        <a:ext cx="3155705" cy="140834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rtlCol="0"/>
          <a:lstStyle>
            <a:lvl1pPr algn="r">
              <a:defRPr sz="1200"/>
            </a:lvl1pPr>
            <a:extLst/>
          </a:lstStyle>
          <a:p>
            <a:fld id="{6E7D018D-748F-47BF-843A-40349A141CAC}" type="datetimeFigureOut">
              <a:rPr lang="en-US" smtClean="0"/>
              <a:pPr/>
              <a:t>10/3/2019</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rtlCol="0" anchor="b"/>
          <a:lstStyle>
            <a:lvl1pPr algn="r">
              <a:defRPr sz="1200"/>
            </a:lvl1pPr>
            <a:extLst/>
          </a:lstStyle>
          <a:p>
            <a:fld id="{04AC5213-BACC-41AB-9B61-B40CF6C5296E}" type="slidenum">
              <a:rPr lang="en-US" smtClean="0"/>
              <a:pPr/>
              <a:t>‹#›</a:t>
            </a:fld>
            <a:endParaRPr lang="en-US"/>
          </a:p>
        </p:txBody>
      </p:sp>
    </p:spTree>
    <p:extLst>
      <p:ext uri="{BB962C8B-B14F-4D97-AF65-F5344CB8AC3E}">
        <p14:creationId xmlns:p14="http://schemas.microsoft.com/office/powerpoint/2010/main" val="3203910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rtlCol="0"/>
          <a:lstStyle>
            <a:lvl1pPr algn="l">
              <a:defRPr sz="1200"/>
            </a:lvl1pPr>
            <a:extLst/>
          </a:lstStyle>
          <a:p>
            <a:endParaRPr lang="en-US"/>
          </a:p>
        </p:txBody>
      </p:sp>
      <p:sp>
        <p:nvSpPr>
          <p:cNvPr id="3" name="Rectangle 3"/>
          <p:cNvSpPr>
            <a:spLocks noGrp="1"/>
          </p:cNvSpPr>
          <p:nvPr>
            <p:ph type="dt" idx="1"/>
          </p:nvPr>
        </p:nvSpPr>
        <p:spPr>
          <a:xfrm>
            <a:off x="3884613" y="0"/>
            <a:ext cx="2971800" cy="457200"/>
          </a:xfrm>
          <a:prstGeom prst="rect">
            <a:avLst/>
          </a:prstGeom>
        </p:spPr>
        <p:txBody>
          <a:bodyPr vert="horz" rtlCol="0"/>
          <a:lstStyle>
            <a:lvl1pPr algn="r">
              <a:defRPr sz="1200"/>
            </a:lvl1pPr>
            <a:extLst/>
          </a:lstStyle>
          <a:p>
            <a:fld id="{23E9B8FB-2ABD-42C9-A6DA-A6789EAF441D}" type="datetimeFigureOut">
              <a:rPr lang="en-US" smtClean="0"/>
              <a:pPr/>
              <a:t>10/3/2019</a:t>
            </a:fld>
            <a:endParaRPr lang="en-US"/>
          </a:p>
        </p:txBody>
      </p:sp>
      <p:sp>
        <p:nvSpPr>
          <p:cNvPr id="4" name="Rectangle 4"/>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Rectangle 5"/>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p:cNvSpPr>
          <p:nvPr>
            <p:ph type="ftr" sz="quarter" idx="4"/>
          </p:nvPr>
        </p:nvSpPr>
        <p:spPr>
          <a:xfrm>
            <a:off x="0" y="8685213"/>
            <a:ext cx="2971800" cy="457200"/>
          </a:xfrm>
          <a:prstGeom prst="rect">
            <a:avLst/>
          </a:prstGeom>
        </p:spPr>
        <p:txBody>
          <a:bodyPr vert="horz" rtlCol="0" anchor="b"/>
          <a:lstStyle>
            <a:lvl1pPr algn="l">
              <a:defRPr sz="1200"/>
            </a:lvl1pPr>
            <a:extLst/>
          </a:lstStyle>
          <a:p>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extLst/>
          </a:lstStyle>
          <a:p>
            <a:fld id="{BE2A7042-DEED-4AA1-9E89-4A16B2572577}" type="slidenum">
              <a:rPr lang="en-US" smtClean="0"/>
              <a:pPr/>
              <a:t>‹#›</a:t>
            </a:fld>
            <a:endParaRPr lang="en-US"/>
          </a:p>
        </p:txBody>
      </p:sp>
    </p:spTree>
    <p:extLst>
      <p:ext uri="{BB962C8B-B14F-4D97-AF65-F5344CB8AC3E}">
        <p14:creationId xmlns:p14="http://schemas.microsoft.com/office/powerpoint/2010/main" val="2962816489"/>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E2A7042-DEED-4AA1-9E89-4A16B2572577}" type="slidenum">
              <a:rPr lang="en-US" smtClean="0"/>
              <a:pPr/>
              <a:t>1</a:t>
            </a:fld>
            <a:endParaRPr lang="en-US"/>
          </a:p>
        </p:txBody>
      </p:sp>
    </p:spTree>
    <p:extLst>
      <p:ext uri="{BB962C8B-B14F-4D97-AF65-F5344CB8AC3E}">
        <p14:creationId xmlns:p14="http://schemas.microsoft.com/office/powerpoint/2010/main" val="762671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381000" y="685800"/>
            <a:ext cx="6096000" cy="3429000"/>
          </a:xfrm>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BE2A7042-DEED-4AA1-9E89-4A16B2572577}" type="slidenum">
              <a:rPr lang="en-US" smtClean="0"/>
              <a:pPr/>
              <a:t>7</a:t>
            </a:fld>
            <a:endParaRPr lang="en-US"/>
          </a:p>
        </p:txBody>
      </p:sp>
    </p:spTree>
    <p:extLst>
      <p:ext uri="{BB962C8B-B14F-4D97-AF65-F5344CB8AC3E}">
        <p14:creationId xmlns:p14="http://schemas.microsoft.com/office/powerpoint/2010/main" val="3521191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381000" y="685800"/>
            <a:ext cx="6096000" cy="3429000"/>
          </a:xfrm>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BE2A7042-DEED-4AA1-9E89-4A16B2572577}" type="slidenum">
              <a:rPr lang="en-US" smtClean="0"/>
              <a:pPr/>
              <a:t>8</a:t>
            </a:fld>
            <a:endParaRPr lang="en-US"/>
          </a:p>
        </p:txBody>
      </p:sp>
    </p:spTree>
    <p:extLst>
      <p:ext uri="{BB962C8B-B14F-4D97-AF65-F5344CB8AC3E}">
        <p14:creationId xmlns:p14="http://schemas.microsoft.com/office/powerpoint/2010/main" val="887139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BE2A7042-DEED-4AA1-9E89-4A16B2572577}" type="slidenum">
              <a:rPr lang="en-US" smtClean="0"/>
              <a:pPr/>
              <a:t>9</a:t>
            </a:fld>
            <a:endParaRPr lang="en-US"/>
          </a:p>
        </p:txBody>
      </p:sp>
    </p:spTree>
    <p:extLst>
      <p:ext uri="{BB962C8B-B14F-4D97-AF65-F5344CB8AC3E}">
        <p14:creationId xmlns:p14="http://schemas.microsoft.com/office/powerpoint/2010/main" val="250252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381000" y="685800"/>
            <a:ext cx="6096000" cy="3429000"/>
          </a:xfrm>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BE2A7042-DEED-4AA1-9E89-4A16B2572577}" type="slidenum">
              <a:rPr lang="en-US" smtClean="0"/>
              <a:pPr/>
              <a:t>10</a:t>
            </a:fld>
            <a:endParaRPr lang="en-US"/>
          </a:p>
        </p:txBody>
      </p:sp>
    </p:spTree>
    <p:extLst>
      <p:ext uri="{BB962C8B-B14F-4D97-AF65-F5344CB8AC3E}">
        <p14:creationId xmlns:p14="http://schemas.microsoft.com/office/powerpoint/2010/main" val="850727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381000" y="685800"/>
            <a:ext cx="6096000" cy="3429000"/>
          </a:xfrm>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BE2A7042-DEED-4AA1-9E89-4A16B2572577}" type="slidenum">
              <a:rPr lang="en-US" smtClean="0"/>
              <a:pPr/>
              <a:t>11</a:t>
            </a:fld>
            <a:endParaRPr lang="en-US"/>
          </a:p>
        </p:txBody>
      </p:sp>
    </p:spTree>
    <p:extLst>
      <p:ext uri="{BB962C8B-B14F-4D97-AF65-F5344CB8AC3E}">
        <p14:creationId xmlns:p14="http://schemas.microsoft.com/office/powerpoint/2010/main" val="2424224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381000" y="685800"/>
            <a:ext cx="6096000" cy="3429000"/>
          </a:xfrm>
        </p:spPr>
      </p:sp>
      <p:sp>
        <p:nvSpPr>
          <p:cNvPr id="3" name="Rectangle 3"/>
          <p:cNvSpPr>
            <a:spLocks noGrp="1"/>
          </p:cNvSpPr>
          <p:nvPr>
            <p:ph type="body" idx="1"/>
          </p:nvPr>
        </p:nvSpPr>
        <p:spPr/>
        <p:txBody>
          <a:bodyPr/>
          <a:lstStyle/>
          <a:p>
            <a:endParaRPr lang="en-US"/>
          </a:p>
        </p:txBody>
      </p:sp>
      <p:sp>
        <p:nvSpPr>
          <p:cNvPr id="4" name="Rectangle 4"/>
          <p:cNvSpPr>
            <a:spLocks noGrp="1"/>
          </p:cNvSpPr>
          <p:nvPr>
            <p:ph type="sldNum" sz="quarter" idx="10"/>
          </p:nvPr>
        </p:nvSpPr>
        <p:spPr/>
        <p:txBody>
          <a:bodyPr/>
          <a:lstStyle/>
          <a:p>
            <a:fld id="{BE2A7042-DEED-4AA1-9E89-4A16B2572577}" type="slidenum">
              <a:rPr lang="en-US" smtClean="0"/>
              <a:pPr/>
              <a:t>12</a:t>
            </a:fld>
            <a:endParaRPr lang="en-US"/>
          </a:p>
        </p:txBody>
      </p:sp>
    </p:spTree>
    <p:extLst>
      <p:ext uri="{BB962C8B-B14F-4D97-AF65-F5344CB8AC3E}">
        <p14:creationId xmlns:p14="http://schemas.microsoft.com/office/powerpoint/2010/main" val="358894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3310E9C-D34A-4E58-AF95-0D2265C6FAF7}" type="slidenum">
              <a:rPr lang="en-US" smtClean="0"/>
              <a:t>16</a:t>
            </a:fld>
            <a:endParaRPr lang="en-US"/>
          </a:p>
        </p:txBody>
      </p:sp>
    </p:spTree>
    <p:extLst>
      <p:ext uri="{BB962C8B-B14F-4D97-AF65-F5344CB8AC3E}">
        <p14:creationId xmlns:p14="http://schemas.microsoft.com/office/powerpoint/2010/main" val="3914352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Album Cover">
    <p:spTree>
      <p:nvGrpSpPr>
        <p:cNvPr id="1" name=""/>
        <p:cNvGrpSpPr/>
        <p:nvPr/>
      </p:nvGrpSpPr>
      <p:grpSpPr>
        <a:xfrm>
          <a:off x="0" y="0"/>
          <a:ext cx="0" cy="0"/>
          <a:chOff x="0" y="0"/>
          <a:chExt cx="0" cy="0"/>
        </a:xfrm>
      </p:grpSpPr>
      <p:sp>
        <p:nvSpPr>
          <p:cNvPr id="10" name="Rectangle 9"/>
          <p:cNvSpPr/>
          <p:nvPr userDrawn="1"/>
        </p:nvSpPr>
        <p:spPr>
          <a:xfrm>
            <a:off x="9550400" y="137160"/>
            <a:ext cx="304800" cy="52578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9956800" y="133350"/>
            <a:ext cx="1930400" cy="5257800"/>
          </a:xfrm>
          <a:prstGeom prst="rect">
            <a:avLst/>
          </a:prstGeom>
          <a:solidFill>
            <a:schemeClr val="accent3"/>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p>
        </p:txBody>
      </p:sp>
      <p:sp>
        <p:nvSpPr>
          <p:cNvPr id="31" name="Text Placeholder 30"/>
          <p:cNvSpPr>
            <a:spLocks noGrp="1"/>
          </p:cNvSpPr>
          <p:nvPr>
            <p:ph type="body" sz="quarter" idx="10" hasCustomPrompt="1"/>
          </p:nvPr>
        </p:nvSpPr>
        <p:spPr>
          <a:xfrm>
            <a:off x="304800" y="5467350"/>
            <a:ext cx="11563928" cy="1238250"/>
          </a:xfrm>
          <a:solidFill>
            <a:schemeClr val="accent1"/>
          </a:solidFill>
        </p:spPr>
        <p:txBody>
          <a:bodyPr vert="horz" anchor="ctr">
            <a:noAutofit/>
          </a:bodyPr>
          <a:lstStyle>
            <a:lvl1pPr marL="0" indent="0" algn="l">
              <a:buFontTx/>
              <a:buNone/>
              <a:defRPr lang="en-US" sz="4800" baseline="0" dirty="0">
                <a:solidFill>
                  <a:schemeClr val="bg1"/>
                </a:solidFill>
              </a:defRPr>
            </a:lvl1pPr>
            <a:extLst/>
          </a:lstStyle>
          <a:p>
            <a:pPr lvl="0"/>
            <a:r>
              <a:rPr lang="en-US" dirty="0"/>
              <a:t>Click to add photo album title</a:t>
            </a:r>
          </a:p>
        </p:txBody>
      </p:sp>
      <p:sp>
        <p:nvSpPr>
          <p:cNvPr id="12" name="Picture Placeholder 11"/>
          <p:cNvSpPr>
            <a:spLocks noGrp="1"/>
          </p:cNvSpPr>
          <p:nvPr>
            <p:ph type="pic" sz="quarter" idx="11"/>
          </p:nvPr>
        </p:nvSpPr>
        <p:spPr>
          <a:xfrm>
            <a:off x="304800" y="152400"/>
            <a:ext cx="9144000" cy="5239512"/>
          </a:xfrm>
          <a:solidFill>
            <a:schemeClr val="bg1"/>
          </a:solidFill>
          <a:ln w="34925" cap="rnd" cmpd="sng" algn="ctr">
            <a:noFill/>
            <a:prstDash val="solid"/>
          </a:ln>
          <a:effectLst/>
        </p:spPr>
        <p:style>
          <a:lnRef idx="3">
            <a:schemeClr val="lt1"/>
          </a:lnRef>
          <a:fillRef idx="1">
            <a:schemeClr val="accent5"/>
          </a:fillRef>
          <a:effectRef idx="1">
            <a:schemeClr val="accent5"/>
          </a:effectRef>
          <a:fontRef idx="minor">
            <a:schemeClr val="lt1"/>
          </a:fontRef>
        </p:style>
        <p:txBody>
          <a:bodyPr vert="horz"/>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1" name="Rectangle 10"/>
          <p:cNvSpPr>
            <a:spLocks noGrp="1"/>
          </p:cNvSpPr>
          <p:nvPr>
            <p:ph type="dt" sz="half" idx="12"/>
          </p:nvPr>
        </p:nvSpPr>
        <p:spPr/>
        <p:txBody>
          <a:bodyPr/>
          <a:lstStyle/>
          <a:p>
            <a:pPr algn="r"/>
            <a:fld id="{9668B50E-0B48-4566-8609-C51CF752A7DF}" type="datetimeFigureOut">
              <a:rPr lang="en-US" smtClean="0">
                <a:solidFill>
                  <a:schemeClr val="bg1"/>
                </a:solidFill>
              </a:rPr>
              <a:pPr algn="r"/>
              <a:t>10/3/2019</a:t>
            </a:fld>
            <a:endParaRPr lang="en-US"/>
          </a:p>
        </p:txBody>
      </p:sp>
      <p:sp>
        <p:nvSpPr>
          <p:cNvPr id="13" name="Rectangle 12"/>
          <p:cNvSpPr>
            <a:spLocks noGrp="1"/>
          </p:cNvSpPr>
          <p:nvPr>
            <p:ph type="sldNum" sz="quarter" idx="13"/>
          </p:nvPr>
        </p:nvSpPr>
        <p:spPr/>
        <p:txBody>
          <a:bodyPr/>
          <a:lstStyle/>
          <a:p>
            <a:fld id="{8A4431D5-1B33-458B-8AFD-CECCB0FA18CB}" type="slidenum">
              <a:rPr lang="en-US" smtClean="0">
                <a:solidFill>
                  <a:schemeClr val="bg1"/>
                </a:solidFill>
              </a:rPr>
              <a:pPr/>
              <a:t>‹#›</a:t>
            </a:fld>
            <a:endParaRPr lang="en-US"/>
          </a:p>
        </p:txBody>
      </p:sp>
      <p:sp>
        <p:nvSpPr>
          <p:cNvPr id="14" name="Rectangle 13"/>
          <p:cNvSpPr>
            <a:spLocks noGrp="1"/>
          </p:cNvSpPr>
          <p:nvPr>
            <p:ph type="ftr" sz="quarter" idx="14"/>
          </p:nvPr>
        </p:nvSpPr>
        <p:spPr>
          <a:xfrm rot="16200000">
            <a:off x="10217150" y="3638024"/>
            <a:ext cx="2933700" cy="486833"/>
          </a:xfrm>
        </p:spPr>
        <p:txBody>
          <a:bodyPr/>
          <a:lstStyle/>
          <a:p>
            <a:endParaRPr lang="en-US" dirty="0"/>
          </a:p>
        </p:txBody>
      </p:sp>
      <p:sp>
        <p:nvSpPr>
          <p:cNvPr id="18" name="Rectangle 17"/>
          <p:cNvSpPr>
            <a:spLocks noGrp="1"/>
          </p:cNvSpPr>
          <p:nvPr>
            <p:ph type="body" sz="quarter" idx="15" hasCustomPrompt="1"/>
          </p:nvPr>
        </p:nvSpPr>
        <p:spPr>
          <a:xfrm rot="16200000">
            <a:off x="8026400" y="2082800"/>
            <a:ext cx="5181600" cy="1320800"/>
          </a:xfrm>
        </p:spPr>
        <p:txBody>
          <a:bodyPr/>
          <a:lstStyle>
            <a:lvl1pPr marL="0" indent="0" algn="r">
              <a:buNone/>
              <a:defRPr sz="2000">
                <a:solidFill>
                  <a:srgbClr val="FFFFFF"/>
                </a:solidFill>
              </a:defRPr>
            </a:lvl1pPr>
          </a:lstStyle>
          <a:p>
            <a:pPr lvl="0"/>
            <a:r>
              <a:rPr lang="en-US" dirty="0"/>
              <a:t>Click to add date or details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3-Up Landscape with Caption">
    <p:spTree>
      <p:nvGrpSpPr>
        <p:cNvPr id="1" name=""/>
        <p:cNvGrpSpPr/>
        <p:nvPr/>
      </p:nvGrpSpPr>
      <p:grpSpPr>
        <a:xfrm>
          <a:off x="0" y="0"/>
          <a:ext cx="0" cy="0"/>
          <a:chOff x="0" y="0"/>
          <a:chExt cx="0" cy="0"/>
        </a:xfrm>
      </p:grpSpPr>
      <p:sp>
        <p:nvSpPr>
          <p:cNvPr id="11" name="Picture Placeholder 10"/>
          <p:cNvSpPr>
            <a:spLocks noGrp="1" noChangeAspect="1"/>
          </p:cNvSpPr>
          <p:nvPr>
            <p:ph type="pic" sz="quarter" idx="11"/>
          </p:nvPr>
        </p:nvSpPr>
        <p:spPr>
          <a:xfrm>
            <a:off x="5791200" y="3352800"/>
            <a:ext cx="526288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noChangeAspect="1"/>
          </p:cNvSpPr>
          <p:nvPr>
            <p:ph type="pic" sz="quarter" idx="12"/>
          </p:nvPr>
        </p:nvSpPr>
        <p:spPr>
          <a:xfrm>
            <a:off x="304800" y="3352800"/>
            <a:ext cx="526288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noChangeAspect="1"/>
          </p:cNvSpPr>
          <p:nvPr>
            <p:ph type="pic" sz="quarter" idx="13"/>
          </p:nvPr>
        </p:nvSpPr>
        <p:spPr>
          <a:xfrm>
            <a:off x="5791200" y="228600"/>
            <a:ext cx="5262880" cy="296037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Text Placeholder 11"/>
          <p:cNvSpPr>
            <a:spLocks noGrp="1"/>
          </p:cNvSpPr>
          <p:nvPr>
            <p:ph type="body" sz="quarter" idx="14" hasCustomPrompt="1"/>
          </p:nvPr>
        </p:nvSpPr>
        <p:spPr>
          <a:xfrm>
            <a:off x="304800" y="228600"/>
            <a:ext cx="5262880" cy="2960370"/>
          </a:xfrm>
        </p:spPr>
        <p:txBody>
          <a:bodyPr anchor="b" anchorCtr="0"/>
          <a:lstStyle>
            <a:lvl1pPr marL="0" marR="0" indent="0" algn="r">
              <a:buFontTx/>
              <a:buNone/>
              <a:defRPr sz="2000" i="0"/>
            </a:lvl1pPr>
            <a:extLst/>
          </a:lstStyle>
          <a:p>
            <a:pPr lvl="0"/>
            <a:r>
              <a:rPr lang="en-US" dirty="0"/>
              <a:t>Click to add caption</a:t>
            </a:r>
          </a:p>
        </p:txBody>
      </p:sp>
      <p:sp>
        <p:nvSpPr>
          <p:cNvPr id="6" name="Rectangle 5"/>
          <p:cNvSpPr>
            <a:spLocks noGrp="1"/>
          </p:cNvSpPr>
          <p:nvPr>
            <p:ph type="dt" sz="half" idx="15"/>
          </p:nvPr>
        </p:nvSpPr>
        <p:spPr/>
        <p:txBody>
          <a:bodyPr/>
          <a:lstStyle/>
          <a:p>
            <a:pPr algn="r"/>
            <a:fld id="{9668B50E-0B48-4566-8609-C51CF752A7DF}" type="datetimeFigureOut">
              <a:rPr lang="en-US" smtClean="0">
                <a:solidFill>
                  <a:schemeClr val="bg1"/>
                </a:solidFill>
              </a:rPr>
              <a:pPr algn="r"/>
              <a:t>10/3/2019</a:t>
            </a:fld>
            <a:endParaRPr lang="en-US"/>
          </a:p>
        </p:txBody>
      </p:sp>
      <p:sp>
        <p:nvSpPr>
          <p:cNvPr id="7" name="Rectangle 6"/>
          <p:cNvSpPr>
            <a:spLocks noGrp="1"/>
          </p:cNvSpPr>
          <p:nvPr>
            <p:ph type="sldNum" sz="quarter" idx="16"/>
          </p:nvPr>
        </p:nvSpPr>
        <p:spPr/>
        <p:txBody>
          <a:bodyPr/>
          <a:lstStyle/>
          <a:p>
            <a:fld id="{8A4431D5-1B33-458B-8AFD-CECCB0FA18CB}" type="slidenum">
              <a:rPr lang="en-US" smtClean="0">
                <a:solidFill>
                  <a:srgbClr val="FFFFFF"/>
                </a:solidFill>
              </a:rPr>
              <a:pPr/>
              <a:t>‹#›</a:t>
            </a:fld>
            <a:endParaRPr lang="en-US"/>
          </a:p>
        </p:txBody>
      </p:sp>
      <p:sp>
        <p:nvSpPr>
          <p:cNvPr id="8" name="Rectangle 7"/>
          <p:cNvSpPr>
            <a:spLocks noGrp="1"/>
          </p:cNvSpPr>
          <p:nvPr>
            <p:ph type="ftr" sz="quarter" idx="17"/>
          </p:nvPr>
        </p:nvSpPr>
        <p:spPr/>
        <p:txBody>
          <a:bodyPr/>
          <a:lstStyle/>
          <a:p>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3-Up Mixed">
    <p:spTree>
      <p:nvGrpSpPr>
        <p:cNvPr id="1" name=""/>
        <p:cNvGrpSpPr/>
        <p:nvPr/>
      </p:nvGrpSpPr>
      <p:grpSpPr>
        <a:xfrm>
          <a:off x="0" y="0"/>
          <a:ext cx="0" cy="0"/>
          <a:chOff x="0" y="0"/>
          <a:chExt cx="0" cy="0"/>
        </a:xfrm>
      </p:grpSpPr>
      <p:sp>
        <p:nvSpPr>
          <p:cNvPr id="10" name="Picture Placeholder 9"/>
          <p:cNvSpPr>
            <a:spLocks noGrp="1" noChangeAspect="1"/>
          </p:cNvSpPr>
          <p:nvPr>
            <p:ph type="pic" sz="quarter" idx="11"/>
          </p:nvPr>
        </p:nvSpPr>
        <p:spPr>
          <a:xfrm>
            <a:off x="6197600" y="3124962"/>
            <a:ext cx="4929632" cy="2772918"/>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Picture Placeholder 24"/>
          <p:cNvSpPr>
            <a:spLocks noGrp="1" noChangeAspect="1"/>
          </p:cNvSpPr>
          <p:nvPr>
            <p:ph type="pic" sz="quarter" idx="12"/>
          </p:nvPr>
        </p:nvSpPr>
        <p:spPr>
          <a:xfrm>
            <a:off x="304800" y="228600"/>
            <a:ext cx="5669280" cy="566928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13"/>
          </p:nvPr>
        </p:nvSpPr>
        <p:spPr>
          <a:xfrm>
            <a:off x="6197600" y="228600"/>
            <a:ext cx="4897120" cy="275463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5" name="Rectangle 4"/>
          <p:cNvSpPr>
            <a:spLocks noGrp="1"/>
          </p:cNvSpPr>
          <p:nvPr>
            <p:ph type="dt" sz="half" idx="14"/>
          </p:nvPr>
        </p:nvSpPr>
        <p:spPr/>
        <p:txBody>
          <a:bodyPr/>
          <a:lstStyle/>
          <a:p>
            <a:pPr algn="r"/>
            <a:fld id="{9668B50E-0B48-4566-8609-C51CF752A7DF}" type="datetimeFigureOut">
              <a:rPr lang="en-US" smtClean="0">
                <a:solidFill>
                  <a:schemeClr val="bg1"/>
                </a:solidFill>
              </a:rPr>
              <a:pPr algn="r"/>
              <a:t>10/3/2019</a:t>
            </a:fld>
            <a:endParaRPr lang="en-US"/>
          </a:p>
        </p:txBody>
      </p:sp>
      <p:sp>
        <p:nvSpPr>
          <p:cNvPr id="7" name="Rectangle 6"/>
          <p:cNvSpPr>
            <a:spLocks noGrp="1"/>
          </p:cNvSpPr>
          <p:nvPr>
            <p:ph type="sldNum" sz="quarter" idx="15"/>
          </p:nvPr>
        </p:nvSpPr>
        <p:spPr/>
        <p:txBody>
          <a:bodyPr/>
          <a:lstStyle/>
          <a:p>
            <a:fld id="{8A4431D5-1B33-458B-8AFD-CECCB0FA18CB}" type="slidenum">
              <a:rPr lang="en-US" smtClean="0">
                <a:solidFill>
                  <a:srgbClr val="FFFFFF"/>
                </a:solidFill>
              </a:rPr>
              <a:pPr/>
              <a:t>‹#›</a:t>
            </a:fld>
            <a:endParaRPr lang="en-US"/>
          </a:p>
        </p:txBody>
      </p:sp>
      <p:sp>
        <p:nvSpPr>
          <p:cNvPr id="8" name="Rectangle 7"/>
          <p:cNvSpPr>
            <a:spLocks noGrp="1"/>
          </p:cNvSpPr>
          <p:nvPr>
            <p:ph type="ftr" sz="quarter" idx="16"/>
          </p:nvPr>
        </p:nvSpPr>
        <p:spPr/>
        <p:txBody>
          <a:bodyPr/>
          <a:lstStyle/>
          <a:p>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4-Up Portrait with Captions">
    <p:spTree>
      <p:nvGrpSpPr>
        <p:cNvPr id="1" name=""/>
        <p:cNvGrpSpPr/>
        <p:nvPr/>
      </p:nvGrpSpPr>
      <p:grpSpPr>
        <a:xfrm>
          <a:off x="0" y="0"/>
          <a:ext cx="0" cy="0"/>
          <a:chOff x="0" y="0"/>
          <a:chExt cx="0" cy="0"/>
        </a:xfrm>
      </p:grpSpPr>
      <p:sp>
        <p:nvSpPr>
          <p:cNvPr id="17" name="Picture Placeholder 16"/>
          <p:cNvSpPr>
            <a:spLocks noGrp="1"/>
          </p:cNvSpPr>
          <p:nvPr>
            <p:ph type="pic" sz="quarter" idx="14"/>
          </p:nvPr>
        </p:nvSpPr>
        <p:spPr>
          <a:xfrm>
            <a:off x="2489200" y="228600"/>
            <a:ext cx="3048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6"/>
          </p:nvPr>
        </p:nvSpPr>
        <p:spPr>
          <a:xfrm>
            <a:off x="2489200" y="3505200"/>
            <a:ext cx="3046952"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p:cNvSpPr>
          <p:nvPr>
            <p:ph type="pic" sz="quarter" idx="25"/>
          </p:nvPr>
        </p:nvSpPr>
        <p:spPr>
          <a:xfrm>
            <a:off x="5740400" y="228600"/>
            <a:ext cx="3048000"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9" name="Picture Placeholder 18"/>
          <p:cNvSpPr>
            <a:spLocks noGrp="1"/>
          </p:cNvSpPr>
          <p:nvPr>
            <p:ph type="pic" sz="quarter" idx="27"/>
          </p:nvPr>
        </p:nvSpPr>
        <p:spPr>
          <a:xfrm>
            <a:off x="5741448" y="3505200"/>
            <a:ext cx="3046952"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2" name="Text Placeholder 21"/>
          <p:cNvSpPr>
            <a:spLocks noGrp="1"/>
          </p:cNvSpPr>
          <p:nvPr>
            <p:ph type="body" sz="quarter" idx="16" hasCustomPrompt="1"/>
          </p:nvPr>
        </p:nvSpPr>
        <p:spPr>
          <a:xfrm>
            <a:off x="203200" y="228600"/>
            <a:ext cx="2235200" cy="2743200"/>
          </a:xfrm>
        </p:spPr>
        <p:txBody>
          <a:bodyPr anchor="t" anchorCtr="0"/>
          <a:lstStyle>
            <a:lvl1pPr marL="0" marR="0" indent="0" algn="r">
              <a:buFontTx/>
              <a:buNone/>
              <a:defRPr sz="1600" baseline="0"/>
            </a:lvl1pPr>
            <a:extLst/>
          </a:lstStyle>
          <a:p>
            <a:pPr lvl="0"/>
            <a:r>
              <a:rPr lang="en-US" dirty="0"/>
              <a:t>Click to add caption</a:t>
            </a:r>
          </a:p>
        </p:txBody>
      </p:sp>
      <p:sp>
        <p:nvSpPr>
          <p:cNvPr id="5" name="Text Placeholder 4"/>
          <p:cNvSpPr>
            <a:spLocks noGrp="1"/>
          </p:cNvSpPr>
          <p:nvPr>
            <p:ph type="body" sz="quarter" idx="29" hasCustomPrompt="1"/>
          </p:nvPr>
        </p:nvSpPr>
        <p:spPr>
          <a:xfrm>
            <a:off x="8839200" y="228600"/>
            <a:ext cx="2235200" cy="1905000"/>
          </a:xfrm>
        </p:spPr>
        <p:txBody>
          <a:bodyPr anchor="t" anchorCtr="0"/>
          <a:lstStyle>
            <a:lvl1pPr marL="0" marR="0" indent="0" algn="l">
              <a:buFontTx/>
              <a:buNone/>
              <a:defRPr sz="1600" baseline="0"/>
            </a:lvl1pPr>
            <a:extLst/>
          </a:lstStyle>
          <a:p>
            <a:pPr lvl="0"/>
            <a:r>
              <a:rPr lang="en-US" dirty="0"/>
              <a:t>Click to add caption</a:t>
            </a:r>
          </a:p>
        </p:txBody>
      </p:sp>
      <p:sp>
        <p:nvSpPr>
          <p:cNvPr id="20" name="Text Placeholder 19"/>
          <p:cNvSpPr>
            <a:spLocks noGrp="1"/>
          </p:cNvSpPr>
          <p:nvPr>
            <p:ph type="body" sz="quarter" idx="28" hasCustomPrompt="1"/>
          </p:nvPr>
        </p:nvSpPr>
        <p:spPr>
          <a:xfrm>
            <a:off x="203200" y="4724400"/>
            <a:ext cx="2235200" cy="1905000"/>
          </a:xfrm>
        </p:spPr>
        <p:txBody>
          <a:bodyPr anchor="b" anchorCtr="0"/>
          <a:lstStyle>
            <a:lvl1pPr marL="0" marR="0" indent="0" algn="r">
              <a:buFontTx/>
              <a:buNone/>
              <a:defRPr sz="1600" baseline="0"/>
            </a:lvl1pPr>
            <a:extLst/>
          </a:lstStyle>
          <a:p>
            <a:pPr lvl="0"/>
            <a:r>
              <a:rPr lang="en-US" dirty="0"/>
              <a:t>Click to add caption</a:t>
            </a:r>
          </a:p>
        </p:txBody>
      </p:sp>
      <p:sp>
        <p:nvSpPr>
          <p:cNvPr id="21" name="Text Placeholder 20"/>
          <p:cNvSpPr>
            <a:spLocks noGrp="1"/>
          </p:cNvSpPr>
          <p:nvPr>
            <p:ph type="body" sz="quarter" idx="30" hasCustomPrompt="1"/>
          </p:nvPr>
        </p:nvSpPr>
        <p:spPr>
          <a:xfrm>
            <a:off x="8839200" y="4724400"/>
            <a:ext cx="2235200" cy="1905000"/>
          </a:xfrm>
        </p:spPr>
        <p:txBody>
          <a:bodyPr anchor="b" anchorCtr="0"/>
          <a:lstStyle>
            <a:lvl1pPr marL="0" marR="0" indent="0" algn="l">
              <a:buFontTx/>
              <a:buNone/>
              <a:defRPr sz="1600" baseline="0"/>
            </a:lvl1pPr>
            <a:extLst/>
          </a:lstStyle>
          <a:p>
            <a:pPr lvl="0"/>
            <a:r>
              <a:rPr lang="en-US" dirty="0"/>
              <a:t>Click to add caption</a:t>
            </a:r>
          </a:p>
        </p:txBody>
      </p:sp>
      <p:sp>
        <p:nvSpPr>
          <p:cNvPr id="10" name="Rectangle 9"/>
          <p:cNvSpPr>
            <a:spLocks noGrp="1"/>
          </p:cNvSpPr>
          <p:nvPr>
            <p:ph type="dt" sz="half" idx="31"/>
          </p:nvPr>
        </p:nvSpPr>
        <p:spPr/>
        <p:txBody>
          <a:bodyPr/>
          <a:lstStyle/>
          <a:p>
            <a:pPr algn="r"/>
            <a:fld id="{9668B50E-0B48-4566-8609-C51CF752A7DF}" type="datetimeFigureOut">
              <a:rPr lang="en-US" smtClean="0">
                <a:solidFill>
                  <a:schemeClr val="bg1"/>
                </a:solidFill>
              </a:rPr>
              <a:pPr algn="r"/>
              <a:t>10/3/2019</a:t>
            </a:fld>
            <a:endParaRPr lang="en-US"/>
          </a:p>
        </p:txBody>
      </p:sp>
      <p:sp>
        <p:nvSpPr>
          <p:cNvPr id="11" name="Rectangle 10"/>
          <p:cNvSpPr>
            <a:spLocks noGrp="1"/>
          </p:cNvSpPr>
          <p:nvPr>
            <p:ph type="sldNum" sz="quarter" idx="32"/>
          </p:nvPr>
        </p:nvSpPr>
        <p:spPr/>
        <p:txBody>
          <a:bodyPr/>
          <a:lstStyle/>
          <a:p>
            <a:fld id="{8A4431D5-1B33-458B-8AFD-CECCB0FA18CB}" type="slidenum">
              <a:rPr lang="en-US" smtClean="0">
                <a:solidFill>
                  <a:srgbClr val="FFFFFF"/>
                </a:solidFill>
              </a:rPr>
              <a:pPr/>
              <a:t>‹#›</a:t>
            </a:fld>
            <a:endParaRPr lang="en-US"/>
          </a:p>
        </p:txBody>
      </p:sp>
      <p:sp>
        <p:nvSpPr>
          <p:cNvPr id="12" name="Rectangle 11"/>
          <p:cNvSpPr>
            <a:spLocks noGrp="1"/>
          </p:cNvSpPr>
          <p:nvPr>
            <p:ph type="ftr" sz="quarter" idx="33"/>
          </p:nvPr>
        </p:nvSpPr>
        <p:spPr/>
        <p:txBody>
          <a:bodyPr/>
          <a:lstStyle/>
          <a:p>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4-Up Landscape with Captions">
    <p:spTree>
      <p:nvGrpSpPr>
        <p:cNvPr id="1" name=""/>
        <p:cNvGrpSpPr/>
        <p:nvPr/>
      </p:nvGrpSpPr>
      <p:grpSpPr>
        <a:xfrm>
          <a:off x="0" y="0"/>
          <a:ext cx="0" cy="0"/>
          <a:chOff x="0" y="0"/>
          <a:chExt cx="0" cy="0"/>
        </a:xfrm>
      </p:grpSpPr>
      <p:sp>
        <p:nvSpPr>
          <p:cNvPr id="24" name="Picture Placeholder 23"/>
          <p:cNvSpPr>
            <a:spLocks noGrp="1"/>
          </p:cNvSpPr>
          <p:nvPr>
            <p:ph type="pic" sz="quarter" idx="14"/>
          </p:nvPr>
        </p:nvSpPr>
        <p:spPr>
          <a:xfrm>
            <a:off x="711201" y="685800"/>
            <a:ext cx="4871063"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Text Placeholder 26"/>
          <p:cNvSpPr>
            <a:spLocks noGrp="1"/>
          </p:cNvSpPr>
          <p:nvPr>
            <p:ph type="body" sz="quarter" idx="16" hasCustomPrompt="1"/>
          </p:nvPr>
        </p:nvSpPr>
        <p:spPr>
          <a:xfrm>
            <a:off x="711200" y="6324600"/>
            <a:ext cx="4876800" cy="304800"/>
          </a:xfrm>
        </p:spPr>
        <p:txBody>
          <a:bodyPr anchor="t" anchorCtr="0"/>
          <a:lstStyle>
            <a:lvl1pPr marL="0" marR="0" indent="0" algn="l">
              <a:buFontTx/>
              <a:buNone/>
              <a:defRPr sz="1600" baseline="0"/>
            </a:lvl1pPr>
            <a:extLst/>
          </a:lstStyle>
          <a:p>
            <a:pPr lvl="0"/>
            <a:r>
              <a:rPr lang="en-US" dirty="0"/>
              <a:t>Click to add caption</a:t>
            </a:r>
          </a:p>
        </p:txBody>
      </p:sp>
      <p:sp>
        <p:nvSpPr>
          <p:cNvPr id="3" name="Picture Placeholder 2"/>
          <p:cNvSpPr>
            <a:spLocks noGrp="1"/>
          </p:cNvSpPr>
          <p:nvPr>
            <p:ph type="pic" sz="quarter" idx="17"/>
          </p:nvPr>
        </p:nvSpPr>
        <p:spPr>
          <a:xfrm>
            <a:off x="5689600" y="685800"/>
            <a:ext cx="48768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p:cNvSpPr>
          <p:nvPr>
            <p:ph type="pic" sz="quarter" idx="18"/>
          </p:nvPr>
        </p:nvSpPr>
        <p:spPr>
          <a:xfrm>
            <a:off x="711200" y="3505200"/>
            <a:ext cx="48768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p:cNvSpPr>
          <p:nvPr>
            <p:ph type="pic" sz="quarter" idx="19"/>
          </p:nvPr>
        </p:nvSpPr>
        <p:spPr>
          <a:xfrm>
            <a:off x="5689600" y="3505200"/>
            <a:ext cx="48768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Text Placeholder 17"/>
          <p:cNvSpPr>
            <a:spLocks noGrp="1"/>
          </p:cNvSpPr>
          <p:nvPr>
            <p:ph type="body" sz="quarter" idx="22" hasCustomPrompt="1"/>
          </p:nvPr>
        </p:nvSpPr>
        <p:spPr>
          <a:xfrm>
            <a:off x="711200" y="304800"/>
            <a:ext cx="4876800" cy="304800"/>
          </a:xfrm>
        </p:spPr>
        <p:txBody>
          <a:bodyPr anchor="t" anchorCtr="0"/>
          <a:lstStyle>
            <a:lvl1pPr marL="0" marR="0" indent="0" algn="l">
              <a:buFontTx/>
              <a:buNone/>
              <a:defRPr sz="1600" baseline="0"/>
            </a:lvl1pPr>
            <a:extLst/>
          </a:lstStyle>
          <a:p>
            <a:pPr lvl="0"/>
            <a:r>
              <a:rPr lang="en-US" dirty="0"/>
              <a:t>Click to add caption</a:t>
            </a:r>
          </a:p>
        </p:txBody>
      </p:sp>
      <p:sp>
        <p:nvSpPr>
          <p:cNvPr id="5" name="Text Placeholder 4"/>
          <p:cNvSpPr>
            <a:spLocks noGrp="1"/>
          </p:cNvSpPr>
          <p:nvPr>
            <p:ph type="body" sz="quarter" idx="23" hasCustomPrompt="1"/>
          </p:nvPr>
        </p:nvSpPr>
        <p:spPr>
          <a:xfrm>
            <a:off x="5689600" y="6324600"/>
            <a:ext cx="4876800" cy="304800"/>
          </a:xfrm>
        </p:spPr>
        <p:txBody>
          <a:bodyPr anchor="t" anchorCtr="0"/>
          <a:lstStyle>
            <a:lvl1pPr marL="0" marR="0" indent="0" algn="l">
              <a:buFontTx/>
              <a:buNone/>
              <a:defRPr sz="1600" baseline="0"/>
            </a:lvl1pPr>
            <a:extLst/>
          </a:lstStyle>
          <a:p>
            <a:pPr lvl="0"/>
            <a:r>
              <a:rPr lang="en-US" dirty="0"/>
              <a:t>Click to add caption</a:t>
            </a:r>
          </a:p>
        </p:txBody>
      </p:sp>
      <p:sp>
        <p:nvSpPr>
          <p:cNvPr id="4" name="Text Placeholder 3"/>
          <p:cNvSpPr>
            <a:spLocks noGrp="1"/>
          </p:cNvSpPr>
          <p:nvPr>
            <p:ph type="body" sz="quarter" idx="24" hasCustomPrompt="1"/>
          </p:nvPr>
        </p:nvSpPr>
        <p:spPr>
          <a:xfrm>
            <a:off x="5689600" y="304800"/>
            <a:ext cx="4876800" cy="304800"/>
          </a:xfrm>
        </p:spPr>
        <p:txBody>
          <a:bodyPr anchor="t" anchorCtr="0"/>
          <a:lstStyle>
            <a:lvl1pPr marL="0" marR="0" indent="0" algn="l">
              <a:buFontTx/>
              <a:buNone/>
              <a:defRPr sz="1600" baseline="0"/>
            </a:lvl1pPr>
            <a:extLst/>
          </a:lstStyle>
          <a:p>
            <a:pPr lvl="0"/>
            <a:r>
              <a:rPr lang="en-US" dirty="0"/>
              <a:t>Click to add caption</a:t>
            </a:r>
          </a:p>
        </p:txBody>
      </p:sp>
      <p:sp>
        <p:nvSpPr>
          <p:cNvPr id="10" name="Rectangle 9"/>
          <p:cNvSpPr>
            <a:spLocks noGrp="1"/>
          </p:cNvSpPr>
          <p:nvPr>
            <p:ph type="dt" sz="half" idx="25"/>
          </p:nvPr>
        </p:nvSpPr>
        <p:spPr/>
        <p:txBody>
          <a:bodyPr/>
          <a:lstStyle/>
          <a:p>
            <a:pPr algn="r"/>
            <a:fld id="{9668B50E-0B48-4566-8609-C51CF752A7DF}" type="datetimeFigureOut">
              <a:rPr lang="en-US" smtClean="0">
                <a:solidFill>
                  <a:schemeClr val="bg1"/>
                </a:solidFill>
              </a:rPr>
              <a:pPr algn="r"/>
              <a:t>10/3/2019</a:t>
            </a:fld>
            <a:endParaRPr lang="en-US"/>
          </a:p>
        </p:txBody>
      </p:sp>
      <p:sp>
        <p:nvSpPr>
          <p:cNvPr id="11" name="Rectangle 10"/>
          <p:cNvSpPr>
            <a:spLocks noGrp="1"/>
          </p:cNvSpPr>
          <p:nvPr>
            <p:ph type="sldNum" sz="quarter" idx="26"/>
          </p:nvPr>
        </p:nvSpPr>
        <p:spPr/>
        <p:txBody>
          <a:bodyPr/>
          <a:lstStyle/>
          <a:p>
            <a:fld id="{8A4431D5-1B33-458B-8AFD-CECCB0FA18CB}" type="slidenum">
              <a:rPr lang="en-US" smtClean="0">
                <a:solidFill>
                  <a:srgbClr val="FFFFFF"/>
                </a:solidFill>
              </a:rPr>
              <a:pPr/>
              <a:t>‹#›</a:t>
            </a:fld>
            <a:endParaRPr lang="en-US"/>
          </a:p>
        </p:txBody>
      </p:sp>
      <p:sp>
        <p:nvSpPr>
          <p:cNvPr id="12" name="Rectangle 11"/>
          <p:cNvSpPr>
            <a:spLocks noGrp="1"/>
          </p:cNvSpPr>
          <p:nvPr>
            <p:ph type="ftr" sz="quarter" idx="27"/>
          </p:nvPr>
        </p:nvSpPr>
        <p:spPr/>
        <p:txBody>
          <a:bodyPr/>
          <a:lstStyle/>
          <a:p>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Up Portrait with Large Caption">
    <p:spTree>
      <p:nvGrpSpPr>
        <p:cNvPr id="1" name=""/>
        <p:cNvGrpSpPr/>
        <p:nvPr/>
      </p:nvGrpSpPr>
      <p:grpSpPr>
        <a:xfrm>
          <a:off x="0" y="0"/>
          <a:ext cx="0" cy="0"/>
          <a:chOff x="0" y="0"/>
          <a:chExt cx="0" cy="0"/>
        </a:xfrm>
      </p:grpSpPr>
      <p:sp>
        <p:nvSpPr>
          <p:cNvPr id="22" name="Picture Placeholder 21"/>
          <p:cNvSpPr>
            <a:spLocks noGrp="1" noChangeAspect="1"/>
          </p:cNvSpPr>
          <p:nvPr>
            <p:ph type="pic" sz="quarter" idx="14"/>
          </p:nvPr>
        </p:nvSpPr>
        <p:spPr>
          <a:xfrm>
            <a:off x="304801" y="416356"/>
            <a:ext cx="2675535"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8" name="Picture Placeholder 27"/>
          <p:cNvSpPr>
            <a:spLocks noGrp="1" noChangeAspect="1"/>
          </p:cNvSpPr>
          <p:nvPr>
            <p:ph type="pic" sz="quarter" idx="31"/>
          </p:nvPr>
        </p:nvSpPr>
        <p:spPr>
          <a:xfrm>
            <a:off x="5791201" y="416356"/>
            <a:ext cx="2675535"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4" name="Picture Placeholder 3"/>
          <p:cNvSpPr>
            <a:spLocks noGrp="1" noChangeAspect="1"/>
          </p:cNvSpPr>
          <p:nvPr>
            <p:ph type="pic" sz="quarter" idx="30"/>
          </p:nvPr>
        </p:nvSpPr>
        <p:spPr>
          <a:xfrm>
            <a:off x="3048001" y="416356"/>
            <a:ext cx="2675535"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Picture Placeholder 5"/>
          <p:cNvSpPr>
            <a:spLocks noGrp="1" noChangeAspect="1"/>
          </p:cNvSpPr>
          <p:nvPr>
            <p:ph type="pic" sz="quarter" idx="32"/>
          </p:nvPr>
        </p:nvSpPr>
        <p:spPr>
          <a:xfrm>
            <a:off x="8534401" y="416356"/>
            <a:ext cx="2675535" cy="2675534"/>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Text Placeholder 30"/>
          <p:cNvSpPr>
            <a:spLocks noGrp="1"/>
          </p:cNvSpPr>
          <p:nvPr>
            <p:ph type="body" sz="quarter" idx="29" hasCustomPrompt="1"/>
          </p:nvPr>
        </p:nvSpPr>
        <p:spPr>
          <a:xfrm>
            <a:off x="304800" y="3352800"/>
            <a:ext cx="10871200" cy="3048000"/>
          </a:xfrm>
        </p:spPr>
        <p:txBody>
          <a:bodyPr anchor="t" anchorCtr="0"/>
          <a:lstStyle>
            <a:lvl1pPr marL="0" marR="0" indent="0" algn="l">
              <a:buFontTx/>
              <a:buNone/>
              <a:defRPr sz="2800" baseline="0"/>
            </a:lvl1pPr>
            <a:extLst/>
          </a:lstStyle>
          <a:p>
            <a:pPr lvl="0"/>
            <a:r>
              <a:rPr lang="en-US" dirty="0"/>
              <a:t>Click to add caption</a:t>
            </a:r>
          </a:p>
        </p:txBody>
      </p:sp>
      <p:sp>
        <p:nvSpPr>
          <p:cNvPr id="7" name="Rectangle 6"/>
          <p:cNvSpPr>
            <a:spLocks noGrp="1"/>
          </p:cNvSpPr>
          <p:nvPr>
            <p:ph type="dt" sz="half" idx="33"/>
          </p:nvPr>
        </p:nvSpPr>
        <p:spPr/>
        <p:txBody>
          <a:bodyPr/>
          <a:lstStyle/>
          <a:p>
            <a:pPr algn="r"/>
            <a:fld id="{9668B50E-0B48-4566-8609-C51CF752A7DF}" type="datetimeFigureOut">
              <a:rPr lang="en-US" smtClean="0">
                <a:solidFill>
                  <a:schemeClr val="bg1"/>
                </a:solidFill>
              </a:rPr>
              <a:pPr algn="r"/>
              <a:t>10/3/2019</a:t>
            </a:fld>
            <a:endParaRPr lang="en-US"/>
          </a:p>
        </p:txBody>
      </p:sp>
      <p:sp>
        <p:nvSpPr>
          <p:cNvPr id="8" name="Rectangle 7"/>
          <p:cNvSpPr>
            <a:spLocks noGrp="1"/>
          </p:cNvSpPr>
          <p:nvPr>
            <p:ph type="sldNum" sz="quarter" idx="34"/>
          </p:nvPr>
        </p:nvSpPr>
        <p:spPr/>
        <p:txBody>
          <a:bodyPr/>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35"/>
          </p:nvPr>
        </p:nvSpPr>
        <p:spPr/>
        <p:txBody>
          <a:bodyPr/>
          <a:lstStyle/>
          <a:p>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4-Up: 1 Portrait with 3 Landscape">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457723" y="257665"/>
            <a:ext cx="6352517" cy="63525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6" name="Picture Placeholder 25"/>
          <p:cNvSpPr>
            <a:spLocks noGrp="1"/>
          </p:cNvSpPr>
          <p:nvPr>
            <p:ph type="pic" sz="quarter" idx="18"/>
          </p:nvPr>
        </p:nvSpPr>
        <p:spPr>
          <a:xfrm>
            <a:off x="7261787" y="257665"/>
            <a:ext cx="3560067"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2"/>
          </p:nvPr>
        </p:nvSpPr>
        <p:spPr>
          <a:xfrm>
            <a:off x="7261787" y="2432657"/>
            <a:ext cx="3560067"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3" name="Picture Placeholder 12"/>
          <p:cNvSpPr>
            <a:spLocks noGrp="1"/>
          </p:cNvSpPr>
          <p:nvPr>
            <p:ph type="pic" sz="quarter" idx="23"/>
          </p:nvPr>
        </p:nvSpPr>
        <p:spPr>
          <a:xfrm>
            <a:off x="7261787" y="4607649"/>
            <a:ext cx="3560067" cy="2002536"/>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6" name="Rectangle 5"/>
          <p:cNvSpPr>
            <a:spLocks noGrp="1"/>
          </p:cNvSpPr>
          <p:nvPr>
            <p:ph type="dt" sz="half" idx="24"/>
          </p:nvPr>
        </p:nvSpPr>
        <p:spPr/>
        <p:txBody>
          <a:bodyPr/>
          <a:lstStyle/>
          <a:p>
            <a:pPr algn="r"/>
            <a:fld id="{9668B50E-0B48-4566-8609-C51CF752A7DF}" type="datetimeFigureOut">
              <a:rPr lang="en-US" smtClean="0">
                <a:solidFill>
                  <a:schemeClr val="bg1"/>
                </a:solidFill>
              </a:rPr>
              <a:pPr algn="r"/>
              <a:t>10/3/2019</a:t>
            </a:fld>
            <a:endParaRPr lang="en-US"/>
          </a:p>
        </p:txBody>
      </p:sp>
      <p:sp>
        <p:nvSpPr>
          <p:cNvPr id="7" name="Rectangle 6"/>
          <p:cNvSpPr>
            <a:spLocks noGrp="1"/>
          </p:cNvSpPr>
          <p:nvPr>
            <p:ph type="sldNum" sz="quarter" idx="25"/>
          </p:nvPr>
        </p:nvSpPr>
        <p:spPr/>
        <p:txBody>
          <a:bodyPr/>
          <a:lstStyle/>
          <a:p>
            <a:fld id="{8A4431D5-1B33-458B-8AFD-CECCB0FA18CB}" type="slidenum">
              <a:rPr lang="en-US" smtClean="0">
                <a:solidFill>
                  <a:srgbClr val="FFFFFF"/>
                </a:solidFill>
              </a:rPr>
              <a:pPr/>
              <a:t>‹#›</a:t>
            </a:fld>
            <a:endParaRPr lang="en-US"/>
          </a:p>
        </p:txBody>
      </p:sp>
      <p:sp>
        <p:nvSpPr>
          <p:cNvPr id="8" name="Rectangle 7"/>
          <p:cNvSpPr>
            <a:spLocks noGrp="1"/>
          </p:cNvSpPr>
          <p:nvPr>
            <p:ph type="ftr" sz="quarter" idx="26"/>
          </p:nvPr>
        </p:nvSpPr>
        <p:spPr/>
        <p:txBody>
          <a:bodyPr/>
          <a:lstStyle/>
          <a:p>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5-Up: 3 Landscape with 2 Portrait">
    <p:spTree>
      <p:nvGrpSpPr>
        <p:cNvPr id="1" name=""/>
        <p:cNvGrpSpPr/>
        <p:nvPr/>
      </p:nvGrpSpPr>
      <p:grpSpPr>
        <a:xfrm>
          <a:off x="0" y="0"/>
          <a:ext cx="0" cy="0"/>
          <a:chOff x="0" y="0"/>
          <a:chExt cx="0" cy="0"/>
        </a:xfrm>
      </p:grpSpPr>
      <p:sp>
        <p:nvSpPr>
          <p:cNvPr id="19" name="Picture Placeholder 18"/>
          <p:cNvSpPr>
            <a:spLocks noGrp="1"/>
          </p:cNvSpPr>
          <p:nvPr>
            <p:ph type="pic" sz="quarter" idx="14"/>
          </p:nvPr>
        </p:nvSpPr>
        <p:spPr>
          <a:xfrm>
            <a:off x="304800" y="3429000"/>
            <a:ext cx="2760205"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7"/>
          </p:nvPr>
        </p:nvSpPr>
        <p:spPr>
          <a:xfrm>
            <a:off x="3251200" y="228600"/>
            <a:ext cx="7416800" cy="4171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5" name="Picture Placeholder 14"/>
          <p:cNvSpPr>
            <a:spLocks noGrp="1"/>
          </p:cNvSpPr>
          <p:nvPr>
            <p:ph type="pic" sz="quarter" idx="26"/>
          </p:nvPr>
        </p:nvSpPr>
        <p:spPr>
          <a:xfrm>
            <a:off x="304800" y="228600"/>
            <a:ext cx="2760205" cy="3124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p:cNvSpPr>
          <p:nvPr>
            <p:ph type="pic" sz="quarter" idx="27"/>
          </p:nvPr>
        </p:nvSpPr>
        <p:spPr>
          <a:xfrm>
            <a:off x="7010400" y="4495800"/>
            <a:ext cx="36576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Picture Placeholder 16"/>
          <p:cNvSpPr>
            <a:spLocks noGrp="1"/>
          </p:cNvSpPr>
          <p:nvPr>
            <p:ph type="pic" sz="quarter" idx="28"/>
          </p:nvPr>
        </p:nvSpPr>
        <p:spPr>
          <a:xfrm>
            <a:off x="3251200" y="4495800"/>
            <a:ext cx="3657600" cy="20574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Rectangle 6"/>
          <p:cNvSpPr>
            <a:spLocks noGrp="1"/>
          </p:cNvSpPr>
          <p:nvPr>
            <p:ph type="dt" sz="half" idx="29"/>
          </p:nvPr>
        </p:nvSpPr>
        <p:spPr/>
        <p:txBody>
          <a:bodyPr/>
          <a:lstStyle/>
          <a:p>
            <a:pPr algn="r"/>
            <a:fld id="{9668B50E-0B48-4566-8609-C51CF752A7DF}" type="datetimeFigureOut">
              <a:rPr lang="en-US" smtClean="0">
                <a:solidFill>
                  <a:schemeClr val="bg1"/>
                </a:solidFill>
              </a:rPr>
              <a:pPr algn="r"/>
              <a:t>10/3/2019</a:t>
            </a:fld>
            <a:endParaRPr lang="en-US"/>
          </a:p>
        </p:txBody>
      </p:sp>
      <p:sp>
        <p:nvSpPr>
          <p:cNvPr id="8" name="Rectangle 7"/>
          <p:cNvSpPr>
            <a:spLocks noGrp="1"/>
          </p:cNvSpPr>
          <p:nvPr>
            <p:ph type="sldNum" sz="quarter" idx="30"/>
          </p:nvPr>
        </p:nvSpPr>
        <p:spPr/>
        <p:txBody>
          <a:bodyPr/>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31"/>
          </p:nvPr>
        </p:nvSpPr>
        <p:spPr/>
        <p:txBody>
          <a:bodyPr/>
          <a:lstStyle/>
          <a:p>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5-Up: 2 Landscape with 3 Portrait">
    <p:spTree>
      <p:nvGrpSpPr>
        <p:cNvPr id="1" name=""/>
        <p:cNvGrpSpPr/>
        <p:nvPr/>
      </p:nvGrpSpPr>
      <p:grpSpPr>
        <a:xfrm>
          <a:off x="0" y="0"/>
          <a:ext cx="0" cy="0"/>
          <a:chOff x="0" y="0"/>
          <a:chExt cx="0" cy="0"/>
        </a:xfrm>
      </p:grpSpPr>
      <p:sp>
        <p:nvSpPr>
          <p:cNvPr id="9" name="Picture Placeholder 8"/>
          <p:cNvSpPr>
            <a:spLocks noGrp="1"/>
          </p:cNvSpPr>
          <p:nvPr>
            <p:ph type="pic" sz="quarter" idx="26"/>
          </p:nvPr>
        </p:nvSpPr>
        <p:spPr>
          <a:xfrm>
            <a:off x="304800" y="228600"/>
            <a:ext cx="347472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7" name="Picture Placeholder 6"/>
          <p:cNvSpPr>
            <a:spLocks noGrp="1"/>
          </p:cNvSpPr>
          <p:nvPr>
            <p:ph type="pic" sz="quarter" idx="29"/>
          </p:nvPr>
        </p:nvSpPr>
        <p:spPr>
          <a:xfrm>
            <a:off x="304800" y="3867150"/>
            <a:ext cx="52832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7" name="Picture Placeholder 26"/>
          <p:cNvSpPr>
            <a:spLocks noGrp="1"/>
          </p:cNvSpPr>
          <p:nvPr>
            <p:ph type="pic" sz="quarter" idx="30"/>
          </p:nvPr>
        </p:nvSpPr>
        <p:spPr>
          <a:xfrm>
            <a:off x="5892800" y="3867150"/>
            <a:ext cx="5283200" cy="2743200"/>
          </a:xfrm>
          <a:prstGeom prst="rect">
            <a:avLst/>
          </a:prstGeo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4" name="Picture Placeholder 13"/>
          <p:cNvSpPr>
            <a:spLocks noGrp="1"/>
          </p:cNvSpPr>
          <p:nvPr>
            <p:ph type="pic" sz="quarter" idx="27"/>
          </p:nvPr>
        </p:nvSpPr>
        <p:spPr>
          <a:xfrm>
            <a:off x="4013200" y="228600"/>
            <a:ext cx="347472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28"/>
          </p:nvPr>
        </p:nvSpPr>
        <p:spPr>
          <a:xfrm>
            <a:off x="7721600" y="228600"/>
            <a:ext cx="3474720" cy="347472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Rectangle 7"/>
          <p:cNvSpPr>
            <a:spLocks noGrp="1"/>
          </p:cNvSpPr>
          <p:nvPr>
            <p:ph type="dt" sz="half" idx="31"/>
          </p:nvPr>
        </p:nvSpPr>
        <p:spPr/>
        <p:txBody>
          <a:bodyPr/>
          <a:lstStyle/>
          <a:p>
            <a:pPr algn="r"/>
            <a:fld id="{9668B50E-0B48-4566-8609-C51CF752A7DF}" type="datetimeFigureOut">
              <a:rPr lang="en-US" smtClean="0">
                <a:solidFill>
                  <a:schemeClr val="bg1"/>
                </a:solidFill>
              </a:rPr>
              <a:pPr algn="r"/>
              <a:t>10/3/2019</a:t>
            </a:fld>
            <a:endParaRPr lang="en-US"/>
          </a:p>
        </p:txBody>
      </p:sp>
      <p:sp>
        <p:nvSpPr>
          <p:cNvPr id="10" name="Rectangle 9"/>
          <p:cNvSpPr>
            <a:spLocks noGrp="1"/>
          </p:cNvSpPr>
          <p:nvPr>
            <p:ph type="sldNum" sz="quarter" idx="32"/>
          </p:nvPr>
        </p:nvSpPr>
        <p:spPr/>
        <p:txBody>
          <a:bodyPr/>
          <a:lstStyle/>
          <a:p>
            <a:fld id="{8A4431D5-1B33-458B-8AFD-CECCB0FA18CB}" type="slidenum">
              <a:rPr lang="en-US" smtClean="0">
                <a:solidFill>
                  <a:srgbClr val="FFFFFF"/>
                </a:solidFill>
              </a:rPr>
              <a:pPr/>
              <a:t>‹#›</a:t>
            </a:fld>
            <a:endParaRPr lang="en-US"/>
          </a:p>
        </p:txBody>
      </p:sp>
      <p:sp>
        <p:nvSpPr>
          <p:cNvPr id="11" name="Rectangle 10"/>
          <p:cNvSpPr>
            <a:spLocks noGrp="1"/>
          </p:cNvSpPr>
          <p:nvPr>
            <p:ph type="ftr" sz="quarter" idx="33"/>
          </p:nvPr>
        </p:nvSpPr>
        <p:spPr/>
        <p:txBody>
          <a:bodyPr/>
          <a:lstStyle/>
          <a:p>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2844800" y="762000"/>
            <a:ext cx="6497779" cy="48768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a:t>Click icon to add picture</a:t>
            </a:r>
            <a:endParaRPr lang="en-US" sz="2400" i="0" dirty="0"/>
          </a:p>
        </p:txBody>
      </p:sp>
      <p:sp>
        <p:nvSpPr>
          <p:cNvPr id="7" name="Text Placeholder 6"/>
          <p:cNvSpPr>
            <a:spLocks noGrp="1"/>
          </p:cNvSpPr>
          <p:nvPr>
            <p:ph type="body" sz="quarter" idx="15" hasCustomPrompt="1"/>
          </p:nvPr>
        </p:nvSpPr>
        <p:spPr>
          <a:xfrm>
            <a:off x="2844800" y="5715000"/>
            <a:ext cx="6502400" cy="838200"/>
          </a:xfrm>
        </p:spPr>
        <p:txBody>
          <a:bodyPr tIns="91440" rIns="9144" bIns="91440" anchor="t"/>
          <a:lstStyle>
            <a:lvl1pPr marL="0" marR="0" indent="0" algn="l">
              <a:buFontTx/>
              <a:buNone/>
              <a:defRPr sz="2000" i="0"/>
            </a:lvl1pPr>
            <a:extLst/>
          </a:lstStyle>
          <a:p>
            <a:pPr lvl="0"/>
            <a:r>
              <a:rPr lang="en-US" dirty="0"/>
              <a:t>Click to add caption</a:t>
            </a:r>
          </a:p>
        </p:txBody>
      </p:sp>
      <p:sp>
        <p:nvSpPr>
          <p:cNvPr id="8" name="Rectangle 7"/>
          <p:cNvSpPr>
            <a:spLocks noGrp="1"/>
          </p:cNvSpPr>
          <p:nvPr>
            <p:ph type="dt" sz="half" idx="16"/>
          </p:nvPr>
        </p:nvSpPr>
        <p:spPr/>
        <p:txBody>
          <a:bodyPr/>
          <a:lstStyle/>
          <a:p>
            <a:pPr algn="r"/>
            <a:fld id="{9668B50E-0B48-4566-8609-C51CF752A7DF}" type="datetimeFigureOut">
              <a:rPr lang="en-US" smtClean="0">
                <a:solidFill>
                  <a:schemeClr val="bg1"/>
                </a:solidFill>
              </a:rPr>
              <a:pPr algn="r"/>
              <a:t>10/3/2019</a:t>
            </a:fld>
            <a:endParaRPr lang="en-US"/>
          </a:p>
        </p:txBody>
      </p:sp>
      <p:sp>
        <p:nvSpPr>
          <p:cNvPr id="9" name="Rectangle 8"/>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a:p>
        </p:txBody>
      </p:sp>
      <p:sp>
        <p:nvSpPr>
          <p:cNvPr id="10" name="Rectangle 9"/>
          <p:cNvSpPr>
            <a:spLocks noGrp="1"/>
          </p:cNvSpPr>
          <p:nvPr>
            <p:ph type="ftr" sz="quarter" idx="18"/>
          </p:nvPr>
        </p:nvSpPr>
        <p:spPr/>
        <p:txBody>
          <a:bodyPr/>
          <a:lstStyle/>
          <a:p>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2-Up Square with Caption">
    <p:spTree>
      <p:nvGrpSpPr>
        <p:cNvPr id="1" name=""/>
        <p:cNvGrpSpPr/>
        <p:nvPr/>
      </p:nvGrpSpPr>
      <p:grpSpPr>
        <a:xfrm>
          <a:off x="0" y="0"/>
          <a:ext cx="0" cy="0"/>
          <a:chOff x="0" y="0"/>
          <a:chExt cx="0" cy="0"/>
        </a:xfrm>
      </p:grpSpPr>
      <p:sp>
        <p:nvSpPr>
          <p:cNvPr id="6" name="Picture Placeholder 5"/>
          <p:cNvSpPr>
            <a:spLocks noGrp="1" noChangeAspect="1"/>
          </p:cNvSpPr>
          <p:nvPr>
            <p:ph type="pic" sz="quarter" idx="13"/>
          </p:nvPr>
        </p:nvSpPr>
        <p:spPr>
          <a:xfrm>
            <a:off x="6607032" y="1371600"/>
            <a:ext cx="4264169"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latinLnBrk="0">
              <a:spcBef>
                <a:spcPct val="20000"/>
              </a:spcBef>
              <a:buFontTx/>
              <a:buNone/>
              <a:defRPr sz="2400" i="0">
                <a:solidFill>
                  <a:schemeClr val="tx2"/>
                </a:solidFill>
                <a:latin typeface="+mn-lt"/>
                <a:ea typeface="+mn-ea"/>
                <a:cs typeface="+mn-cs"/>
              </a:defRPr>
            </a:lvl1pPr>
            <a:extLst/>
          </a:lstStyle>
          <a:p>
            <a:pPr marL="0" marR="0" indent="1588" algn="ctr" rtl="0" latinLnBrk="0">
              <a:spcBef>
                <a:spcPct val="20000"/>
              </a:spcBef>
              <a:buFontTx/>
              <a:buNone/>
            </a:pPr>
            <a:r>
              <a:rPr lang="en-US" sz="2400" i="0"/>
              <a:t>Click icon to add picture</a:t>
            </a:r>
            <a:endParaRPr lang="en-US" sz="2400" i="0" dirty="0"/>
          </a:p>
        </p:txBody>
      </p:sp>
      <p:sp>
        <p:nvSpPr>
          <p:cNvPr id="7" name="Picture Placeholder 6"/>
          <p:cNvSpPr>
            <a:spLocks noGrp="1" noChangeAspect="1"/>
          </p:cNvSpPr>
          <p:nvPr>
            <p:ph type="pic" sz="quarter" idx="14"/>
          </p:nvPr>
        </p:nvSpPr>
        <p:spPr>
          <a:xfrm>
            <a:off x="1527032" y="1371600"/>
            <a:ext cx="4264169" cy="3200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1588" algn="ctr" rtl="0" latinLnBrk="0">
              <a:spcBef>
                <a:spcPct val="20000"/>
              </a:spcBef>
              <a:buFontTx/>
              <a:buNone/>
              <a:defRPr sz="2000" i="0">
                <a:solidFill>
                  <a:schemeClr val="tx2"/>
                </a:solidFill>
                <a:latin typeface="+mn-lt"/>
                <a:ea typeface="+mn-ea"/>
                <a:cs typeface="+mn-cs"/>
              </a:defRPr>
            </a:lvl1pPr>
            <a:extLst/>
          </a:lstStyle>
          <a:p>
            <a:pPr marL="0" marR="0" indent="1588" algn="ctr" rtl="0" latinLnBrk="0">
              <a:spcBef>
                <a:spcPct val="20000"/>
              </a:spcBef>
              <a:buFontTx/>
              <a:buNone/>
            </a:pPr>
            <a:r>
              <a:rPr lang="en-US" sz="2400" i="0"/>
              <a:t>Click icon to add picture</a:t>
            </a:r>
            <a:endParaRPr lang="en-US" sz="2400" i="0" dirty="0"/>
          </a:p>
        </p:txBody>
      </p:sp>
      <p:sp>
        <p:nvSpPr>
          <p:cNvPr id="8" name="Text Placeholder 7"/>
          <p:cNvSpPr>
            <a:spLocks noGrp="1"/>
          </p:cNvSpPr>
          <p:nvPr>
            <p:ph type="body" sz="quarter" idx="15" hasCustomPrompt="1"/>
          </p:nvPr>
        </p:nvSpPr>
        <p:spPr>
          <a:xfrm>
            <a:off x="6604000" y="4648200"/>
            <a:ext cx="4267200" cy="1295400"/>
          </a:xfrm>
        </p:spPr>
        <p:txBody>
          <a:bodyPr tIns="91440" rIns="9144" bIns="91440" anchor="t"/>
          <a:lstStyle>
            <a:lvl1pPr marL="0" marR="0" indent="0" algn="l">
              <a:buFontTx/>
              <a:buNone/>
              <a:defRPr sz="2000" i="0"/>
            </a:lvl1pPr>
            <a:extLst/>
          </a:lstStyle>
          <a:p>
            <a:pPr lvl="0"/>
            <a:r>
              <a:rPr lang="en-US" dirty="0"/>
              <a:t>Click to add caption</a:t>
            </a:r>
          </a:p>
        </p:txBody>
      </p:sp>
      <p:sp>
        <p:nvSpPr>
          <p:cNvPr id="9" name="Text Placeholder 8"/>
          <p:cNvSpPr>
            <a:spLocks noGrp="1"/>
          </p:cNvSpPr>
          <p:nvPr>
            <p:ph type="body" sz="quarter" idx="16" hasCustomPrompt="1"/>
          </p:nvPr>
        </p:nvSpPr>
        <p:spPr>
          <a:xfrm>
            <a:off x="1524000" y="4648200"/>
            <a:ext cx="4267200" cy="1295400"/>
          </a:xfrm>
        </p:spPr>
        <p:txBody>
          <a:bodyPr tIns="91440" rIns="9144" bIns="91440" anchor="t"/>
          <a:lstStyle>
            <a:lvl1pPr marL="0" marR="0" indent="0" algn="l">
              <a:buFontTx/>
              <a:buNone/>
              <a:defRPr sz="2000" i="0"/>
            </a:lvl1pPr>
            <a:extLst/>
          </a:lstStyle>
          <a:p>
            <a:pPr lvl="0"/>
            <a:r>
              <a:rPr lang="en-US" dirty="0"/>
              <a:t>Click to add caption</a:t>
            </a:r>
          </a:p>
        </p:txBody>
      </p:sp>
      <p:sp>
        <p:nvSpPr>
          <p:cNvPr id="10" name="Rectangle 9"/>
          <p:cNvSpPr>
            <a:spLocks noGrp="1"/>
          </p:cNvSpPr>
          <p:nvPr>
            <p:ph type="dt" sz="half" idx="17"/>
          </p:nvPr>
        </p:nvSpPr>
        <p:spPr/>
        <p:txBody>
          <a:bodyPr/>
          <a:lstStyle/>
          <a:p>
            <a:pPr algn="r"/>
            <a:fld id="{9668B50E-0B48-4566-8609-C51CF752A7DF}" type="datetimeFigureOut">
              <a:rPr lang="en-US" smtClean="0">
                <a:solidFill>
                  <a:schemeClr val="bg1"/>
                </a:solidFill>
              </a:rPr>
              <a:pPr algn="r"/>
              <a:t>10/3/2019</a:t>
            </a:fld>
            <a:endParaRPr lang="en-US" dirty="0"/>
          </a:p>
        </p:txBody>
      </p:sp>
      <p:sp>
        <p:nvSpPr>
          <p:cNvPr id="11" name="Rectangle 10"/>
          <p:cNvSpPr>
            <a:spLocks noGrp="1"/>
          </p:cNvSpPr>
          <p:nvPr>
            <p:ph type="sldNum" sz="quarter" idx="18"/>
          </p:nvPr>
        </p:nvSpPr>
        <p:spPr/>
        <p:txBody>
          <a:bodyPr/>
          <a:lstStyle/>
          <a:p>
            <a:fld id="{8A4431D5-1B33-458B-8AFD-CECCB0FA18CB}" type="slidenum">
              <a:rPr lang="en-US" smtClean="0">
                <a:solidFill>
                  <a:srgbClr val="FFFFFF"/>
                </a:solidFill>
              </a:rPr>
              <a:pPr/>
              <a:t>‹#›</a:t>
            </a:fld>
            <a:endParaRPr lang="en-US"/>
          </a:p>
        </p:txBody>
      </p:sp>
      <p:sp>
        <p:nvSpPr>
          <p:cNvPr id="12" name="Rectangle 11"/>
          <p:cNvSpPr>
            <a:spLocks noGrp="1"/>
          </p:cNvSpPr>
          <p:nvPr>
            <p:ph type="ftr" sz="quarter" idx="19"/>
          </p:nvPr>
        </p:nvSpPr>
        <p:spPr/>
        <p:txBody>
          <a:bodyPr/>
          <a:lstStyle/>
          <a:p>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andscape with Caption">
    <p:spTree>
      <p:nvGrpSpPr>
        <p:cNvPr id="1" name=""/>
        <p:cNvGrpSpPr/>
        <p:nvPr/>
      </p:nvGrpSpPr>
      <p:grpSpPr>
        <a:xfrm>
          <a:off x="0" y="0"/>
          <a:ext cx="0" cy="0"/>
          <a:chOff x="0" y="0"/>
          <a:chExt cx="0" cy="0"/>
        </a:xfrm>
      </p:grpSpPr>
      <p:sp>
        <p:nvSpPr>
          <p:cNvPr id="16" name="Picture Placeholder 15"/>
          <p:cNvSpPr>
            <a:spLocks noGrp="1" noChangeAspect="1"/>
          </p:cNvSpPr>
          <p:nvPr>
            <p:ph type="pic" sz="quarter" idx="10"/>
          </p:nvPr>
        </p:nvSpPr>
        <p:spPr>
          <a:xfrm>
            <a:off x="711200" y="218390"/>
            <a:ext cx="9956800" cy="56007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buFontTx/>
              <a:buNone/>
              <a:defRPr lang="en-US" sz="2000" smtClean="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dirty="0"/>
          </a:p>
        </p:txBody>
      </p:sp>
      <p:sp>
        <p:nvSpPr>
          <p:cNvPr id="19" name="Text Placeholder 18"/>
          <p:cNvSpPr>
            <a:spLocks noGrp="1"/>
          </p:cNvSpPr>
          <p:nvPr>
            <p:ph type="body" sz="quarter" idx="11" hasCustomPrompt="1"/>
          </p:nvPr>
        </p:nvSpPr>
        <p:spPr>
          <a:xfrm>
            <a:off x="711200" y="5943600"/>
            <a:ext cx="9956800" cy="762000"/>
          </a:xfrm>
        </p:spPr>
        <p:txBody>
          <a:bodyPr anchor="t" anchorCtr="0"/>
          <a:lstStyle>
            <a:lvl1pPr marL="0" marR="0" indent="0" algn="r">
              <a:buFontTx/>
              <a:buNone/>
              <a:defRPr sz="2400" i="0" baseline="0"/>
            </a:lvl1pPr>
            <a:extLst/>
          </a:lstStyle>
          <a:p>
            <a:pPr lvl="0"/>
            <a:r>
              <a:rPr lang="en-US" dirty="0"/>
              <a:t>Click to add caption</a:t>
            </a:r>
          </a:p>
        </p:txBody>
      </p:sp>
      <p:sp>
        <p:nvSpPr>
          <p:cNvPr id="7" name="Rectangle 6"/>
          <p:cNvSpPr>
            <a:spLocks noGrp="1"/>
          </p:cNvSpPr>
          <p:nvPr>
            <p:ph type="dt" sz="half" idx="12"/>
          </p:nvPr>
        </p:nvSpPr>
        <p:spPr/>
        <p:txBody>
          <a:bodyPr/>
          <a:lstStyle/>
          <a:p>
            <a:pPr algn="r"/>
            <a:fld id="{9668B50E-0B48-4566-8609-C51CF752A7DF}" type="datetimeFigureOut">
              <a:rPr lang="en-US" smtClean="0">
                <a:solidFill>
                  <a:schemeClr val="bg1"/>
                </a:solidFill>
              </a:rPr>
              <a:pPr algn="r"/>
              <a:t>10/3/2019</a:t>
            </a:fld>
            <a:endParaRPr lang="en-US"/>
          </a:p>
        </p:txBody>
      </p:sp>
      <p:sp>
        <p:nvSpPr>
          <p:cNvPr id="8" name="Rectangle 7"/>
          <p:cNvSpPr>
            <a:spLocks noGrp="1"/>
          </p:cNvSpPr>
          <p:nvPr>
            <p:ph type="sldNum" sz="quarter" idx="13"/>
          </p:nvPr>
        </p:nvSpPr>
        <p:spPr/>
        <p:txBody>
          <a:bodyPr/>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14"/>
          </p:nvPr>
        </p:nvSpPr>
        <p:spPr/>
        <p:txBody>
          <a:bodyPr/>
          <a:lstStyle/>
          <a:p>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Panorama with Caption">
    <p:spTree>
      <p:nvGrpSpPr>
        <p:cNvPr id="1" name=""/>
        <p:cNvGrpSpPr/>
        <p:nvPr/>
      </p:nvGrpSpPr>
      <p:grpSpPr>
        <a:xfrm>
          <a:off x="0" y="0"/>
          <a:ext cx="0" cy="0"/>
          <a:chOff x="0" y="0"/>
          <a:chExt cx="0" cy="0"/>
        </a:xfrm>
      </p:grpSpPr>
      <p:sp>
        <p:nvSpPr>
          <p:cNvPr id="6" name="Picture Placeholder 5"/>
          <p:cNvSpPr>
            <a:spLocks noGrp="1"/>
          </p:cNvSpPr>
          <p:nvPr>
            <p:ph type="pic" sz="quarter" idx="30"/>
          </p:nvPr>
        </p:nvSpPr>
        <p:spPr>
          <a:xfrm>
            <a:off x="304800" y="1524000"/>
            <a:ext cx="10972800" cy="274320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vert="horz" anchor="t">
            <a:normAutofit/>
          </a:bodyPr>
          <a:lstStyle>
            <a:lvl1pPr marL="0" marR="0" indent="0" algn="ctr" rtl="0" latinLnBrk="0">
              <a:spcBef>
                <a:spcPct val="20000"/>
              </a:spcBef>
              <a:buFontTx/>
              <a:buNone/>
              <a:defRPr sz="2000" i="0">
                <a:solidFill>
                  <a:schemeClr val="tx2"/>
                </a:solidFill>
                <a:latin typeface="+mn-lt"/>
                <a:ea typeface="+mn-ea"/>
                <a:cs typeface="+mn-cs"/>
              </a:defRPr>
            </a:lvl1pPr>
            <a:extLst/>
          </a:lstStyle>
          <a:p>
            <a:pPr marL="0" marR="0" indent="0" algn="ctr" rtl="0" latinLnBrk="0">
              <a:buFontTx/>
              <a:buNone/>
            </a:pPr>
            <a:r>
              <a:rPr lang="en-US"/>
              <a:t>Click icon to add picture</a:t>
            </a:r>
            <a:endParaRPr lang="en-US" dirty="0"/>
          </a:p>
        </p:txBody>
      </p:sp>
      <p:sp>
        <p:nvSpPr>
          <p:cNvPr id="7" name="Text Placeholder 6"/>
          <p:cNvSpPr>
            <a:spLocks noGrp="1"/>
          </p:cNvSpPr>
          <p:nvPr>
            <p:ph type="body" sz="quarter" idx="31" hasCustomPrompt="1"/>
          </p:nvPr>
        </p:nvSpPr>
        <p:spPr>
          <a:xfrm>
            <a:off x="304800" y="4343400"/>
            <a:ext cx="10972800" cy="1676400"/>
          </a:xfrm>
        </p:spPr>
        <p:txBody>
          <a:bodyPr tIns="91440" rIns="9144" bIns="91440" anchor="t"/>
          <a:lstStyle>
            <a:lvl1pPr marL="0" marR="0" indent="0" algn="r">
              <a:buFontTx/>
              <a:buNone/>
              <a:defRPr sz="2000" i="0"/>
            </a:lvl1pPr>
            <a:extLst/>
          </a:lstStyle>
          <a:p>
            <a:pPr lvl="0"/>
            <a:r>
              <a:rPr lang="en-US" dirty="0"/>
              <a:t>Click to add caption</a:t>
            </a:r>
          </a:p>
        </p:txBody>
      </p:sp>
      <p:sp>
        <p:nvSpPr>
          <p:cNvPr id="8" name="Rectangle 7"/>
          <p:cNvSpPr>
            <a:spLocks noGrp="1"/>
          </p:cNvSpPr>
          <p:nvPr>
            <p:ph type="dt" sz="half" idx="32"/>
          </p:nvPr>
        </p:nvSpPr>
        <p:spPr/>
        <p:txBody>
          <a:bodyPr/>
          <a:lstStyle/>
          <a:p>
            <a:pPr algn="r"/>
            <a:fld id="{9668B50E-0B48-4566-8609-C51CF752A7DF}" type="datetimeFigureOut">
              <a:rPr lang="en-US" smtClean="0">
                <a:solidFill>
                  <a:schemeClr val="bg1"/>
                </a:solidFill>
              </a:rPr>
              <a:pPr algn="r"/>
              <a:t>10/3/2019</a:t>
            </a:fld>
            <a:endParaRPr lang="en-US"/>
          </a:p>
        </p:txBody>
      </p:sp>
      <p:sp>
        <p:nvSpPr>
          <p:cNvPr id="9" name="Rectangle 8"/>
          <p:cNvSpPr>
            <a:spLocks noGrp="1"/>
          </p:cNvSpPr>
          <p:nvPr>
            <p:ph type="sldNum" sz="quarter" idx="33"/>
          </p:nvPr>
        </p:nvSpPr>
        <p:spPr/>
        <p:txBody>
          <a:bodyPr/>
          <a:lstStyle/>
          <a:p>
            <a:fld id="{8A4431D5-1B33-458B-8AFD-CECCB0FA18CB}" type="slidenum">
              <a:rPr lang="en-US" smtClean="0">
                <a:solidFill>
                  <a:srgbClr val="FFFFFF"/>
                </a:solidFill>
              </a:rPr>
              <a:pPr/>
              <a:t>‹#›</a:t>
            </a:fld>
            <a:endParaRPr lang="en-US"/>
          </a:p>
        </p:txBody>
      </p:sp>
      <p:sp>
        <p:nvSpPr>
          <p:cNvPr id="10" name="Rectangle 9"/>
          <p:cNvSpPr>
            <a:spLocks noGrp="1"/>
          </p:cNvSpPr>
          <p:nvPr>
            <p:ph type="ftr" sz="quarter" idx="34"/>
          </p:nvPr>
        </p:nvSpPr>
        <p:spPr/>
        <p:txBody>
          <a:bodyPr/>
          <a:lstStyle/>
          <a:p>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68B50E-0B48-4566-8609-C51CF752A7DF}"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4431D5-1B33-458B-8AFD-CECCB0FA18C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68B50E-0B48-4566-8609-C51CF752A7DF}" type="datetimeFigureOut">
              <a:rPr lang="en-US" smtClean="0"/>
              <a:pPr/>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4431D5-1B33-458B-8AFD-CECCB0FA18CB}"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3F3381C2-39DD-4111-B6DB-9CF02E1A8708}" type="datetimeFigureOut">
              <a:rPr lang="en-US" smtClean="0"/>
              <a:pPr/>
              <a:t>10/3/2019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617309C2-D869-4A6D-8221-132493417AAE}" type="slidenum">
              <a:rPr lang="en-US" smtClean="0"/>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Portrait with Caption">
    <p:spTree>
      <p:nvGrpSpPr>
        <p:cNvPr id="1" name=""/>
        <p:cNvGrpSpPr/>
        <p:nvPr/>
      </p:nvGrpSpPr>
      <p:grpSpPr>
        <a:xfrm>
          <a:off x="0" y="0"/>
          <a:ext cx="0" cy="0"/>
          <a:chOff x="0" y="0"/>
          <a:chExt cx="0" cy="0"/>
        </a:xfrm>
      </p:grpSpPr>
      <p:sp>
        <p:nvSpPr>
          <p:cNvPr id="24" name="Picture Placeholder 23"/>
          <p:cNvSpPr>
            <a:spLocks noGrp="1"/>
          </p:cNvSpPr>
          <p:nvPr>
            <p:ph type="pic" sz="quarter" idx="10"/>
          </p:nvPr>
        </p:nvSpPr>
        <p:spPr>
          <a:xfrm>
            <a:off x="406400" y="228600"/>
            <a:ext cx="6339840" cy="63246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nchor="t"/>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5" name="Text Placeholder 24"/>
          <p:cNvSpPr>
            <a:spLocks noGrp="1"/>
          </p:cNvSpPr>
          <p:nvPr>
            <p:ph type="body" sz="quarter" idx="11" hasCustomPrompt="1"/>
          </p:nvPr>
        </p:nvSpPr>
        <p:spPr>
          <a:xfrm>
            <a:off x="6807200" y="228600"/>
            <a:ext cx="4267200" cy="3810000"/>
          </a:xfrm>
        </p:spPr>
        <p:txBody>
          <a:bodyPr tIns="91440" bIns="91440" anchor="t"/>
          <a:lstStyle>
            <a:lvl1pPr marL="0" marR="0" indent="0" algn="l">
              <a:buFontTx/>
              <a:buNone/>
              <a:defRPr sz="2000" i="0"/>
            </a:lvl1pPr>
            <a:extLst/>
          </a:lstStyle>
          <a:p>
            <a:pPr lvl="0"/>
            <a:r>
              <a:rPr lang="en-US" dirty="0"/>
              <a:t>Click to add caption</a:t>
            </a:r>
          </a:p>
        </p:txBody>
      </p:sp>
      <p:sp>
        <p:nvSpPr>
          <p:cNvPr id="7" name="Rectangle 6"/>
          <p:cNvSpPr>
            <a:spLocks noGrp="1"/>
          </p:cNvSpPr>
          <p:nvPr>
            <p:ph type="dt" sz="half" idx="12"/>
          </p:nvPr>
        </p:nvSpPr>
        <p:spPr/>
        <p:txBody>
          <a:bodyPr/>
          <a:lstStyle/>
          <a:p>
            <a:pPr algn="r"/>
            <a:fld id="{9668B50E-0B48-4566-8609-C51CF752A7DF}" type="datetimeFigureOut">
              <a:rPr lang="en-US" smtClean="0">
                <a:solidFill>
                  <a:schemeClr val="bg1"/>
                </a:solidFill>
              </a:rPr>
              <a:pPr algn="r"/>
              <a:t>10/3/2019</a:t>
            </a:fld>
            <a:endParaRPr lang="en-US"/>
          </a:p>
        </p:txBody>
      </p:sp>
      <p:sp>
        <p:nvSpPr>
          <p:cNvPr id="8" name="Rectangle 7"/>
          <p:cNvSpPr>
            <a:spLocks noGrp="1"/>
          </p:cNvSpPr>
          <p:nvPr>
            <p:ph type="sldNum" sz="quarter" idx="13"/>
          </p:nvPr>
        </p:nvSpPr>
        <p:spPr/>
        <p:txBody>
          <a:bodyPr/>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14"/>
          </p:nvPr>
        </p:nvSpPr>
        <p:spPr/>
        <p:txBody>
          <a:bodyPr/>
          <a:lstStyle/>
          <a:p>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Landscape Fullscreen">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0" y="0"/>
            <a:ext cx="12192000" cy="6858000"/>
          </a:xfrm>
        </p:spPr>
        <p:txBody>
          <a:bodyPr anchor="t"/>
          <a:lstStyle>
            <a:lvl1pPr marL="0" marR="0" indent="0" algn="ctr">
              <a:buFontTx/>
              <a:buNone/>
              <a:defRPr/>
            </a:lvl1pPr>
          </a:lstStyle>
          <a:p>
            <a:pPr marL="0" marR="0" indent="0" algn="ctr">
              <a:buFontTx/>
              <a:buNone/>
            </a:pPr>
            <a:r>
              <a:rPr lang="en-US" i="0" dirty="0"/>
              <a:t>Click icon to add full page picture</a:t>
            </a:r>
            <a:endParaRPr lang="en-US" i="0" baseline="0" dirty="0"/>
          </a:p>
        </p:txBody>
      </p:sp>
      <p:sp>
        <p:nvSpPr>
          <p:cNvPr id="6" name="Rectangle 5"/>
          <p:cNvSpPr>
            <a:spLocks noGrp="1"/>
          </p:cNvSpPr>
          <p:nvPr>
            <p:ph type="dt" sz="half" idx="11"/>
          </p:nvPr>
        </p:nvSpPr>
        <p:spPr/>
        <p:txBody>
          <a:bodyPr/>
          <a:lstStyle/>
          <a:p>
            <a:pPr algn="r"/>
            <a:fld id="{9668B50E-0B48-4566-8609-C51CF752A7DF}" type="datetimeFigureOut">
              <a:rPr lang="en-US" smtClean="0">
                <a:solidFill>
                  <a:schemeClr val="bg1"/>
                </a:solidFill>
              </a:rPr>
              <a:pPr algn="r"/>
              <a:t>10/3/2019</a:t>
            </a:fld>
            <a:endParaRPr lang="en-US"/>
          </a:p>
        </p:txBody>
      </p:sp>
      <p:sp>
        <p:nvSpPr>
          <p:cNvPr id="7" name="Rectangle 6"/>
          <p:cNvSpPr>
            <a:spLocks noGrp="1"/>
          </p:cNvSpPr>
          <p:nvPr>
            <p:ph type="sldNum" sz="quarter" idx="12"/>
          </p:nvPr>
        </p:nvSpPr>
        <p:spPr/>
        <p:txBody>
          <a:bodyPr/>
          <a:lstStyle/>
          <a:p>
            <a:fld id="{8A4431D5-1B33-458B-8AFD-CECCB0FA18CB}" type="slidenum">
              <a:rPr lang="en-US" smtClean="0">
                <a:solidFill>
                  <a:srgbClr val="FFFFFF"/>
                </a:solidFill>
              </a:rPr>
              <a:pPr/>
              <a:t>‹#›</a:t>
            </a:fld>
            <a:endParaRPr lang="en-US"/>
          </a:p>
        </p:txBody>
      </p:sp>
      <p:sp>
        <p:nvSpPr>
          <p:cNvPr id="8" name="Rectangle 7"/>
          <p:cNvSpPr>
            <a:spLocks noGrp="1"/>
          </p:cNvSpPr>
          <p:nvPr>
            <p:ph type="ftr" sz="quarter" idx="13"/>
          </p:nvPr>
        </p:nvSpPr>
        <p:spPr/>
        <p:txBody>
          <a:bodyPr/>
          <a:lstStyle/>
          <a:p>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lbum Section">
    <p:spTree>
      <p:nvGrpSpPr>
        <p:cNvPr id="1" name=""/>
        <p:cNvGrpSpPr/>
        <p:nvPr/>
      </p:nvGrpSpPr>
      <p:grpSpPr>
        <a:xfrm>
          <a:off x="0" y="0"/>
          <a:ext cx="0" cy="0"/>
          <a:chOff x="0" y="0"/>
          <a:chExt cx="0" cy="0"/>
        </a:xfrm>
      </p:grpSpPr>
      <p:sp>
        <p:nvSpPr>
          <p:cNvPr id="15" name="Rectangle 14"/>
          <p:cNvSpPr/>
          <p:nvPr userDrawn="1"/>
        </p:nvSpPr>
        <p:spPr>
          <a:xfrm rot="16200000">
            <a:off x="8230412" y="3215640"/>
            <a:ext cx="6858000" cy="42672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a:p>
        </p:txBody>
      </p:sp>
      <p:sp>
        <p:nvSpPr>
          <p:cNvPr id="23" name="Rectangle 22"/>
          <p:cNvSpPr/>
          <p:nvPr userDrawn="1"/>
        </p:nvSpPr>
        <p:spPr>
          <a:xfrm rot="16200000">
            <a:off x="8647176" y="3312443"/>
            <a:ext cx="6858000" cy="231648"/>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a:p>
        </p:txBody>
      </p:sp>
      <p:sp>
        <p:nvSpPr>
          <p:cNvPr id="24" name="Rectangle 23"/>
          <p:cNvSpPr/>
          <p:nvPr userDrawn="1"/>
        </p:nvSpPr>
        <p:spPr>
          <a:xfrm>
            <a:off x="11860999" y="-733"/>
            <a:ext cx="101600" cy="685800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13" name="Picture Placeholder 12"/>
          <p:cNvSpPr>
            <a:spLocks noGrp="1"/>
          </p:cNvSpPr>
          <p:nvPr>
            <p:ph type="pic" sz="quarter" idx="11"/>
          </p:nvPr>
        </p:nvSpPr>
        <p:spPr>
          <a:xfrm>
            <a:off x="580572" y="2146300"/>
            <a:ext cx="3149600" cy="21971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7" name="Rectangle 16"/>
          <p:cNvSpPr/>
          <p:nvPr/>
        </p:nvSpPr>
        <p:spPr>
          <a:xfrm rot="10800000" flipV="1">
            <a:off x="580572" y="6172200"/>
            <a:ext cx="9448800" cy="6858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22" name="Rectangle 21"/>
          <p:cNvSpPr/>
          <p:nvPr userDrawn="1"/>
        </p:nvSpPr>
        <p:spPr>
          <a:xfrm>
            <a:off x="580572" y="0"/>
            <a:ext cx="9448800" cy="1981200"/>
          </a:xfrm>
          <a:prstGeom prst="rect">
            <a:avLst/>
          </a:prstGeom>
          <a:solidFill>
            <a:schemeClr val="accent5"/>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6" name="Text Placeholder 5"/>
          <p:cNvSpPr>
            <a:spLocks noGrp="1"/>
          </p:cNvSpPr>
          <p:nvPr>
            <p:ph type="body" sz="quarter" idx="16" hasCustomPrompt="1"/>
          </p:nvPr>
        </p:nvSpPr>
        <p:spPr>
          <a:xfrm>
            <a:off x="580572" y="5791200"/>
            <a:ext cx="9448800" cy="381000"/>
          </a:xfrm>
          <a:solidFill>
            <a:schemeClr val="accent3"/>
          </a:solidFill>
        </p:spPr>
        <p:txBody>
          <a:bodyPr vert="horz" anchor="ctr"/>
          <a:lstStyle>
            <a:lvl1pPr marL="0" indent="0" algn="l">
              <a:buFontTx/>
              <a:buNone/>
              <a:defRPr sz="1200">
                <a:solidFill>
                  <a:srgbClr val="FFFFFF"/>
                </a:solidFill>
              </a:defRPr>
            </a:lvl1pPr>
            <a:extLst/>
          </a:lstStyle>
          <a:p>
            <a:pPr lvl="0"/>
            <a:r>
              <a:rPr lang="en-US" dirty="0"/>
              <a:t>Click to add subtitle</a:t>
            </a:r>
          </a:p>
        </p:txBody>
      </p:sp>
      <p:sp>
        <p:nvSpPr>
          <p:cNvPr id="19" name="Text Placeholder 18"/>
          <p:cNvSpPr>
            <a:spLocks noGrp="1"/>
          </p:cNvSpPr>
          <p:nvPr>
            <p:ph type="body" sz="quarter" idx="17" hasCustomPrompt="1"/>
          </p:nvPr>
        </p:nvSpPr>
        <p:spPr>
          <a:xfrm>
            <a:off x="580572" y="4495800"/>
            <a:ext cx="9448800" cy="1295400"/>
          </a:xfrm>
          <a:solidFill>
            <a:schemeClr val="accent6"/>
          </a:solidFill>
        </p:spPr>
        <p:txBody>
          <a:bodyPr vert="horz" anchor="ctr"/>
          <a:lstStyle>
            <a:lvl1pPr marL="0" indent="0" algn="l">
              <a:buFontTx/>
              <a:buNone/>
              <a:defRPr sz="3200">
                <a:solidFill>
                  <a:srgbClr val="FFFFFF"/>
                </a:solidFill>
              </a:defRPr>
            </a:lvl1pPr>
            <a:extLst/>
          </a:lstStyle>
          <a:p>
            <a:pPr lvl="0"/>
            <a:r>
              <a:rPr lang="en-US" dirty="0"/>
              <a:t>Click to add section title</a:t>
            </a:r>
          </a:p>
        </p:txBody>
      </p:sp>
      <p:sp>
        <p:nvSpPr>
          <p:cNvPr id="29" name="Picture Placeholder 28"/>
          <p:cNvSpPr>
            <a:spLocks noGrp="1"/>
          </p:cNvSpPr>
          <p:nvPr>
            <p:ph type="pic" sz="quarter" idx="18"/>
          </p:nvPr>
        </p:nvSpPr>
        <p:spPr>
          <a:xfrm>
            <a:off x="3933372" y="2133600"/>
            <a:ext cx="29464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2" name="Picture Placeholder 11"/>
          <p:cNvSpPr>
            <a:spLocks noGrp="1"/>
          </p:cNvSpPr>
          <p:nvPr>
            <p:ph type="pic" sz="quarter" idx="19"/>
          </p:nvPr>
        </p:nvSpPr>
        <p:spPr>
          <a:xfrm>
            <a:off x="7082972" y="2133600"/>
            <a:ext cx="2946400" cy="2209800"/>
          </a:xfrm>
          <a:solidFill>
            <a:schemeClr val="bg1"/>
          </a:solidFill>
          <a:ln w="34925" cap="rnd" cmpd="sng" algn="ctr">
            <a:noFill/>
            <a:prstDash val="solid"/>
          </a:ln>
          <a:effectLst/>
        </p:spPr>
        <p:style>
          <a:lnRef idx="3">
            <a:schemeClr val="lt1"/>
          </a:lnRef>
          <a:fillRef idx="1">
            <a:schemeClr val="accent3"/>
          </a:fillRef>
          <a:effectRef idx="1">
            <a:schemeClr val="accent3"/>
          </a:effectRef>
          <a:fontRef idx="minor">
            <a:schemeClr val="lt1"/>
          </a:fontRef>
        </p:style>
        <p:txBody>
          <a:bodyPr vert="horz">
            <a:normAutofit/>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8" name="Rectangle 17"/>
          <p:cNvSpPr>
            <a:spLocks noGrp="1"/>
          </p:cNvSpPr>
          <p:nvPr>
            <p:ph type="dt" sz="half" idx="20"/>
          </p:nvPr>
        </p:nvSpPr>
        <p:spPr/>
        <p:txBody>
          <a:bodyPr/>
          <a:lstStyle/>
          <a:p>
            <a:pPr algn="r"/>
            <a:fld id="{9668B50E-0B48-4566-8609-C51CF752A7DF}" type="datetimeFigureOut">
              <a:rPr lang="en-US" smtClean="0">
                <a:solidFill>
                  <a:schemeClr val="bg1"/>
                </a:solidFill>
              </a:rPr>
              <a:pPr algn="r"/>
              <a:t>10/3/2019</a:t>
            </a:fld>
            <a:endParaRPr lang="en-US"/>
          </a:p>
        </p:txBody>
      </p:sp>
      <p:sp>
        <p:nvSpPr>
          <p:cNvPr id="20" name="Rectangle 19"/>
          <p:cNvSpPr>
            <a:spLocks noGrp="1"/>
          </p:cNvSpPr>
          <p:nvPr>
            <p:ph type="sldNum" sz="quarter" idx="21"/>
          </p:nvPr>
        </p:nvSpPr>
        <p:spPr/>
        <p:txBody>
          <a:bodyPr/>
          <a:lstStyle/>
          <a:p>
            <a:fld id="{8A4431D5-1B33-458B-8AFD-CECCB0FA18CB}" type="slidenum">
              <a:rPr lang="en-US" smtClean="0">
                <a:solidFill>
                  <a:srgbClr val="FFFFFF"/>
                </a:solidFill>
              </a:rPr>
              <a:pPr/>
              <a:t>‹#›</a:t>
            </a:fld>
            <a:endParaRPr lang="en-US"/>
          </a:p>
        </p:txBody>
      </p:sp>
      <p:sp>
        <p:nvSpPr>
          <p:cNvPr id="21" name="Rectangle 20"/>
          <p:cNvSpPr>
            <a:spLocks noGrp="1"/>
          </p:cNvSpPr>
          <p:nvPr>
            <p:ph type="ftr" sz="quarter" idx="22"/>
          </p:nvPr>
        </p:nvSpPr>
        <p:spPr/>
        <p:txBody>
          <a:bodyPr/>
          <a:lstStyle/>
          <a:p>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Up Portrait with Captions">
    <p:spTree>
      <p:nvGrpSpPr>
        <p:cNvPr id="1" name=""/>
        <p:cNvGrpSpPr/>
        <p:nvPr/>
      </p:nvGrpSpPr>
      <p:grpSpPr>
        <a:xfrm>
          <a:off x="0" y="0"/>
          <a:ext cx="0" cy="0"/>
          <a:chOff x="0" y="0"/>
          <a:chExt cx="0" cy="0"/>
        </a:xfrm>
      </p:grpSpPr>
      <p:sp>
        <p:nvSpPr>
          <p:cNvPr id="28" name="Picture Placeholder 27"/>
          <p:cNvSpPr>
            <a:spLocks noGrp="1" noChangeAspect="1"/>
          </p:cNvSpPr>
          <p:nvPr>
            <p:ph type="pic" sz="quarter" idx="10"/>
          </p:nvPr>
        </p:nvSpPr>
        <p:spPr>
          <a:xfrm>
            <a:off x="5788064" y="533401"/>
            <a:ext cx="4575137" cy="4575141"/>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31" name="Picture Placeholder 30"/>
          <p:cNvSpPr>
            <a:spLocks noGrp="1" noChangeAspect="1"/>
          </p:cNvSpPr>
          <p:nvPr>
            <p:ph type="pic" sz="quarter" idx="11"/>
          </p:nvPr>
        </p:nvSpPr>
        <p:spPr>
          <a:xfrm>
            <a:off x="914400" y="533400"/>
            <a:ext cx="4572000" cy="4572000"/>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nchor="t"/>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Text Placeholder 7"/>
          <p:cNvSpPr>
            <a:spLocks noGrp="1"/>
          </p:cNvSpPr>
          <p:nvPr>
            <p:ph type="body" sz="quarter" idx="14" hasCustomPrompt="1"/>
          </p:nvPr>
        </p:nvSpPr>
        <p:spPr>
          <a:xfrm>
            <a:off x="914400" y="5257800"/>
            <a:ext cx="4572000" cy="1219200"/>
          </a:xfrm>
        </p:spPr>
        <p:txBody>
          <a:bodyPr anchor="t"/>
          <a:lstStyle>
            <a:lvl1pPr marL="0" marR="0" indent="0" algn="r">
              <a:buFontTx/>
              <a:buNone/>
              <a:defRPr sz="1800" baseline="0"/>
            </a:lvl1pPr>
            <a:extLst/>
          </a:lstStyle>
          <a:p>
            <a:pPr lvl="0"/>
            <a:r>
              <a:rPr lang="en-US" dirty="0"/>
              <a:t>Click to add caption</a:t>
            </a:r>
          </a:p>
        </p:txBody>
      </p:sp>
      <p:sp>
        <p:nvSpPr>
          <p:cNvPr id="14" name="Text Placeholder 13"/>
          <p:cNvSpPr>
            <a:spLocks noGrp="1"/>
          </p:cNvSpPr>
          <p:nvPr>
            <p:ph type="body" sz="quarter" idx="15" hasCustomPrompt="1"/>
          </p:nvPr>
        </p:nvSpPr>
        <p:spPr>
          <a:xfrm>
            <a:off x="5791200" y="5257800"/>
            <a:ext cx="4572000" cy="1219200"/>
          </a:xfrm>
        </p:spPr>
        <p:txBody>
          <a:bodyPr anchor="t"/>
          <a:lstStyle>
            <a:lvl1pPr marL="0" marR="0" indent="0" algn="r">
              <a:buFontTx/>
              <a:buNone/>
              <a:defRPr sz="1800" baseline="0"/>
            </a:lvl1pPr>
            <a:extLst/>
          </a:lstStyle>
          <a:p>
            <a:pPr lvl="0"/>
            <a:r>
              <a:rPr lang="en-US" dirty="0"/>
              <a:t>Click to add caption</a:t>
            </a:r>
          </a:p>
        </p:txBody>
      </p:sp>
      <p:sp>
        <p:nvSpPr>
          <p:cNvPr id="6" name="Rectangle 5"/>
          <p:cNvSpPr>
            <a:spLocks noGrp="1"/>
          </p:cNvSpPr>
          <p:nvPr>
            <p:ph type="dt" sz="half" idx="16"/>
          </p:nvPr>
        </p:nvSpPr>
        <p:spPr/>
        <p:txBody>
          <a:bodyPr/>
          <a:lstStyle/>
          <a:p>
            <a:pPr algn="r"/>
            <a:fld id="{9668B50E-0B48-4566-8609-C51CF752A7DF}" type="datetimeFigureOut">
              <a:rPr lang="en-US" smtClean="0">
                <a:solidFill>
                  <a:schemeClr val="bg1"/>
                </a:solidFill>
              </a:rPr>
              <a:pPr algn="r"/>
              <a:t>10/3/2019</a:t>
            </a:fld>
            <a:endParaRPr lang="en-US"/>
          </a:p>
        </p:txBody>
      </p:sp>
      <p:sp>
        <p:nvSpPr>
          <p:cNvPr id="7" name="Rectangle 6"/>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18"/>
          </p:nvPr>
        </p:nvSpPr>
        <p:spPr/>
        <p:txBody>
          <a:bodyPr/>
          <a:lstStyle/>
          <a:p>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Up Landscape with Captions">
    <p:spTree>
      <p:nvGrpSpPr>
        <p:cNvPr id="1" name=""/>
        <p:cNvGrpSpPr/>
        <p:nvPr/>
      </p:nvGrpSpPr>
      <p:grpSpPr>
        <a:xfrm>
          <a:off x="0" y="0"/>
          <a:ext cx="0" cy="0"/>
          <a:chOff x="0" y="0"/>
          <a:chExt cx="0" cy="0"/>
        </a:xfrm>
      </p:grpSpPr>
      <p:sp>
        <p:nvSpPr>
          <p:cNvPr id="31" name="Picture Placeholder 30"/>
          <p:cNvSpPr>
            <a:spLocks noGrp="1" noChangeAspect="1"/>
          </p:cNvSpPr>
          <p:nvPr>
            <p:ph type="pic" sz="quarter" idx="13"/>
          </p:nvPr>
        </p:nvSpPr>
        <p:spPr>
          <a:xfrm>
            <a:off x="5791200" y="1085850"/>
            <a:ext cx="53848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8" name="Picture Placeholder 7"/>
          <p:cNvSpPr>
            <a:spLocks noGrp="1" noChangeAspect="1"/>
          </p:cNvSpPr>
          <p:nvPr>
            <p:ph type="pic" sz="quarter" idx="14"/>
          </p:nvPr>
        </p:nvSpPr>
        <p:spPr>
          <a:xfrm>
            <a:off x="203200" y="1085850"/>
            <a:ext cx="5384800" cy="3028950"/>
          </a:xfrm>
          <a:prstGeom prst="rect">
            <a:avLst/>
          </a:prstGeo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4" name="Text Placeholder 23"/>
          <p:cNvSpPr>
            <a:spLocks noGrp="1"/>
          </p:cNvSpPr>
          <p:nvPr>
            <p:ph type="body" sz="quarter" idx="16" hasCustomPrompt="1"/>
          </p:nvPr>
        </p:nvSpPr>
        <p:spPr>
          <a:xfrm>
            <a:off x="203200" y="4267200"/>
            <a:ext cx="5384800" cy="1066800"/>
          </a:xfrm>
        </p:spPr>
        <p:txBody>
          <a:bodyPr anchor="t"/>
          <a:lstStyle>
            <a:lvl1pPr marL="0" marR="0" indent="0" algn="r">
              <a:buFontTx/>
              <a:buNone/>
              <a:defRPr sz="1800" baseline="0"/>
            </a:lvl1pPr>
            <a:extLst/>
          </a:lstStyle>
          <a:p>
            <a:pPr lvl="0"/>
            <a:r>
              <a:rPr lang="en-US" dirty="0"/>
              <a:t>Click to add caption</a:t>
            </a:r>
          </a:p>
        </p:txBody>
      </p:sp>
      <p:sp>
        <p:nvSpPr>
          <p:cNvPr id="2" name="Text Placeholder 1"/>
          <p:cNvSpPr>
            <a:spLocks noGrp="1"/>
          </p:cNvSpPr>
          <p:nvPr>
            <p:ph type="body" sz="quarter" idx="17" hasCustomPrompt="1"/>
          </p:nvPr>
        </p:nvSpPr>
        <p:spPr>
          <a:xfrm>
            <a:off x="5791200" y="4267200"/>
            <a:ext cx="5384800" cy="1066800"/>
          </a:xfrm>
        </p:spPr>
        <p:txBody>
          <a:bodyPr anchor="t"/>
          <a:lstStyle>
            <a:lvl1pPr marL="0" marR="0" indent="0" algn="r">
              <a:buFontTx/>
              <a:buNone/>
              <a:defRPr sz="1800" baseline="0"/>
            </a:lvl1pPr>
            <a:extLst/>
          </a:lstStyle>
          <a:p>
            <a:pPr lvl="0"/>
            <a:r>
              <a:rPr lang="en-US" dirty="0"/>
              <a:t>Click to add caption</a:t>
            </a:r>
          </a:p>
        </p:txBody>
      </p:sp>
      <p:sp>
        <p:nvSpPr>
          <p:cNvPr id="6" name="Rectangle 5"/>
          <p:cNvSpPr>
            <a:spLocks noGrp="1"/>
          </p:cNvSpPr>
          <p:nvPr>
            <p:ph type="dt" sz="half" idx="18"/>
          </p:nvPr>
        </p:nvSpPr>
        <p:spPr/>
        <p:txBody>
          <a:bodyPr/>
          <a:lstStyle/>
          <a:p>
            <a:pPr algn="r"/>
            <a:fld id="{9668B50E-0B48-4566-8609-C51CF752A7DF}" type="datetimeFigureOut">
              <a:rPr lang="en-US" smtClean="0">
                <a:solidFill>
                  <a:schemeClr val="bg1"/>
                </a:solidFill>
              </a:rPr>
              <a:pPr algn="r"/>
              <a:t>10/3/2019</a:t>
            </a:fld>
            <a:endParaRPr lang="en-US"/>
          </a:p>
        </p:txBody>
      </p:sp>
      <p:sp>
        <p:nvSpPr>
          <p:cNvPr id="7" name="Rectangle 6"/>
          <p:cNvSpPr>
            <a:spLocks noGrp="1"/>
          </p:cNvSpPr>
          <p:nvPr>
            <p:ph type="sldNum" sz="quarter" idx="19"/>
          </p:nvPr>
        </p:nvSpPr>
        <p:spPr/>
        <p:txBody>
          <a:bodyPr/>
          <a:lstStyle/>
          <a:p>
            <a:fld id="{8A4431D5-1B33-458B-8AFD-CECCB0FA18CB}" type="slidenum">
              <a:rPr lang="en-US" smtClean="0">
                <a:solidFill>
                  <a:srgbClr val="FFFFFF"/>
                </a:solidFill>
              </a:rPr>
              <a:pPr/>
              <a:t>‹#›</a:t>
            </a:fld>
            <a:endParaRPr lang="en-US"/>
          </a:p>
        </p:txBody>
      </p:sp>
      <p:sp>
        <p:nvSpPr>
          <p:cNvPr id="9" name="Rectangle 8"/>
          <p:cNvSpPr>
            <a:spLocks noGrp="1"/>
          </p:cNvSpPr>
          <p:nvPr>
            <p:ph type="ftr" sz="quarter" idx="20"/>
          </p:nvPr>
        </p:nvSpPr>
        <p:spPr/>
        <p:txBody>
          <a:bodyPr/>
          <a:lstStyle/>
          <a:p>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Up Mixed with Caption">
    <p:spTree>
      <p:nvGrpSpPr>
        <p:cNvPr id="1" name=""/>
        <p:cNvGrpSpPr/>
        <p:nvPr/>
      </p:nvGrpSpPr>
      <p:grpSpPr>
        <a:xfrm>
          <a:off x="0" y="0"/>
          <a:ext cx="0" cy="0"/>
          <a:chOff x="0" y="0"/>
          <a:chExt cx="0" cy="0"/>
        </a:xfrm>
      </p:grpSpPr>
      <p:sp>
        <p:nvSpPr>
          <p:cNvPr id="24" name="Picture Placeholder 23"/>
          <p:cNvSpPr>
            <a:spLocks noGrp="1" noChangeAspect="1"/>
          </p:cNvSpPr>
          <p:nvPr>
            <p:ph type="pic" sz="quarter" idx="11"/>
          </p:nvPr>
        </p:nvSpPr>
        <p:spPr>
          <a:xfrm>
            <a:off x="6299201" y="225552"/>
            <a:ext cx="4925568" cy="2770632"/>
          </a:xfrm>
          <a:solidFill>
            <a:schemeClr val="bg1"/>
          </a:solidFill>
          <a:ln w="34925" cap="rnd" cmpd="sng" algn="ctr">
            <a:noFill/>
            <a:prstDash val="solid"/>
          </a:ln>
        </p:spPr>
        <p:style>
          <a:lnRef idx="3">
            <a:schemeClr val="lt1"/>
          </a:lnRef>
          <a:fillRef idx="1">
            <a:schemeClr val="accent3"/>
          </a:fillRef>
          <a:effectRef idx="1">
            <a:schemeClr val="accent3"/>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1" name="Picture Placeholder 20"/>
          <p:cNvSpPr>
            <a:spLocks noGrp="1" noChangeAspect="1"/>
          </p:cNvSpPr>
          <p:nvPr>
            <p:ph type="pic" sz="quarter" idx="12"/>
          </p:nvPr>
        </p:nvSpPr>
        <p:spPr>
          <a:xfrm>
            <a:off x="203201" y="222505"/>
            <a:ext cx="5824743" cy="5824743"/>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9" name="Text Placeholder 8"/>
          <p:cNvSpPr>
            <a:spLocks noGrp="1"/>
          </p:cNvSpPr>
          <p:nvPr>
            <p:ph type="body" sz="quarter" idx="13" hasCustomPrompt="1"/>
          </p:nvPr>
        </p:nvSpPr>
        <p:spPr>
          <a:xfrm>
            <a:off x="6299201" y="3124201"/>
            <a:ext cx="4925569" cy="2983987"/>
          </a:xfrm>
        </p:spPr>
        <p:txBody>
          <a:bodyPr anchor="t" anchorCtr="0"/>
          <a:lstStyle>
            <a:lvl1pPr marL="0" marR="0" indent="0" algn="l">
              <a:buFontTx/>
              <a:buNone/>
              <a:defRPr sz="2000" i="0"/>
            </a:lvl1pPr>
            <a:extLst/>
          </a:lstStyle>
          <a:p>
            <a:pPr lvl="0"/>
            <a:r>
              <a:rPr lang="en-US" dirty="0"/>
              <a:t>Click to add caption</a:t>
            </a:r>
          </a:p>
        </p:txBody>
      </p:sp>
      <p:sp>
        <p:nvSpPr>
          <p:cNvPr id="5" name="Rectangle 4"/>
          <p:cNvSpPr>
            <a:spLocks noGrp="1"/>
          </p:cNvSpPr>
          <p:nvPr>
            <p:ph type="dt" sz="half" idx="14"/>
          </p:nvPr>
        </p:nvSpPr>
        <p:spPr/>
        <p:txBody>
          <a:bodyPr/>
          <a:lstStyle/>
          <a:p>
            <a:pPr algn="r"/>
            <a:fld id="{9668B50E-0B48-4566-8609-C51CF752A7DF}" type="datetimeFigureOut">
              <a:rPr lang="en-US" smtClean="0">
                <a:solidFill>
                  <a:schemeClr val="bg1"/>
                </a:solidFill>
              </a:rPr>
              <a:pPr algn="r"/>
              <a:t>10/3/2019</a:t>
            </a:fld>
            <a:endParaRPr lang="en-US"/>
          </a:p>
        </p:txBody>
      </p:sp>
      <p:sp>
        <p:nvSpPr>
          <p:cNvPr id="6" name="Rectangle 5"/>
          <p:cNvSpPr>
            <a:spLocks noGrp="1"/>
          </p:cNvSpPr>
          <p:nvPr>
            <p:ph type="sldNum" sz="quarter" idx="15"/>
          </p:nvPr>
        </p:nvSpPr>
        <p:spPr/>
        <p:txBody>
          <a:bodyPr/>
          <a:lstStyle/>
          <a:p>
            <a:fld id="{8A4431D5-1B33-458B-8AFD-CECCB0FA18CB}" type="slidenum">
              <a:rPr lang="en-US" smtClean="0">
                <a:solidFill>
                  <a:srgbClr val="FFFFFF"/>
                </a:solidFill>
              </a:rPr>
              <a:pPr/>
              <a:t>‹#›</a:t>
            </a:fld>
            <a:endParaRPr lang="en-US"/>
          </a:p>
        </p:txBody>
      </p:sp>
      <p:sp>
        <p:nvSpPr>
          <p:cNvPr id="7" name="Rectangle 6"/>
          <p:cNvSpPr>
            <a:spLocks noGrp="1"/>
          </p:cNvSpPr>
          <p:nvPr>
            <p:ph type="ftr" sz="quarter" idx="16"/>
          </p:nvPr>
        </p:nvSpPr>
        <p:spPr/>
        <p:txBody>
          <a:bodyPr/>
          <a:lstStyle/>
          <a:p>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3-Up Portrait with Captions">
    <p:spTree>
      <p:nvGrpSpPr>
        <p:cNvPr id="1" name=""/>
        <p:cNvGrpSpPr/>
        <p:nvPr/>
      </p:nvGrpSpPr>
      <p:grpSpPr>
        <a:xfrm>
          <a:off x="0" y="0"/>
          <a:ext cx="0" cy="0"/>
          <a:chOff x="0" y="0"/>
          <a:chExt cx="0" cy="0"/>
        </a:xfrm>
      </p:grpSpPr>
      <p:sp>
        <p:nvSpPr>
          <p:cNvPr id="20" name="Picture Placeholder 19"/>
          <p:cNvSpPr>
            <a:spLocks noGrp="1" noChangeAspect="1"/>
          </p:cNvSpPr>
          <p:nvPr>
            <p:ph type="pic" sz="quarter" idx="10"/>
          </p:nvPr>
        </p:nvSpPr>
        <p:spPr>
          <a:xfrm>
            <a:off x="304800" y="533400"/>
            <a:ext cx="34544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9" name="Picture Placeholder 28"/>
          <p:cNvSpPr>
            <a:spLocks noGrp="1" noChangeAspect="1"/>
          </p:cNvSpPr>
          <p:nvPr>
            <p:ph type="pic" sz="quarter" idx="11"/>
          </p:nvPr>
        </p:nvSpPr>
        <p:spPr>
          <a:xfrm>
            <a:off x="4064000" y="533400"/>
            <a:ext cx="34544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10" name="Picture Placeholder 9"/>
          <p:cNvSpPr>
            <a:spLocks noGrp="1" noChangeAspect="1"/>
          </p:cNvSpPr>
          <p:nvPr>
            <p:ph type="pic" sz="quarter" idx="12"/>
          </p:nvPr>
        </p:nvSpPr>
        <p:spPr>
          <a:xfrm>
            <a:off x="7823200" y="533400"/>
            <a:ext cx="3454400" cy="3454400"/>
          </a:xfrm>
          <a:solidFill>
            <a:schemeClr val="bg1"/>
          </a:solidFill>
          <a:ln w="34925" cap="rnd" cmpd="sng" algn="ctr">
            <a:noFill/>
            <a:prstDash val="solid"/>
          </a:ln>
        </p:spPr>
        <p:style>
          <a:lnRef idx="3">
            <a:schemeClr val="lt1"/>
          </a:lnRef>
          <a:fillRef idx="1">
            <a:schemeClr val="accent5"/>
          </a:fillRef>
          <a:effectRef idx="1">
            <a:schemeClr val="accent5"/>
          </a:effectRef>
          <a:fontRef idx="minor">
            <a:schemeClr val="lt1"/>
          </a:fontRef>
        </p:style>
        <p:txBody>
          <a:bodyPr/>
          <a:lstStyle>
            <a:lvl1pPr marL="342900" indent="-342900" algn="ctr" rtl="0" latinLnBrk="0">
              <a:spcBef>
                <a:spcPct val="20000"/>
              </a:spcBef>
              <a:buFontTx/>
              <a:buNone/>
              <a:defRPr lang="en-US" sz="2000" dirty="0">
                <a:solidFill>
                  <a:schemeClr val="tx2"/>
                </a:solidFill>
                <a:latin typeface="+mn-lt"/>
                <a:ea typeface="+mn-ea"/>
                <a:cs typeface="+mn-cs"/>
              </a:defRPr>
            </a:lvl1pPr>
            <a:extLst/>
          </a:lstStyle>
          <a:p>
            <a:pPr marL="342900" indent="-342900" algn="ctr" rtl="0" latinLnBrk="0">
              <a:spcBef>
                <a:spcPct val="20000"/>
              </a:spcBef>
              <a:buFontTx/>
              <a:buNone/>
            </a:pPr>
            <a:r>
              <a:rPr lang="en-US" sz="2000">
                <a:solidFill>
                  <a:schemeClr val="tx2"/>
                </a:solidFill>
                <a:latin typeface="+mn-lt"/>
                <a:ea typeface="+mn-ea"/>
                <a:cs typeface="+mn-cs"/>
              </a:rPr>
              <a:t>Click icon to add picture</a:t>
            </a:r>
            <a:endParaRPr lang="en-US" sz="2000" dirty="0">
              <a:solidFill>
                <a:schemeClr val="tx2"/>
              </a:solidFill>
              <a:latin typeface="+mn-lt"/>
              <a:ea typeface="+mn-ea"/>
              <a:cs typeface="+mn-cs"/>
            </a:endParaRPr>
          </a:p>
        </p:txBody>
      </p:sp>
      <p:sp>
        <p:nvSpPr>
          <p:cNvPr id="2" name="Text Placeholder 1"/>
          <p:cNvSpPr>
            <a:spLocks noGrp="1"/>
          </p:cNvSpPr>
          <p:nvPr>
            <p:ph type="body" sz="quarter" idx="13" hasCustomPrompt="1"/>
          </p:nvPr>
        </p:nvSpPr>
        <p:spPr>
          <a:xfrm>
            <a:off x="304800" y="4343400"/>
            <a:ext cx="3454400" cy="1676400"/>
          </a:xfrm>
        </p:spPr>
        <p:txBody>
          <a:bodyPr anchor="t" anchorCtr="0">
            <a:noAutofit/>
          </a:bodyPr>
          <a:lstStyle>
            <a:lvl1pPr marL="0" marR="0" indent="0" algn="l">
              <a:buFontTx/>
              <a:buNone/>
              <a:defRPr sz="2000" baseline="0"/>
            </a:lvl1pPr>
            <a:extLst/>
          </a:lstStyle>
          <a:p>
            <a:pPr lvl="0"/>
            <a:r>
              <a:rPr lang="en-US" dirty="0"/>
              <a:t>Click to add caption</a:t>
            </a:r>
          </a:p>
        </p:txBody>
      </p:sp>
      <p:sp>
        <p:nvSpPr>
          <p:cNvPr id="15" name="Text Placeholder 14"/>
          <p:cNvSpPr>
            <a:spLocks noGrp="1"/>
          </p:cNvSpPr>
          <p:nvPr>
            <p:ph type="body" sz="quarter" idx="14" hasCustomPrompt="1"/>
          </p:nvPr>
        </p:nvSpPr>
        <p:spPr>
          <a:xfrm>
            <a:off x="4064000" y="4343400"/>
            <a:ext cx="3454400" cy="1676400"/>
          </a:xfrm>
        </p:spPr>
        <p:txBody>
          <a:bodyPr anchor="t" anchorCtr="0">
            <a:noAutofit/>
          </a:bodyPr>
          <a:lstStyle>
            <a:lvl1pPr marL="0" marR="0" indent="0" algn="l">
              <a:buFontTx/>
              <a:buNone/>
              <a:defRPr sz="2000" baseline="0"/>
            </a:lvl1pPr>
            <a:extLst/>
          </a:lstStyle>
          <a:p>
            <a:pPr lvl="0"/>
            <a:r>
              <a:rPr lang="en-US" dirty="0"/>
              <a:t>Click to add caption</a:t>
            </a:r>
          </a:p>
        </p:txBody>
      </p:sp>
      <p:sp>
        <p:nvSpPr>
          <p:cNvPr id="13" name="Text Placeholder 12"/>
          <p:cNvSpPr>
            <a:spLocks noGrp="1"/>
          </p:cNvSpPr>
          <p:nvPr>
            <p:ph type="body" sz="quarter" idx="15" hasCustomPrompt="1"/>
          </p:nvPr>
        </p:nvSpPr>
        <p:spPr>
          <a:xfrm>
            <a:off x="7823200" y="4343400"/>
            <a:ext cx="3454400" cy="1676400"/>
          </a:xfrm>
        </p:spPr>
        <p:txBody>
          <a:bodyPr anchor="t" anchorCtr="0">
            <a:noAutofit/>
          </a:bodyPr>
          <a:lstStyle>
            <a:lvl1pPr marL="0" marR="0" indent="0" algn="l">
              <a:buFontTx/>
              <a:buNone/>
              <a:defRPr sz="2000" baseline="0"/>
            </a:lvl1pPr>
            <a:extLst/>
          </a:lstStyle>
          <a:p>
            <a:pPr lvl="0"/>
            <a:r>
              <a:rPr lang="en-US" dirty="0"/>
              <a:t>Click to add caption</a:t>
            </a:r>
          </a:p>
        </p:txBody>
      </p:sp>
      <p:sp>
        <p:nvSpPr>
          <p:cNvPr id="30" name="Rectangle 29"/>
          <p:cNvSpPr/>
          <p:nvPr/>
        </p:nvSpPr>
        <p:spPr>
          <a:xfrm>
            <a:off x="11852364" y="0"/>
            <a:ext cx="1016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
        <p:nvSpPr>
          <p:cNvPr id="9" name="Rectangle 8"/>
          <p:cNvSpPr>
            <a:spLocks noGrp="1"/>
          </p:cNvSpPr>
          <p:nvPr>
            <p:ph type="dt" sz="half" idx="16"/>
          </p:nvPr>
        </p:nvSpPr>
        <p:spPr/>
        <p:txBody>
          <a:bodyPr/>
          <a:lstStyle/>
          <a:p>
            <a:pPr algn="r"/>
            <a:fld id="{9668B50E-0B48-4566-8609-C51CF752A7DF}" type="datetimeFigureOut">
              <a:rPr lang="en-US" smtClean="0">
                <a:solidFill>
                  <a:schemeClr val="bg1"/>
                </a:solidFill>
              </a:rPr>
              <a:pPr algn="r"/>
              <a:t>10/3/2019</a:t>
            </a:fld>
            <a:endParaRPr lang="en-US"/>
          </a:p>
        </p:txBody>
      </p:sp>
      <p:sp>
        <p:nvSpPr>
          <p:cNvPr id="11" name="Rectangle 10"/>
          <p:cNvSpPr>
            <a:spLocks noGrp="1"/>
          </p:cNvSpPr>
          <p:nvPr>
            <p:ph type="sldNum" sz="quarter" idx="17"/>
          </p:nvPr>
        </p:nvSpPr>
        <p:spPr/>
        <p:txBody>
          <a:bodyPr/>
          <a:lstStyle/>
          <a:p>
            <a:fld id="{8A4431D5-1B33-458B-8AFD-CECCB0FA18CB}" type="slidenum">
              <a:rPr lang="en-US" smtClean="0">
                <a:solidFill>
                  <a:srgbClr val="FFFFFF"/>
                </a:solidFill>
              </a:rPr>
              <a:pPr/>
              <a:t>‹#›</a:t>
            </a:fld>
            <a:endParaRPr lang="en-US"/>
          </a:p>
        </p:txBody>
      </p:sp>
      <p:sp>
        <p:nvSpPr>
          <p:cNvPr id="12" name="Rectangle 11"/>
          <p:cNvSpPr>
            <a:spLocks noGrp="1"/>
          </p:cNvSpPr>
          <p:nvPr>
            <p:ph type="ftr" sz="quarter" idx="18"/>
          </p:nvPr>
        </p:nvSpPr>
        <p:spPr/>
        <p:txBody>
          <a:bodyPr/>
          <a:lstStyle/>
          <a:p>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rot="16200000">
            <a:off x="8230412" y="3215640"/>
            <a:ext cx="6858000" cy="426720"/>
          </a:xfrm>
          <a:prstGeom prst="rect">
            <a:avLst/>
          </a:prstGeom>
          <a:solidFill>
            <a:schemeClr val="accent6"/>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a:p>
        </p:txBody>
      </p:sp>
      <p:sp>
        <p:nvSpPr>
          <p:cNvPr id="8" name="Rectangle 7"/>
          <p:cNvSpPr/>
          <p:nvPr/>
        </p:nvSpPr>
        <p:spPr>
          <a:xfrm rot="16200000">
            <a:off x="8647176" y="3312443"/>
            <a:ext cx="6858000" cy="231648"/>
          </a:xfrm>
          <a:prstGeom prst="rect">
            <a:avLst/>
          </a:prstGeom>
          <a:solidFill>
            <a:schemeClr val="accent3"/>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274638"/>
            <a:ext cx="10464800" cy="1143000"/>
          </a:xfrm>
          <a:prstGeom prst="rect">
            <a:avLst/>
          </a:prstGeom>
        </p:spPr>
        <p:txBody>
          <a:bodyPr vert="horz"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464800" cy="4525963"/>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617200" y="951972"/>
            <a:ext cx="2133600" cy="486833"/>
          </a:xfrm>
          <a:prstGeom prst="rect">
            <a:avLst/>
          </a:prstGeom>
        </p:spPr>
        <p:txBody>
          <a:bodyPr vert="horz" rtlCol="0" anchor="ctr"/>
          <a:lstStyle>
            <a:lvl1pPr algn="r">
              <a:defRPr sz="1200">
                <a:solidFill>
                  <a:schemeClr val="bg1"/>
                </a:solidFill>
              </a:defRPr>
            </a:lvl1pPr>
            <a:extLst/>
          </a:lstStyle>
          <a:p>
            <a:pPr algn="r"/>
            <a:fld id="{9668B50E-0B48-4566-8609-C51CF752A7DF}" type="datetimeFigureOut">
              <a:rPr lang="en-US" smtClean="0">
                <a:solidFill>
                  <a:schemeClr val="bg1"/>
                </a:solidFill>
              </a:rPr>
              <a:pPr algn="r"/>
              <a:t>10/3/2019</a:t>
            </a:fld>
            <a:endParaRPr lang="en-US" dirty="0">
              <a:solidFill>
                <a:schemeClr val="bg1"/>
              </a:solidFill>
            </a:endParaRPr>
          </a:p>
        </p:txBody>
      </p:sp>
      <p:sp>
        <p:nvSpPr>
          <p:cNvPr id="5" name="Footer Placeholder 4"/>
          <p:cNvSpPr>
            <a:spLocks noGrp="1"/>
          </p:cNvSpPr>
          <p:nvPr>
            <p:ph type="ftr" sz="quarter" idx="3"/>
          </p:nvPr>
        </p:nvSpPr>
        <p:spPr>
          <a:xfrm rot="16200000">
            <a:off x="10083800" y="3771373"/>
            <a:ext cx="3200400" cy="486833"/>
          </a:xfrm>
          <a:prstGeom prst="rect">
            <a:avLst/>
          </a:prstGeom>
        </p:spPr>
        <p:txBody>
          <a:bodyPr vert="horz" rtlCol="0" anchor="ctr"/>
          <a:lstStyle>
            <a:lvl1pPr algn="l">
              <a:defRPr sz="1200">
                <a:solidFill>
                  <a:schemeClr val="bg1"/>
                </a:solidFill>
              </a:defRPr>
            </a:lvl1pPr>
            <a:extLst/>
          </a:lstStyle>
          <a:p>
            <a:pPr algn="l"/>
            <a:endParaRPr lang="en-US" dirty="0">
              <a:solidFill>
                <a:schemeClr val="bg1"/>
              </a:solidFill>
            </a:endParaRPr>
          </a:p>
        </p:txBody>
      </p:sp>
      <p:sp>
        <p:nvSpPr>
          <p:cNvPr id="6" name="Slide Number Placeholder 5"/>
          <p:cNvSpPr>
            <a:spLocks noGrp="1"/>
          </p:cNvSpPr>
          <p:nvPr>
            <p:ph type="sldNum" sz="quarter" idx="4"/>
          </p:nvPr>
        </p:nvSpPr>
        <p:spPr>
          <a:xfrm rot="5400000">
            <a:off x="11199814" y="5901797"/>
            <a:ext cx="968375" cy="486833"/>
          </a:xfrm>
          <a:prstGeom prst="rect">
            <a:avLst/>
          </a:prstGeom>
        </p:spPr>
        <p:txBody>
          <a:bodyPr vert="horz" rtlCol="0" anchor="ctr"/>
          <a:lstStyle>
            <a:lvl1pPr algn="r">
              <a:defRPr sz="1200">
                <a:solidFill>
                  <a:schemeClr val="bg1"/>
                </a:solidFill>
              </a:defRPr>
            </a:lvl1pPr>
            <a:extLst/>
          </a:lstStyle>
          <a:p>
            <a:fld id="{8A4431D5-1B33-458B-8AFD-CECCB0FA18CB}" type="slidenum">
              <a:rPr lang="en-US" smtClean="0">
                <a:solidFill>
                  <a:schemeClr val="bg1"/>
                </a:solidFill>
              </a:rPr>
              <a:pPr/>
              <a:t>‹#›</a:t>
            </a:fld>
            <a:endParaRPr lang="en-US" dirty="0">
              <a:solidFill>
                <a:schemeClr val="bg1"/>
              </a:solidFill>
            </a:endParaRPr>
          </a:p>
        </p:txBody>
      </p:sp>
      <p:sp>
        <p:nvSpPr>
          <p:cNvPr id="7" name="Rectangle 6"/>
          <p:cNvSpPr/>
          <p:nvPr/>
        </p:nvSpPr>
        <p:spPr>
          <a:xfrm>
            <a:off x="11860999" y="-733"/>
            <a:ext cx="101600" cy="6858000"/>
          </a:xfrm>
          <a:prstGeom prst="rect">
            <a:avLst/>
          </a:prstGeom>
          <a:solidFill>
            <a:schemeClr val="accent1"/>
          </a:solidFill>
          <a:ln w="3492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transition>
    <p:fade/>
  </p:transition>
  <p:txStyles>
    <p:titleStyle>
      <a:lvl1pPr algn="ctr" rtl="0" eaLnBrk="1" latinLnBrk="0" hangingPunct="1">
        <a:spcBef>
          <a:spcPct val="0"/>
        </a:spcBef>
        <a:buNone/>
        <a:defRPr sz="4400" kern="1200">
          <a:solidFill>
            <a:schemeClr val="tx2"/>
          </a:solidFill>
          <a:latin typeface="+mj-lt"/>
          <a:ea typeface="+mj-ea"/>
          <a:cs typeface="+mj-cs"/>
        </a:defRPr>
      </a:lvl1pPr>
      <a:extLst/>
    </p:titleStyle>
    <p:bodyStyle>
      <a:lvl1pPr marL="342900" indent="-342900" algn="l" rtl="0" eaLnBrk="1" latinLnBrk="0" hangingPunct="1">
        <a:spcBef>
          <a:spcPct val="20000"/>
        </a:spcBef>
        <a:buFont typeface="Arial"/>
        <a:buChar char="•"/>
        <a:defRPr sz="3200" kern="1200">
          <a:solidFill>
            <a:schemeClr val="tx2"/>
          </a:solidFill>
          <a:latin typeface="+mn-lt"/>
          <a:ea typeface="+mn-ea"/>
          <a:cs typeface="+mn-cs"/>
        </a:defRPr>
      </a:lvl1pPr>
      <a:lvl2pPr marL="742950" indent="-285750" algn="l" rtl="0" eaLnBrk="1" latinLnBrk="0" hangingPunct="1">
        <a:spcBef>
          <a:spcPct val="20000"/>
        </a:spcBef>
        <a:buFont typeface="Arial"/>
        <a:buChar char="–"/>
        <a:defRPr sz="2800" kern="1200">
          <a:solidFill>
            <a:schemeClr val="tx2"/>
          </a:solidFill>
          <a:latin typeface="+mn-lt"/>
          <a:ea typeface="+mn-ea"/>
          <a:cs typeface="+mn-cs"/>
        </a:defRPr>
      </a:lvl2pPr>
      <a:lvl3pPr marL="1143000" indent="-228600" algn="l" rtl="0" eaLnBrk="1" latinLnBrk="0" hangingPunct="1">
        <a:spcBef>
          <a:spcPct val="20000"/>
        </a:spcBef>
        <a:buFont typeface="Arial"/>
        <a:buChar char="•"/>
        <a:defRPr sz="2400" kern="1200">
          <a:solidFill>
            <a:schemeClr val="tx2"/>
          </a:solidFill>
          <a:latin typeface="+mn-lt"/>
          <a:ea typeface="+mn-ea"/>
          <a:cs typeface="+mn-cs"/>
        </a:defRPr>
      </a:lvl3pPr>
      <a:lvl4pPr marL="1600200" indent="-228600" algn="l" rtl="0" eaLnBrk="1" latinLnBrk="0" hangingPunct="1">
        <a:spcBef>
          <a:spcPct val="20000"/>
        </a:spcBef>
        <a:buFont typeface="Arial"/>
        <a:buChar char="–"/>
        <a:defRPr sz="2000" kern="1200">
          <a:solidFill>
            <a:schemeClr val="tx2"/>
          </a:solidFill>
          <a:latin typeface="+mn-lt"/>
          <a:ea typeface="+mn-ea"/>
          <a:cs typeface="+mn-cs"/>
        </a:defRPr>
      </a:lvl4pPr>
      <a:lvl5pPr marL="2057400" indent="-228600" algn="l" rtl="0" eaLnBrk="1" latinLnBrk="0" hangingPunct="1">
        <a:spcBef>
          <a:spcPct val="20000"/>
        </a:spcBef>
        <a:buFont typeface="Arial"/>
        <a:buChar char="»"/>
        <a:defRPr sz="2000" kern="1200">
          <a:solidFill>
            <a:schemeClr val="tx2"/>
          </a:solidFill>
          <a:latin typeface="+mn-lt"/>
          <a:ea typeface="+mn-ea"/>
          <a:cs typeface="+mn-cs"/>
        </a:defRPr>
      </a:lvl5pPr>
      <a:lvl6pPr marL="2514600" indent="-228600" algn="l"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sz="20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video" Target="file:///C:\Users\Brotherichards\OneDrive%20-%20LDS%20Church\Large%20Files\Mountains%20to%20Climb.mp4" TargetMode="External"/><Relationship Id="rId1" Type="http://schemas.microsoft.com/office/2007/relationships/media" Target="file:///C:\Users\Brotherichards\OneDrive%20-%20LDS%20Church\Large%20Files\Mountains%20to%20Climb.mp4" TargetMode="External"/><Relationship Id="rId5" Type="http://schemas.openxmlformats.org/officeDocument/2006/relationships/image" Target="../media/image18.png"/><Relationship Id="rId4" Type="http://schemas.openxmlformats.org/officeDocument/2006/relationships/hyperlink" Target="http://www.lds.org/media-library/video/2013-01-003-mountains-to-climb"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3.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Grp="1"/>
          </p:cNvSpPr>
          <p:nvPr>
            <p:ph type="body" sz="quarter" idx="10"/>
          </p:nvPr>
        </p:nvSpPr>
        <p:spPr/>
        <p:txBody>
          <a:bodyPr/>
          <a:lstStyle/>
          <a:p>
            <a:r>
              <a:rPr dirty="0"/>
              <a:t>Jesus walks on water</a:t>
            </a:r>
            <a:endParaRPr lang="en-US" dirty="0"/>
          </a:p>
        </p:txBody>
      </p:sp>
      <p:pic>
        <p:nvPicPr>
          <p:cNvPr id="6" name="Picture Placeholder 5" descr="jesus-walking-on-water-benjamin-mcpherson[1].jpg"/>
          <p:cNvPicPr>
            <a:picLocks noGrp="1" noChangeAspect="1"/>
          </p:cNvPicPr>
          <p:nvPr>
            <p:ph type="pic" sz="quarter" idx="11"/>
          </p:nvPr>
        </p:nvPicPr>
        <p:blipFill>
          <a:blip r:embed="rId3" cstate="print"/>
          <a:srcRect l="80" r="80"/>
          <a:stretch>
            <a:fillRect/>
          </a:stretch>
        </p:blipFill>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 name="Rectangle 5"/>
          <p:cNvSpPr/>
          <p:nvPr/>
        </p:nvSpPr>
        <p:spPr>
          <a:xfrm>
            <a:off x="1905000" y="1485564"/>
            <a:ext cx="8305800" cy="5262979"/>
          </a:xfrm>
          <a:prstGeom prst="rect">
            <a:avLst/>
          </a:prstGeom>
        </p:spPr>
        <p:txBody>
          <a:bodyPr wrap="square">
            <a:spAutoFit/>
          </a:bodyPr>
          <a:lstStyle/>
          <a:p>
            <a:pPr indent="285750"/>
            <a:r>
              <a:rPr lang="en-US" sz="2800" b="1" dirty="0">
                <a:solidFill>
                  <a:srgbClr val="000000"/>
                </a:solidFill>
                <a:latin typeface="Calibri" panose="020F0502020204030204" pitchFamily="34" charset="0"/>
              </a:rPr>
              <a:t>Concern</a:t>
            </a:r>
            <a:r>
              <a:rPr lang="en-US" sz="2800" dirty="0">
                <a:solidFill>
                  <a:srgbClr val="000000"/>
                </a:solidFill>
                <a:latin typeface="Calibri" panose="020F0502020204030204" pitchFamily="34" charset="0"/>
              </a:rPr>
              <a:t> </a:t>
            </a:r>
          </a:p>
          <a:p>
            <a:pPr indent="285750"/>
            <a:r>
              <a:rPr lang="en-US" sz="2800" dirty="0">
                <a:solidFill>
                  <a:srgbClr val="000000"/>
                </a:solidFill>
                <a:latin typeface="Calibri" panose="020F0502020204030204" pitchFamily="34" charset="0"/>
              </a:rPr>
              <a:t>	When a negative situation needs to be addressed</a:t>
            </a:r>
            <a:endParaRPr lang="en-US" sz="2800" dirty="0"/>
          </a:p>
          <a:p>
            <a:pPr indent="285750"/>
            <a:r>
              <a:rPr lang="en-US" sz="2800" b="1" dirty="0">
                <a:solidFill>
                  <a:srgbClr val="000000"/>
                </a:solidFill>
                <a:latin typeface="Calibri" panose="020F0502020204030204" pitchFamily="34" charset="0"/>
              </a:rPr>
              <a:t>Worry</a:t>
            </a:r>
            <a:r>
              <a:rPr lang="en-US" sz="2800" dirty="0">
                <a:solidFill>
                  <a:srgbClr val="000000"/>
                </a:solidFill>
                <a:latin typeface="Calibri" panose="020F0502020204030204" pitchFamily="34" charset="0"/>
              </a:rPr>
              <a:t> </a:t>
            </a:r>
          </a:p>
          <a:p>
            <a:pPr indent="285750"/>
            <a:r>
              <a:rPr lang="en-US" sz="2800" dirty="0">
                <a:solidFill>
                  <a:srgbClr val="000000"/>
                </a:solidFill>
                <a:latin typeface="Calibri" panose="020F0502020204030204" pitchFamily="34" charset="0"/>
              </a:rPr>
              <a:t>	When thinking controls your life</a:t>
            </a:r>
            <a:endParaRPr lang="en-US" sz="2800" dirty="0"/>
          </a:p>
          <a:p>
            <a:pPr indent="285750"/>
            <a:r>
              <a:rPr lang="en-US" sz="2800" i="1" dirty="0">
                <a:solidFill>
                  <a:srgbClr val="000000"/>
                </a:solidFill>
                <a:latin typeface="Calibri" panose="020F0502020204030204" pitchFamily="34" charset="0"/>
              </a:rPr>
              <a:t>You control concern.  Worry controls you.  It’s a dictator.  Worry tells you if you’re going to be able to sleep and when to cry.</a:t>
            </a:r>
            <a:endParaRPr lang="en-US" sz="2800" i="1" dirty="0"/>
          </a:p>
          <a:p>
            <a:pPr indent="285750" algn="ctr"/>
            <a:endParaRPr lang="en-US" sz="2800" b="1" dirty="0">
              <a:solidFill>
                <a:srgbClr val="000000"/>
              </a:solidFill>
              <a:latin typeface="Calibri" panose="020F0502020204030204" pitchFamily="34" charset="0"/>
            </a:endParaRPr>
          </a:p>
          <a:p>
            <a:pPr indent="285750"/>
            <a:r>
              <a:rPr lang="en-US" sz="2800" i="1" dirty="0">
                <a:solidFill>
                  <a:srgbClr val="000000"/>
                </a:solidFill>
                <a:latin typeface="Calibri" panose="020F0502020204030204" pitchFamily="34" charset="0"/>
              </a:rPr>
              <a:t>Every time you feel worry, it’s a signal to pray. </a:t>
            </a:r>
          </a:p>
          <a:p>
            <a:pPr indent="285750"/>
            <a:r>
              <a:rPr lang="en-US" sz="2800" dirty="0">
                <a:solidFill>
                  <a:srgbClr val="000000"/>
                </a:solidFill>
                <a:latin typeface="Calibri" panose="020F0502020204030204" pitchFamily="34" charset="0"/>
              </a:rPr>
              <a:t>Let </a:t>
            </a:r>
            <a:r>
              <a:rPr lang="en-US" sz="2800" b="1" dirty="0">
                <a:solidFill>
                  <a:srgbClr val="000000"/>
                </a:solidFill>
                <a:latin typeface="Calibri" panose="020F0502020204030204" pitchFamily="34" charset="0"/>
              </a:rPr>
              <a:t>worry</a:t>
            </a:r>
            <a:r>
              <a:rPr lang="en-US" sz="2800" dirty="0">
                <a:solidFill>
                  <a:srgbClr val="000000"/>
                </a:solidFill>
                <a:latin typeface="Calibri" panose="020F0502020204030204" pitchFamily="34" charset="0"/>
              </a:rPr>
              <a:t> turn into </a:t>
            </a:r>
            <a:r>
              <a:rPr lang="en-US" sz="2800" b="1" dirty="0">
                <a:solidFill>
                  <a:srgbClr val="000000"/>
                </a:solidFill>
                <a:latin typeface="Calibri" panose="020F0502020204030204" pitchFamily="34" charset="0"/>
              </a:rPr>
              <a:t>worship</a:t>
            </a:r>
          </a:p>
          <a:p>
            <a:pPr indent="285750"/>
            <a:r>
              <a:rPr lang="en-US" sz="2800" dirty="0"/>
              <a:t>Worrying does not empty tomorrow of its trouble.  It empties today of its strength.</a:t>
            </a:r>
          </a:p>
        </p:txBody>
      </p:sp>
      <p:sp>
        <p:nvSpPr>
          <p:cNvPr id="2" name="Rectangle 1"/>
          <p:cNvSpPr/>
          <p:nvPr/>
        </p:nvSpPr>
        <p:spPr>
          <a:xfrm>
            <a:off x="2286000" y="457201"/>
            <a:ext cx="7924800" cy="1015663"/>
          </a:xfrm>
          <a:prstGeom prst="rect">
            <a:avLst/>
          </a:prstGeom>
        </p:spPr>
        <p:txBody>
          <a:bodyPr wrap="square">
            <a:spAutoFit/>
          </a:bodyPr>
          <a:lstStyle/>
          <a:p>
            <a:pPr algn="ctr"/>
            <a:r>
              <a:rPr lang="en-US" sz="3600" b="1" dirty="0">
                <a:solidFill>
                  <a:srgbClr val="000000"/>
                </a:solidFill>
                <a:latin typeface="Calibri" panose="020F0502020204030204" pitchFamily="34" charset="0"/>
              </a:rPr>
              <a:t>Concern vs Worry</a:t>
            </a:r>
          </a:p>
          <a:p>
            <a:pPr algn="ctr"/>
            <a:r>
              <a:rPr lang="en-US" sz="2400" b="1" dirty="0">
                <a:solidFill>
                  <a:srgbClr val="000000"/>
                </a:solidFill>
                <a:latin typeface="Calibri" panose="020F0502020204030204" pitchFamily="34" charset="0"/>
              </a:rPr>
              <a:t>Which is ‘better’?</a:t>
            </a:r>
            <a:r>
              <a:rPr lang="en-US" sz="2400" dirty="0">
                <a:solidFill>
                  <a:srgbClr val="000000"/>
                </a:solidFill>
                <a:latin typeface="Calibri" panose="020F0502020204030204" pitchFamily="34" charset="0"/>
              </a:rPr>
              <a:t> </a:t>
            </a:r>
            <a:endParaRPr lang="en-US" sz="2400" dirty="0"/>
          </a:p>
        </p:txBody>
      </p:sp>
    </p:spTree>
    <p:extLst>
      <p:ext uri="{BB962C8B-B14F-4D97-AF65-F5344CB8AC3E}">
        <p14:creationId xmlns:p14="http://schemas.microsoft.com/office/powerpoint/2010/main" val="40258668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fade">
                                      <p:cBhvr>
                                        <p:cTn id="56" dur="1000"/>
                                        <p:tgtEl>
                                          <p:spTgt spid="6">
                                            <p:txEl>
                                              <p:pRg st="8" end="8"/>
                                            </p:txEl>
                                          </p:spTgt>
                                        </p:tgtEl>
                                      </p:cBhvr>
                                    </p:animEffect>
                                    <p:anim calcmode="lin" valueType="num">
                                      <p:cBhvr>
                                        <p:cTn id="5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3" name="Rectangle 3"/>
          <p:cNvSpPr>
            <a:spLocks noGrp="1"/>
          </p:cNvSpPr>
          <p:nvPr>
            <p:ph type="body" sz="quarter" idx="11"/>
          </p:nvPr>
        </p:nvSpPr>
        <p:spPr>
          <a:xfrm>
            <a:off x="6858000" y="228600"/>
            <a:ext cx="4927600" cy="6324600"/>
          </a:xfrm>
        </p:spPr>
        <p:txBody>
          <a:bodyPr>
            <a:normAutofit/>
          </a:bodyPr>
          <a:lstStyle/>
          <a:p>
            <a:r>
              <a:rPr lang="en-US" sz="3200" dirty="0"/>
              <a:t>What principles are found in this detail:</a:t>
            </a:r>
          </a:p>
          <a:p>
            <a:r>
              <a:rPr lang="en-US" sz="3200" b="1" dirty="0"/>
              <a:t>John 6:21</a:t>
            </a:r>
          </a:p>
        </p:txBody>
      </p:sp>
      <p:pic>
        <p:nvPicPr>
          <p:cNvPr id="5" name="Picture Placeholder 4" descr="Jesus_Walking_on_Water.jpg"/>
          <p:cNvPicPr>
            <a:picLocks noGrp="1" noChangeAspect="1"/>
          </p:cNvPicPr>
          <p:nvPr>
            <p:ph type="pic" sz="quarter" idx="10"/>
          </p:nvPr>
        </p:nvPicPr>
        <p:blipFill>
          <a:blip r:embed="rId3" cstate="print"/>
          <a:srcRect l="2465" r="2465"/>
          <a:stretch>
            <a:fillRect/>
          </a:stretch>
        </p:blipFill>
        <p:spPr/>
      </p:pic>
      <p:sp>
        <p:nvSpPr>
          <p:cNvPr id="2" name="Rectangle 1"/>
          <p:cNvSpPr/>
          <p:nvPr/>
        </p:nvSpPr>
        <p:spPr>
          <a:xfrm>
            <a:off x="6934200" y="1981200"/>
            <a:ext cx="4851400" cy="646331"/>
          </a:xfrm>
          <a:prstGeom prst="rect">
            <a:avLst/>
          </a:prstGeom>
        </p:spPr>
        <p:txBody>
          <a:bodyPr wrap="square">
            <a:spAutoFit/>
          </a:bodyPr>
          <a:lstStyle/>
          <a:p>
            <a:r>
              <a:rPr lang="en-US" b="1" dirty="0"/>
              <a:t>We can only go so far with our own rowing; Christ gets us to our destination must faster.</a:t>
            </a:r>
            <a:endParaRPr lang="en-US" dirty="0"/>
          </a:p>
        </p:txBody>
      </p:sp>
    </p:spTree>
    <p:extLst>
      <p:ext uri="{BB962C8B-B14F-4D97-AF65-F5344CB8AC3E}">
        <p14:creationId xmlns:p14="http://schemas.microsoft.com/office/powerpoint/2010/main" val="42091272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a:spLocks noGrp="1"/>
          </p:cNvSpPr>
          <p:nvPr>
            <p:ph type="body" sz="quarter" idx="11"/>
          </p:nvPr>
        </p:nvSpPr>
        <p:spPr>
          <a:xfrm>
            <a:off x="5543550" y="228600"/>
            <a:ext cx="6629400" cy="6324600"/>
          </a:xfrm>
        </p:spPr>
        <p:txBody>
          <a:bodyPr>
            <a:normAutofit/>
          </a:bodyPr>
          <a:lstStyle/>
          <a:p>
            <a:r>
              <a:rPr lang="en-US" sz="2400" dirty="0"/>
              <a:t>"Only when with wavering faith he removed his glance from the Master to look at the furious waves and the black gulf beneath him, only then did he begin to sink. </a:t>
            </a:r>
          </a:p>
          <a:p>
            <a:r>
              <a:rPr lang="en-US" sz="2400" dirty="0"/>
              <a:t>“If we could, like Peter, fix our eyes on Jesus, we too might walk triumphantly over the swelling waves of disbelief and remain un-terrified amid the rising winds of doubt. But if we turn away our eyes from him in whom we must believe and look to the power and fury of those terrible and destructive elements around us rather than to him who can help and save us, then we shall inevitably sink in a sea of conflict and sorrow and despair." </a:t>
            </a:r>
          </a:p>
          <a:p>
            <a:pPr algn="r"/>
            <a:r>
              <a:rPr lang="en-US" sz="2400" i="1" dirty="0"/>
              <a:t>(Howard W. Hunter, Nov. 1992)</a:t>
            </a:r>
            <a:endParaRPr lang="en-US" sz="2400" dirty="0"/>
          </a:p>
        </p:txBody>
      </p:sp>
      <p:pic>
        <p:nvPicPr>
          <p:cNvPr id="6" name="Picture Placeholder 5" descr="Jesus walking on water.jpg"/>
          <p:cNvPicPr>
            <a:picLocks noGrp="1" noChangeAspect="1"/>
          </p:cNvPicPr>
          <p:nvPr>
            <p:ph type="pic" sz="quarter" idx="10"/>
          </p:nvPr>
        </p:nvPicPr>
        <p:blipFill>
          <a:blip r:embed="rId3" cstate="print"/>
          <a:srcRect l="5670" r="5670"/>
          <a:stretch>
            <a:fillRect/>
          </a:stretch>
        </p:blipFill>
        <p:spPr>
          <a:xfrm>
            <a:off x="9525" y="0"/>
            <a:ext cx="5400675" cy="6324600"/>
          </a:xfrm>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www.lds.org/bc/content/shared/content/images/gospel-library/magazine/en2006lp.nfo:o:b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716" y="0"/>
            <a:ext cx="48985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318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descr="http://www.factzoo.com/sites/all/img/reptiles/green-snake.jpg"/>
          <p:cNvPicPr>
            <a:picLocks noChangeAspect="1" noChangeArrowheads="1"/>
          </p:cNvPicPr>
          <p:nvPr/>
        </p:nvPicPr>
        <p:blipFill>
          <a:blip r:embed="rId2" cstate="print"/>
          <a:srcRect/>
          <a:stretch>
            <a:fillRect/>
          </a:stretch>
        </p:blipFill>
        <p:spPr bwMode="auto">
          <a:xfrm>
            <a:off x="2279073" y="242075"/>
            <a:ext cx="7734300" cy="6418446"/>
          </a:xfrm>
          <a:prstGeom prst="rect">
            <a:avLst/>
          </a:prstGeom>
          <a:noFill/>
        </p:spPr>
      </p:pic>
    </p:spTree>
    <p:extLst>
      <p:ext uri="{BB962C8B-B14F-4D97-AF65-F5344CB8AC3E}">
        <p14:creationId xmlns:p14="http://schemas.microsoft.com/office/powerpoint/2010/main" val="396575439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http://snakesworld.webs.com/3e75a060f02a85a34c76b6cf49de64b3.jpg"/>
          <p:cNvPicPr>
            <a:picLocks noChangeAspect="1" noChangeArrowheads="1"/>
          </p:cNvPicPr>
          <p:nvPr/>
        </p:nvPicPr>
        <p:blipFill>
          <a:blip r:embed="rId2" cstate="print"/>
          <a:srcRect/>
          <a:stretch>
            <a:fillRect/>
          </a:stretch>
        </p:blipFill>
        <p:spPr bwMode="auto">
          <a:xfrm>
            <a:off x="1835727" y="609600"/>
            <a:ext cx="8593282" cy="5728857"/>
          </a:xfrm>
          <a:prstGeom prst="rect">
            <a:avLst/>
          </a:prstGeom>
          <a:noFill/>
        </p:spPr>
      </p:pic>
    </p:spTree>
    <p:extLst>
      <p:ext uri="{BB962C8B-B14F-4D97-AF65-F5344CB8AC3E}">
        <p14:creationId xmlns:p14="http://schemas.microsoft.com/office/powerpoint/2010/main" val="414957914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2286000" y="127000"/>
            <a:ext cx="7620000" cy="1107996"/>
          </a:xfrm>
          <a:prstGeom prst="rect">
            <a:avLst/>
          </a:prstGeom>
          <a:noFill/>
        </p:spPr>
        <p:txBody>
          <a:bodyPr wrap="square" rtlCol="0">
            <a:spAutoFit/>
          </a:bodyPr>
          <a:lstStyle/>
          <a:p>
            <a:pPr algn="ctr"/>
            <a:r>
              <a:rPr lang="en-US" sz="6600" dirty="0"/>
              <a:t>Fiery Flying Serpents</a:t>
            </a:r>
          </a:p>
        </p:txBody>
      </p:sp>
      <p:sp>
        <p:nvSpPr>
          <p:cNvPr id="5" name="TextBox 4"/>
          <p:cNvSpPr txBox="1"/>
          <p:nvPr/>
        </p:nvSpPr>
        <p:spPr>
          <a:xfrm>
            <a:off x="2089150" y="1234996"/>
            <a:ext cx="8013700" cy="2308324"/>
          </a:xfrm>
          <a:prstGeom prst="rect">
            <a:avLst/>
          </a:prstGeom>
          <a:noFill/>
        </p:spPr>
        <p:txBody>
          <a:bodyPr wrap="square" rtlCol="0">
            <a:spAutoFit/>
          </a:bodyPr>
          <a:lstStyle/>
          <a:p>
            <a:pPr algn="ctr"/>
            <a:r>
              <a:rPr lang="en-US" sz="2400" dirty="0"/>
              <a:t>Numbers 21:4-9</a:t>
            </a:r>
          </a:p>
          <a:p>
            <a:pPr algn="ctr"/>
            <a:r>
              <a:rPr lang="en-US" sz="2400" dirty="0"/>
              <a:t>1 Nephi 17:41 </a:t>
            </a:r>
          </a:p>
          <a:p>
            <a:pPr algn="ctr"/>
            <a:r>
              <a:rPr lang="en-US" sz="2400" dirty="0"/>
              <a:t>2 Nephi 25:20</a:t>
            </a:r>
          </a:p>
          <a:p>
            <a:pPr algn="ctr"/>
            <a:r>
              <a:rPr lang="en-US" sz="2400" dirty="0"/>
              <a:t>John 3:14-15</a:t>
            </a:r>
          </a:p>
          <a:p>
            <a:pPr algn="ctr"/>
            <a:r>
              <a:rPr lang="en-US" sz="2400" dirty="0"/>
              <a:t>Alma 33:19-20</a:t>
            </a:r>
          </a:p>
          <a:p>
            <a:pPr algn="ctr"/>
            <a:r>
              <a:rPr lang="en-US" sz="2400" dirty="0" err="1"/>
              <a:t>Helaman</a:t>
            </a:r>
            <a:r>
              <a:rPr lang="en-US" sz="2400" dirty="0"/>
              <a:t> 8:14-16</a:t>
            </a:r>
          </a:p>
        </p:txBody>
      </p:sp>
      <p:pic>
        <p:nvPicPr>
          <p:cNvPr id="1026" name="Picture 2" descr="https://s-media-cache-ak0.pinimg.com/236x/f2/a9/18/f2a9184890a87a5ca5d04d1d1077c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9238" y="3543320"/>
            <a:ext cx="3489325" cy="26022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bibliotecapleyades.net/imagenes_sumeranu/sumeranu07_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2731372"/>
            <a:ext cx="3044825" cy="30448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28800" y="6323568"/>
            <a:ext cx="8758039" cy="369332"/>
          </a:xfrm>
          <a:prstGeom prst="rect">
            <a:avLst/>
          </a:prstGeom>
        </p:spPr>
        <p:txBody>
          <a:bodyPr wrap="none">
            <a:spAutoFit/>
          </a:bodyPr>
          <a:lstStyle/>
          <a:p>
            <a:pPr algn="ctr"/>
            <a:r>
              <a:rPr lang="en-US" dirty="0"/>
              <a:t>Bonus Question:  Of all animals, why would Satan appear as a </a:t>
            </a:r>
            <a:r>
              <a:rPr lang="en-US" b="1" u="sng" dirty="0"/>
              <a:t>snake</a:t>
            </a:r>
            <a:r>
              <a:rPr lang="en-US" dirty="0"/>
              <a:t> in the Garden of Eden?</a:t>
            </a:r>
          </a:p>
        </p:txBody>
      </p:sp>
    </p:spTree>
    <p:extLst>
      <p:ext uri="{BB962C8B-B14F-4D97-AF65-F5344CB8AC3E}">
        <p14:creationId xmlns:p14="http://schemas.microsoft.com/office/powerpoint/2010/main" val="42752122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1000"/>
                                        <p:tgtEl>
                                          <p:spTgt spid="1028"/>
                                        </p:tgtEl>
                                      </p:cBhvr>
                                    </p:animEffect>
                                    <p:anim calcmode="lin" valueType="num">
                                      <p:cBhvr>
                                        <p:cTn id="8" dur="1000" fill="hold"/>
                                        <p:tgtEl>
                                          <p:spTgt spid="1028"/>
                                        </p:tgtEl>
                                        <p:attrNameLst>
                                          <p:attrName>ppt_x</p:attrName>
                                        </p:attrNameLst>
                                      </p:cBhvr>
                                      <p:tavLst>
                                        <p:tav tm="0">
                                          <p:val>
                                            <p:strVal val="#ppt_x"/>
                                          </p:val>
                                        </p:tav>
                                        <p:tav tm="100000">
                                          <p:val>
                                            <p:strVal val="#ppt_x"/>
                                          </p:val>
                                        </p:tav>
                                      </p:tavLst>
                                    </p:anim>
                                    <p:anim calcmode="lin" valueType="num">
                                      <p:cBhvr>
                                        <p:cTn id="9"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s://heavenawaits.files.wordpress.com/2010/05/clip_image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524000"/>
            <a:ext cx="5095875" cy="47961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0" y="127000"/>
            <a:ext cx="7620000" cy="1107996"/>
          </a:xfrm>
          <a:prstGeom prst="rect">
            <a:avLst/>
          </a:prstGeom>
          <a:noFill/>
        </p:spPr>
        <p:txBody>
          <a:bodyPr wrap="square" rtlCol="0">
            <a:spAutoFit/>
          </a:bodyPr>
          <a:lstStyle/>
          <a:p>
            <a:pPr algn="ctr"/>
            <a:r>
              <a:rPr lang="en-US" sz="6600" dirty="0"/>
              <a:t>Fiery Flying Serpents</a:t>
            </a:r>
          </a:p>
        </p:txBody>
      </p:sp>
    </p:spTree>
    <p:extLst>
      <p:ext uri="{BB962C8B-B14F-4D97-AF65-F5344CB8AC3E}">
        <p14:creationId xmlns:p14="http://schemas.microsoft.com/office/powerpoint/2010/main" val="138170211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81000" y="661278"/>
            <a:ext cx="8229599" cy="4431983"/>
          </a:xfrm>
          <a:prstGeom prst="rect">
            <a:avLst/>
          </a:prstGeom>
        </p:spPr>
        <p:txBody>
          <a:bodyPr wrap="square">
            <a:spAutoFit/>
          </a:bodyPr>
          <a:lstStyle/>
          <a:p>
            <a:pPr>
              <a:spcBef>
                <a:spcPts val="600"/>
              </a:spcBef>
              <a:spcAft>
                <a:spcPts val="1200"/>
              </a:spcAft>
            </a:pPr>
            <a:r>
              <a:rPr lang="en-US" sz="2400" dirty="0"/>
              <a:t>What percentage of Israelites were bitten?</a:t>
            </a:r>
          </a:p>
          <a:p>
            <a:pPr>
              <a:spcBef>
                <a:spcPts val="600"/>
              </a:spcBef>
              <a:spcAft>
                <a:spcPts val="1200"/>
              </a:spcAft>
            </a:pPr>
            <a:r>
              <a:rPr lang="en-US" sz="2400" dirty="0"/>
              <a:t>Where do you look when you are getting bitten by poison?</a:t>
            </a:r>
          </a:p>
          <a:p>
            <a:pPr>
              <a:spcBef>
                <a:spcPts val="600"/>
              </a:spcBef>
              <a:spcAft>
                <a:spcPts val="1200"/>
              </a:spcAft>
            </a:pPr>
            <a:r>
              <a:rPr lang="en-US" sz="2400" dirty="0"/>
              <a:t>	Social media?</a:t>
            </a:r>
          </a:p>
          <a:p>
            <a:pPr>
              <a:spcBef>
                <a:spcPts val="600"/>
              </a:spcBef>
              <a:spcAft>
                <a:spcPts val="1200"/>
              </a:spcAft>
            </a:pPr>
            <a:r>
              <a:rPr lang="en-US" sz="2400" dirty="0"/>
              <a:t>	Friends? Family?</a:t>
            </a:r>
          </a:p>
          <a:p>
            <a:pPr>
              <a:spcBef>
                <a:spcPts val="600"/>
              </a:spcBef>
              <a:spcAft>
                <a:spcPts val="1200"/>
              </a:spcAft>
            </a:pPr>
            <a:r>
              <a:rPr lang="en-US" sz="2400" dirty="0"/>
              <a:t>	Google?</a:t>
            </a:r>
          </a:p>
          <a:p>
            <a:pPr>
              <a:spcBef>
                <a:spcPts val="600"/>
              </a:spcBef>
              <a:spcAft>
                <a:spcPts val="1200"/>
              </a:spcAft>
            </a:pPr>
            <a:r>
              <a:rPr lang="en-US" sz="2400" dirty="0"/>
              <a:t>	(Everyone who looked around died.  Those that looked up, lived).</a:t>
            </a:r>
          </a:p>
          <a:p>
            <a:pPr>
              <a:spcBef>
                <a:spcPts val="600"/>
              </a:spcBef>
              <a:spcAft>
                <a:spcPts val="1200"/>
              </a:spcAft>
            </a:pPr>
            <a:r>
              <a:rPr lang="en-US" sz="2400" dirty="0"/>
              <a:t>Who sent the snakes?</a:t>
            </a:r>
          </a:p>
        </p:txBody>
      </p:sp>
      <p:pic>
        <p:nvPicPr>
          <p:cNvPr id="1026" name="Picture 2" descr="http://2.bp.blogspot.com/-eBOPUMDFrjY/VdR9J8I2uFI/AAAAAAAAOxE/EbCmZergbvo/s400/John%2B3%2Bv14-15%2B-%2BOld%2BTestament%2B-%2BMoses0791%255B1%255D%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0625" y="1219200"/>
            <a:ext cx="3352800" cy="381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365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1000"/>
                                        <p:tgtEl>
                                          <p:spTgt spid="2">
                                            <p:txEl>
                                              <p:pRg st="5" end="5"/>
                                            </p:txEl>
                                          </p:spTgt>
                                        </p:tgtEl>
                                      </p:cBhvr>
                                    </p:animEffect>
                                    <p:anim calcmode="lin" valueType="num">
                                      <p:cBhvr>
                                        <p:cTn id="2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057400" y="4648200"/>
            <a:ext cx="8610600" cy="1981200"/>
          </a:xfrm>
        </p:spPr>
        <p:txBody>
          <a:bodyPr/>
          <a:lstStyle/>
          <a:p>
            <a:pPr algn="ctr"/>
            <a:r>
              <a:rPr lang="en-US" sz="2400" b="0" dirty="0">
                <a:effectLst/>
                <a:hlinkClick r:id="rId4"/>
              </a:rPr>
              <a:t>“Mountains to Climb”</a:t>
            </a:r>
            <a:r>
              <a:rPr lang="en-US" sz="2400" b="0" dirty="0">
                <a:effectLst/>
              </a:rPr>
              <a:t> (5:05). </a:t>
            </a:r>
            <a:endParaRPr lang="en-US" sz="2400" dirty="0"/>
          </a:p>
        </p:txBody>
      </p:sp>
      <p:pic>
        <p:nvPicPr>
          <p:cNvPr id="3" name="Mountains to Climb">
            <a:hlinkClick r:id="" action="ppaction://media"/>
            <a:extLst>
              <a:ext uri="{FF2B5EF4-FFF2-40B4-BE49-F238E27FC236}">
                <a16:creationId xmlns:a16="http://schemas.microsoft.com/office/drawing/2014/main" id="{BED15474-67D7-42A0-9C47-FC918B1F9702}"/>
              </a:ext>
            </a:extLst>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2032000" y="533400"/>
            <a:ext cx="8128000" cy="4572000"/>
          </a:xfrm>
          <a:prstGeom prst="rect">
            <a:avLst/>
          </a:prstGeom>
        </p:spPr>
      </p:pic>
    </p:spTree>
    <p:extLst>
      <p:ext uri="{BB962C8B-B14F-4D97-AF65-F5344CB8AC3E}">
        <p14:creationId xmlns:p14="http://schemas.microsoft.com/office/powerpoint/2010/main" val="342611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548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2032000" y="568345"/>
          <a:ext cx="8270204" cy="15607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403272" y="1113273"/>
            <a:ext cx="5096359" cy="470861"/>
          </a:xfrm>
        </p:spPr>
        <p:txBody>
          <a:bodyPr>
            <a:noAutofit/>
          </a:bodyPr>
          <a:lstStyle/>
          <a:p>
            <a:pPr marL="0" indent="0">
              <a:buNone/>
            </a:pPr>
            <a:r>
              <a:rPr lang="en-US" sz="2400" dirty="0">
                <a:solidFill>
                  <a:schemeClr val="tx1">
                    <a:lumMod val="50000"/>
                    <a:lumOff val="50000"/>
                  </a:schemeClr>
                </a:solidFill>
                <a:latin typeface="Hurry Up" panose="02000400000000000000" pitchFamily="2" charset="0"/>
              </a:rPr>
              <a:t>Relevancy in personal study</a:t>
            </a:r>
          </a:p>
        </p:txBody>
      </p:sp>
      <p:sp>
        <p:nvSpPr>
          <p:cNvPr id="7" name="Content Placeholder 2"/>
          <p:cNvSpPr txBox="1">
            <a:spLocks/>
          </p:cNvSpPr>
          <p:nvPr/>
        </p:nvSpPr>
        <p:spPr>
          <a:xfrm>
            <a:off x="1917700" y="3001818"/>
            <a:ext cx="8384504" cy="1879600"/>
          </a:xfrm>
          <a:prstGeom prst="rect">
            <a:avLst/>
          </a:prstGeom>
        </p:spPr>
        <p:txBody>
          <a:bodyPr vert="horz" lIns="91440" tIns="45720" rIns="91440" bIns="45720" rtlCol="0">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lgn="ctr">
              <a:buNone/>
            </a:pPr>
            <a:r>
              <a:rPr lang="en-US" sz="4000" b="1" u="sng" dirty="0">
                <a:solidFill>
                  <a:schemeClr val="tx1"/>
                </a:solidFill>
                <a:latin typeface="Teen" panose="02000400000000000000" pitchFamily="2" charset="0"/>
              </a:rPr>
              <a:t>Today’s Tip:</a:t>
            </a:r>
          </a:p>
          <a:p>
            <a:pPr marL="0" indent="0" algn="ctr">
              <a:buNone/>
            </a:pPr>
            <a:r>
              <a:rPr lang="en-US" sz="2800">
                <a:solidFill>
                  <a:schemeClr val="tx1"/>
                </a:solidFill>
                <a:latin typeface="Teen" panose="02000400000000000000" pitchFamily="2" charset="0"/>
              </a:rPr>
              <a:t>Use the maps</a:t>
            </a:r>
            <a:endParaRPr lang="en-US" sz="2800" dirty="0">
              <a:solidFill>
                <a:schemeClr val="tx1"/>
              </a:solidFill>
              <a:latin typeface="Teen" panose="02000400000000000000" pitchFamily="2" charset="0"/>
            </a:endParaRPr>
          </a:p>
        </p:txBody>
      </p:sp>
    </p:spTree>
    <p:extLst>
      <p:ext uri="{BB962C8B-B14F-4D97-AF65-F5344CB8AC3E}">
        <p14:creationId xmlns:p14="http://schemas.microsoft.com/office/powerpoint/2010/main" val="115551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http://images.slideplayer.com/1/272518/slides/slide_1.jpg"/>
          <p:cNvPicPr>
            <a:picLocks noChangeAspect="1" noChangeArrowheads="1"/>
          </p:cNvPicPr>
          <p:nvPr/>
        </p:nvPicPr>
        <p:blipFill rotWithShape="1">
          <a:blip r:embed="rId2">
            <a:extLst>
              <a:ext uri="{28A0092B-C50C-407E-A947-70E740481C1C}">
                <a14:useLocalDpi xmlns:a14="http://schemas.microsoft.com/office/drawing/2010/main" val="0"/>
              </a:ext>
            </a:extLst>
          </a:blip>
          <a:srcRect b="5687"/>
          <a:stretch/>
        </p:blipFill>
        <p:spPr bwMode="auto">
          <a:xfrm>
            <a:off x="1545936" y="152400"/>
            <a:ext cx="91567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76401" y="2743201"/>
            <a:ext cx="4981575" cy="1200329"/>
          </a:xfrm>
          <a:prstGeom prst="rect">
            <a:avLst/>
          </a:prstGeom>
        </p:spPr>
        <p:txBody>
          <a:bodyPr wrap="square">
            <a:spAutoFit/>
          </a:bodyPr>
          <a:lstStyle/>
          <a:p>
            <a:pPr fontAlgn="base"/>
            <a:r>
              <a:rPr lang="en-US" sz="2400" dirty="0"/>
              <a:t>Matthew 15:23 – What principle do you see?</a:t>
            </a:r>
          </a:p>
          <a:p>
            <a:pPr fontAlgn="base"/>
            <a:endParaRPr lang="en-US" sz="2400" dirty="0"/>
          </a:p>
        </p:txBody>
      </p:sp>
    </p:spTree>
    <p:extLst>
      <p:ext uri="{BB962C8B-B14F-4D97-AF65-F5344CB8AC3E}">
        <p14:creationId xmlns:p14="http://schemas.microsoft.com/office/powerpoint/2010/main" val="56980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http://images.slideplayer.com/1/272518/slides/slide_1.jpg"/>
          <p:cNvPicPr>
            <a:picLocks noChangeAspect="1" noChangeArrowheads="1"/>
          </p:cNvPicPr>
          <p:nvPr/>
        </p:nvPicPr>
        <p:blipFill rotWithShape="1">
          <a:blip r:embed="rId2">
            <a:extLst>
              <a:ext uri="{28A0092B-C50C-407E-A947-70E740481C1C}">
                <a14:useLocalDpi xmlns:a14="http://schemas.microsoft.com/office/drawing/2010/main" val="0"/>
              </a:ext>
            </a:extLst>
          </a:blip>
          <a:srcRect b="7310"/>
          <a:stretch/>
        </p:blipFill>
        <p:spPr bwMode="auto">
          <a:xfrm>
            <a:off x="7772400" y="1219200"/>
            <a:ext cx="4114800" cy="2860508"/>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228600" y="393087"/>
            <a:ext cx="11201400" cy="6001643"/>
          </a:xfrm>
          <a:prstGeom prst="rect">
            <a:avLst/>
          </a:prstGeom>
        </p:spPr>
        <p:txBody>
          <a:bodyPr wrap="square">
            <a:spAutoFit/>
          </a:bodyPr>
          <a:lstStyle/>
          <a:p>
            <a:pPr marL="342900" indent="-342900" eaLnBrk="0" fontAlgn="base" hangingPunct="0">
              <a:spcBef>
                <a:spcPct val="0"/>
              </a:spcBef>
              <a:spcAft>
                <a:spcPct val="0"/>
              </a:spcAft>
              <a:buFont typeface="Arial" panose="020B0604020202020204" pitchFamily="34" charset="0"/>
              <a:buChar char="•"/>
            </a:pPr>
            <a:r>
              <a:rPr lang="en-US" altLang="en-US" sz="3200" b="1" u="sng" dirty="0">
                <a:solidFill>
                  <a:srgbClr val="444444"/>
                </a:solidFill>
                <a:latin typeface="Tw Cen MT" panose="020B0602020104020603" pitchFamily="34" charset="0"/>
              </a:rPr>
              <a:t>Can you imagine her thoughts?</a:t>
            </a:r>
            <a:endParaRPr lang="en-US" altLang="en-US" sz="2400" b="1" u="sng" dirty="0">
              <a:latin typeface="Tw Cen MT" panose="020B0602020104020603" pitchFamily="34" charset="0"/>
            </a:endParaRPr>
          </a:p>
          <a:p>
            <a:pPr marL="342900" indent="-342900" eaLnBrk="0" fontAlgn="base" hangingPunct="0">
              <a:spcBef>
                <a:spcPct val="0"/>
              </a:spcBef>
              <a:spcAft>
                <a:spcPct val="0"/>
              </a:spcAft>
              <a:buFont typeface="Arial" panose="020B0604020202020204" pitchFamily="34" charset="0"/>
              <a:buChar char="•"/>
            </a:pPr>
            <a:r>
              <a:rPr lang="en-US" altLang="en-US" sz="3200" i="1" dirty="0">
                <a:latin typeface="Tw Cen MT" panose="020B0602020104020603" pitchFamily="34" charset="0"/>
              </a:rPr>
              <a:t>Did he hear me?</a:t>
            </a:r>
            <a:endParaRPr lang="en-US" altLang="en-US" sz="2400" dirty="0">
              <a:latin typeface="Tw Cen MT" panose="020B0602020104020603" pitchFamily="34" charset="0"/>
            </a:endParaRPr>
          </a:p>
          <a:p>
            <a:pPr marL="342900" indent="-342900" eaLnBrk="0" fontAlgn="base" hangingPunct="0">
              <a:spcBef>
                <a:spcPct val="0"/>
              </a:spcBef>
              <a:spcAft>
                <a:spcPct val="0"/>
              </a:spcAft>
              <a:buFont typeface="Arial" panose="020B0604020202020204" pitchFamily="34" charset="0"/>
              <a:buChar char="•"/>
            </a:pPr>
            <a:r>
              <a:rPr lang="en-US" altLang="en-US" sz="3200" i="1" dirty="0">
                <a:latin typeface="Tw Cen MT" panose="020B0602020104020603" pitchFamily="34" charset="0"/>
              </a:rPr>
              <a:t>Should I repeat my question?</a:t>
            </a:r>
            <a:endParaRPr lang="en-US" altLang="en-US" sz="2400" dirty="0">
              <a:latin typeface="Tw Cen MT" panose="020B0602020104020603" pitchFamily="34" charset="0"/>
            </a:endParaRPr>
          </a:p>
          <a:p>
            <a:pPr marL="342900" indent="-342900" eaLnBrk="0" fontAlgn="base" hangingPunct="0">
              <a:spcBef>
                <a:spcPct val="0"/>
              </a:spcBef>
              <a:spcAft>
                <a:spcPct val="0"/>
              </a:spcAft>
              <a:buFont typeface="Arial" panose="020B0604020202020204" pitchFamily="34" charset="0"/>
              <a:buChar char="•"/>
            </a:pPr>
            <a:r>
              <a:rPr lang="en-US" altLang="en-US" sz="3200" i="1" dirty="0">
                <a:latin typeface="Tw Cen MT" panose="020B0602020104020603" pitchFamily="34" charset="0"/>
              </a:rPr>
              <a:t>Is he paying attention to me?</a:t>
            </a:r>
            <a:endParaRPr lang="en-US" altLang="en-US" sz="2400" dirty="0">
              <a:latin typeface="Tw Cen MT" panose="020B0602020104020603" pitchFamily="34" charset="0"/>
            </a:endParaRPr>
          </a:p>
          <a:p>
            <a:pPr marL="342900" indent="-342900" eaLnBrk="0" fontAlgn="base" hangingPunct="0">
              <a:spcBef>
                <a:spcPct val="0"/>
              </a:spcBef>
              <a:spcAft>
                <a:spcPct val="0"/>
              </a:spcAft>
              <a:buFont typeface="Arial" panose="020B0604020202020204" pitchFamily="34" charset="0"/>
              <a:buChar char="•"/>
            </a:pPr>
            <a:r>
              <a:rPr lang="en-US" altLang="en-US" sz="3200" i="1" dirty="0">
                <a:latin typeface="Tw Cen MT" panose="020B0602020104020603" pitchFamily="34" charset="0"/>
              </a:rPr>
              <a:t>Am I not good enough for him?</a:t>
            </a:r>
            <a:endParaRPr lang="en-US" altLang="en-US" sz="2400" dirty="0">
              <a:latin typeface="Tw Cen MT" panose="020B0602020104020603" pitchFamily="34" charset="0"/>
            </a:endParaRPr>
          </a:p>
          <a:p>
            <a:pPr marL="342900" indent="-342900" eaLnBrk="0" fontAlgn="base" hangingPunct="0">
              <a:spcBef>
                <a:spcPct val="0"/>
              </a:spcBef>
              <a:spcAft>
                <a:spcPct val="0"/>
              </a:spcAft>
              <a:buFont typeface="Arial" panose="020B0604020202020204" pitchFamily="34" charset="0"/>
              <a:buChar char="•"/>
            </a:pPr>
            <a:r>
              <a:rPr lang="en-US" altLang="en-US" sz="3200" i="1" dirty="0">
                <a:latin typeface="Tw Cen MT" panose="020B0602020104020603" pitchFamily="34" charset="0"/>
              </a:rPr>
              <a:t>Am I not asking correctly?</a:t>
            </a:r>
            <a:endParaRPr lang="en-US" altLang="en-US" sz="2400" dirty="0">
              <a:latin typeface="Tw Cen MT" panose="020B0602020104020603" pitchFamily="34" charset="0"/>
            </a:endParaRPr>
          </a:p>
          <a:p>
            <a:pPr marL="342900" indent="-342900" eaLnBrk="0" fontAlgn="base" hangingPunct="0">
              <a:spcBef>
                <a:spcPct val="0"/>
              </a:spcBef>
              <a:spcAft>
                <a:spcPct val="0"/>
              </a:spcAft>
              <a:buFont typeface="Arial" panose="020B0604020202020204" pitchFamily="34" charset="0"/>
              <a:buChar char="•"/>
            </a:pPr>
            <a:r>
              <a:rPr lang="en-US" altLang="en-US" sz="3200" i="1" dirty="0">
                <a:latin typeface="Tw Cen MT" panose="020B0602020104020603" pitchFamily="34" charset="0"/>
              </a:rPr>
              <a:t>Am I not using the right language?</a:t>
            </a:r>
            <a:endParaRPr lang="en-US" altLang="en-US" sz="2400" dirty="0">
              <a:latin typeface="Tw Cen MT" panose="020B0602020104020603" pitchFamily="34" charset="0"/>
            </a:endParaRPr>
          </a:p>
          <a:p>
            <a:pPr marL="342900" indent="-342900" eaLnBrk="0" fontAlgn="base" hangingPunct="0">
              <a:spcBef>
                <a:spcPct val="0"/>
              </a:spcBef>
              <a:spcAft>
                <a:spcPct val="0"/>
              </a:spcAft>
              <a:buFont typeface="Arial" panose="020B0604020202020204" pitchFamily="34" charset="0"/>
              <a:buChar char="•"/>
            </a:pPr>
            <a:r>
              <a:rPr lang="en-US" altLang="en-US" sz="3200" i="1" dirty="0">
                <a:latin typeface="Tw Cen MT" panose="020B0602020104020603" pitchFamily="34" charset="0"/>
              </a:rPr>
              <a:t>Is there some secret code I don’t know?</a:t>
            </a:r>
            <a:endParaRPr lang="en-US" altLang="en-US" sz="2400" dirty="0">
              <a:latin typeface="Tw Cen MT" panose="020B0602020104020603" pitchFamily="34" charset="0"/>
            </a:endParaRPr>
          </a:p>
          <a:p>
            <a:pPr marL="342900" indent="-342900" eaLnBrk="0" fontAlgn="base" hangingPunct="0">
              <a:spcBef>
                <a:spcPct val="0"/>
              </a:spcBef>
              <a:spcAft>
                <a:spcPct val="0"/>
              </a:spcAft>
              <a:buFont typeface="Arial" panose="020B0604020202020204" pitchFamily="34" charset="0"/>
              <a:buChar char="•"/>
            </a:pPr>
            <a:r>
              <a:rPr lang="en-US" altLang="en-US" sz="3200" i="1" dirty="0">
                <a:latin typeface="Tw Cen MT" panose="020B0602020104020603" pitchFamily="34" charset="0"/>
              </a:rPr>
              <a:t>Is he pre-occupied?</a:t>
            </a:r>
            <a:endParaRPr lang="en-US" altLang="en-US" sz="2400" dirty="0">
              <a:latin typeface="Tw Cen MT" panose="020B0602020104020603" pitchFamily="34" charset="0"/>
            </a:endParaRPr>
          </a:p>
          <a:p>
            <a:pPr marL="342900" indent="-342900" eaLnBrk="0" fontAlgn="base" hangingPunct="0">
              <a:spcBef>
                <a:spcPct val="0"/>
              </a:spcBef>
              <a:spcAft>
                <a:spcPct val="0"/>
              </a:spcAft>
              <a:buFont typeface="Arial" panose="020B0604020202020204" pitchFamily="34" charset="0"/>
              <a:buChar char="•"/>
            </a:pPr>
            <a:r>
              <a:rPr lang="en-US" altLang="en-US" sz="3200" i="1" dirty="0">
                <a:latin typeface="Tw Cen MT" panose="020B0602020104020603" pitchFamily="34" charset="0"/>
              </a:rPr>
              <a:t>What is his problem?</a:t>
            </a:r>
            <a:endParaRPr lang="en-US" altLang="en-US" sz="2400" dirty="0">
              <a:latin typeface="Tw Cen MT" panose="020B0602020104020603" pitchFamily="34" charset="0"/>
            </a:endParaRPr>
          </a:p>
          <a:p>
            <a:pPr marL="342900" indent="-342900" eaLnBrk="0" fontAlgn="base" hangingPunct="0">
              <a:spcBef>
                <a:spcPct val="0"/>
              </a:spcBef>
              <a:spcAft>
                <a:spcPct val="0"/>
              </a:spcAft>
              <a:buFont typeface="Arial" panose="020B0604020202020204" pitchFamily="34" charset="0"/>
              <a:buChar char="•"/>
            </a:pPr>
            <a:r>
              <a:rPr lang="en-US" altLang="en-US" sz="3200" i="1" dirty="0">
                <a:latin typeface="Tw Cen MT" panose="020B0602020104020603" pitchFamily="34" charset="0"/>
              </a:rPr>
              <a:t>Does he not love me and my daughter like he seems to love everyone else?</a:t>
            </a:r>
            <a:endParaRPr lang="en-US" altLang="en-US" sz="6000" dirty="0">
              <a:latin typeface="Tw Cen MT" panose="020B0602020104020603" pitchFamily="34" charset="0"/>
            </a:endParaRPr>
          </a:p>
        </p:txBody>
      </p:sp>
    </p:spTree>
    <p:extLst>
      <p:ext uri="{BB962C8B-B14F-4D97-AF65-F5344CB8AC3E}">
        <p14:creationId xmlns:p14="http://schemas.microsoft.com/office/powerpoint/2010/main" val="1659467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mage result for lds jesus christ">
            <a:extLst>
              <a:ext uri="{FF2B5EF4-FFF2-40B4-BE49-F238E27FC236}">
                <a16:creationId xmlns:a16="http://schemas.microsoft.com/office/drawing/2014/main" id="{4DB0D3EF-A2F8-4F3B-B0C2-05D83A8633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741"/>
          <a:stretch/>
        </p:blipFill>
        <p:spPr bwMode="auto">
          <a:xfrm>
            <a:off x="5479409" y="76200"/>
            <a:ext cx="7301961" cy="6811617"/>
          </a:xfrm>
          <a:prstGeom prst="rect">
            <a:avLst/>
          </a:prstGeom>
          <a:ln>
            <a:noFill/>
          </a:ln>
          <a:effectLst>
            <a:softEdge rad="635000"/>
          </a:effectLst>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81000" y="1143000"/>
            <a:ext cx="5867400" cy="2971800"/>
          </a:xfrm>
          <a:noFill/>
          <a:ln>
            <a:noFill/>
          </a:ln>
        </p:spPr>
        <p:style>
          <a:lnRef idx="1">
            <a:schemeClr val="accent5"/>
          </a:lnRef>
          <a:fillRef idx="2">
            <a:schemeClr val="accent5"/>
          </a:fillRef>
          <a:effectRef idx="1">
            <a:schemeClr val="accent5"/>
          </a:effectRef>
          <a:fontRef idx="minor">
            <a:schemeClr val="dk1"/>
          </a:fontRef>
        </p:style>
        <p:txBody>
          <a:bodyPr>
            <a:normAutofit/>
          </a:bodyPr>
          <a:lstStyle/>
          <a:p>
            <a:pPr marL="385763" indent="-385763" algn="l">
              <a:buFont typeface="+mj-lt"/>
              <a:buAutoNum type="arabicPeriod"/>
            </a:pPr>
            <a:r>
              <a:rPr lang="en-US" sz="2800" b="1" cap="none" dirty="0">
                <a:solidFill>
                  <a:schemeClr val="tx1"/>
                </a:solidFill>
              </a:rPr>
              <a:t>What is something you could ‘go-and-do’ today that would bring you closer to Jesus Christ?</a:t>
            </a:r>
          </a:p>
          <a:p>
            <a:pPr marL="385763" indent="-385763" algn="l">
              <a:buFont typeface="+mj-lt"/>
              <a:buAutoNum type="arabicPeriod"/>
            </a:pPr>
            <a:r>
              <a:rPr lang="en-US" sz="2800" b="1" cap="none" dirty="0">
                <a:solidFill>
                  <a:schemeClr val="tx1"/>
                </a:solidFill>
              </a:rPr>
              <a:t>NEXT LESSON: How does bread symbolize Christ?</a:t>
            </a:r>
          </a:p>
        </p:txBody>
      </p:sp>
    </p:spTree>
    <p:extLst>
      <p:ext uri="{BB962C8B-B14F-4D97-AF65-F5344CB8AC3E}">
        <p14:creationId xmlns:p14="http://schemas.microsoft.com/office/powerpoint/2010/main" val="1374819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876800" y="381001"/>
            <a:ext cx="6934200" cy="4401205"/>
          </a:xfrm>
          <a:prstGeom prst="rect">
            <a:avLst/>
          </a:prstGeom>
        </p:spPr>
        <p:txBody>
          <a:bodyPr wrap="square">
            <a:spAutoFit/>
          </a:bodyPr>
          <a:lstStyle/>
          <a:p>
            <a:pPr marL="285750" indent="-285750">
              <a:buFont typeface="Arial" panose="020B0604020202020204" pitchFamily="34" charset="0"/>
              <a:buChar char="•"/>
            </a:pPr>
            <a:r>
              <a:rPr lang="en-US" sz="2800" dirty="0">
                <a:latin typeface="Verdana" panose="020B0604030504040204" pitchFamily="34" charset="0"/>
              </a:rPr>
              <a:t>Herod (Herod </a:t>
            </a:r>
            <a:r>
              <a:rPr lang="en-US" sz="2800" dirty="0" err="1">
                <a:latin typeface="Verdana" panose="020B0604030504040204" pitchFamily="34" charset="0"/>
              </a:rPr>
              <a:t>Antipus</a:t>
            </a:r>
            <a:r>
              <a:rPr lang="en-US" sz="2800" dirty="0">
                <a:latin typeface="Verdana" panose="020B0604030504040204" pitchFamily="34" charset="0"/>
              </a:rPr>
              <a:t>, the son of Herod that killed all the male babies when Jesus was born) had been rebuked by John for committing adultery with his brother’s wife (</a:t>
            </a:r>
            <a:r>
              <a:rPr lang="en-US" sz="2800" dirty="0" err="1">
                <a:latin typeface="Verdana" panose="020B0604030504040204" pitchFamily="34" charset="0"/>
              </a:rPr>
              <a:t>Herodius</a:t>
            </a:r>
            <a:r>
              <a:rPr lang="en-US" sz="2800" dirty="0">
                <a:latin typeface="Verdana" panose="020B0604030504040204" pitchFamily="34" charset="0"/>
              </a:rPr>
              <a:t>). </a:t>
            </a:r>
          </a:p>
          <a:p>
            <a:pPr marL="285750" indent="-285750">
              <a:buFont typeface="Arial" panose="020B0604020202020204" pitchFamily="34" charset="0"/>
              <a:buChar char="•"/>
            </a:pPr>
            <a:r>
              <a:rPr lang="en-US" sz="2800" dirty="0">
                <a:latin typeface="Verdana" panose="020B0604030504040204" pitchFamily="34" charset="0"/>
              </a:rPr>
              <a:t>John was in prison in </a:t>
            </a:r>
            <a:r>
              <a:rPr lang="en-US" sz="2800" b="1" dirty="0" err="1">
                <a:latin typeface="Verdana" panose="020B0604030504040204" pitchFamily="34" charset="0"/>
              </a:rPr>
              <a:t>Macherus</a:t>
            </a:r>
            <a:r>
              <a:rPr lang="en-US" sz="2800" dirty="0">
                <a:latin typeface="Verdana" panose="020B0604030504040204" pitchFamily="34" charset="0"/>
              </a:rPr>
              <a:t>, the hottest </a:t>
            </a:r>
            <a:r>
              <a:rPr lang="en-US" sz="2800" dirty="0" err="1">
                <a:latin typeface="Verdana" panose="020B0604030504040204" pitchFamily="34" charset="0"/>
              </a:rPr>
              <a:t>dryest</a:t>
            </a:r>
            <a:r>
              <a:rPr lang="en-US" sz="2800" dirty="0">
                <a:latin typeface="Verdana" panose="020B0604030504040204" pitchFamily="34" charset="0"/>
              </a:rPr>
              <a:t> part of the </a:t>
            </a:r>
            <a:r>
              <a:rPr lang="en-US" sz="2800" dirty="0" err="1">
                <a:latin typeface="Verdana" panose="020B0604030504040204" pitchFamily="34" charset="0"/>
              </a:rPr>
              <a:t>provience</a:t>
            </a:r>
            <a:r>
              <a:rPr lang="en-US" sz="2800" dirty="0">
                <a:latin typeface="Verdana" panose="020B0604030504040204" pitchFamily="34" charset="0"/>
              </a:rPr>
              <a:t>.   </a:t>
            </a:r>
          </a:p>
          <a:p>
            <a:pPr marL="285750" indent="-285750">
              <a:buFont typeface="Arial" panose="020B0604020202020204" pitchFamily="34" charset="0"/>
              <a:buChar char="•"/>
            </a:pPr>
            <a:endParaRPr lang="en-US" sz="2800" dirty="0">
              <a:latin typeface="Verdana" panose="020B0604030504040204" pitchFamily="34" charset="0"/>
            </a:endParaRPr>
          </a:p>
        </p:txBody>
      </p:sp>
      <p:pic>
        <p:nvPicPr>
          <p:cNvPr id="5122" name="Picture 2" descr="https://www.lds.org/bc/content/shared/content/images/gospel-library/manual/10734/john-the-baptist-preaching-wilderness_1164972_i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1"/>
            <a:ext cx="4227471" cy="5630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11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http://www.atlastours.net/jordan/machaer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
            <a:ext cx="53340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itemason.com/files/l1ePp6/jor0018jp.jpg/m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6490" y="2428875"/>
            <a:ext cx="5883965" cy="441297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terrasanta.net/tsx/assets/foto/6MACHAERUSfig16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544" y="3400425"/>
            <a:ext cx="5373455" cy="301809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239000" y="744715"/>
            <a:ext cx="2637260" cy="707886"/>
          </a:xfrm>
          <a:prstGeom prst="rect">
            <a:avLst/>
          </a:prstGeom>
        </p:spPr>
        <p:txBody>
          <a:bodyPr wrap="none">
            <a:spAutoFit/>
          </a:bodyPr>
          <a:lstStyle/>
          <a:p>
            <a:r>
              <a:rPr lang="en-US" sz="4000" dirty="0" err="1">
                <a:latin typeface="Verdana" panose="020B0604030504040204" pitchFamily="34" charset="0"/>
              </a:rPr>
              <a:t>Macherus</a:t>
            </a:r>
            <a:endParaRPr lang="en-US" sz="4000" dirty="0"/>
          </a:p>
        </p:txBody>
      </p:sp>
      <p:sp>
        <p:nvSpPr>
          <p:cNvPr id="2" name="Rectangle 1"/>
          <p:cNvSpPr/>
          <p:nvPr/>
        </p:nvSpPr>
        <p:spPr>
          <a:xfrm>
            <a:off x="7225146" y="1452602"/>
            <a:ext cx="3366655" cy="646331"/>
          </a:xfrm>
          <a:prstGeom prst="rect">
            <a:avLst/>
          </a:prstGeom>
        </p:spPr>
        <p:txBody>
          <a:bodyPr wrap="square">
            <a:spAutoFit/>
          </a:bodyPr>
          <a:lstStyle/>
          <a:p>
            <a:pPr marL="285750" indent="-285750">
              <a:buFont typeface="Arial" panose="020B0604020202020204" pitchFamily="34" charset="0"/>
              <a:buChar char="•"/>
            </a:pPr>
            <a:r>
              <a:rPr lang="en-US" dirty="0">
                <a:latin typeface="Verdana" panose="020B0604030504040204" pitchFamily="34" charset="0"/>
              </a:rPr>
              <a:t>After 1.5 years in prison, </a:t>
            </a:r>
            <a:r>
              <a:rPr lang="en-US" b="1" dirty="0">
                <a:latin typeface="Verdana" panose="020B0604030504040204" pitchFamily="34" charset="0"/>
              </a:rPr>
              <a:t>Matthew 11:2-3 </a:t>
            </a:r>
          </a:p>
        </p:txBody>
      </p:sp>
    </p:spTree>
    <p:extLst>
      <p:ext uri="{BB962C8B-B14F-4D97-AF65-F5344CB8AC3E}">
        <p14:creationId xmlns:p14="http://schemas.microsoft.com/office/powerpoint/2010/main" val="382696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1000"/>
                                        <p:tgtEl>
                                          <p:spTgt spid="2054"/>
                                        </p:tgtEl>
                                      </p:cBhvr>
                                    </p:animEffect>
                                    <p:anim calcmode="lin" valueType="num">
                                      <p:cBhvr>
                                        <p:cTn id="22" dur="1000" fill="hold"/>
                                        <p:tgtEl>
                                          <p:spTgt spid="2054"/>
                                        </p:tgtEl>
                                        <p:attrNameLst>
                                          <p:attrName>ppt_x</p:attrName>
                                        </p:attrNameLst>
                                      </p:cBhvr>
                                      <p:tavLst>
                                        <p:tav tm="0">
                                          <p:val>
                                            <p:strVal val="#ppt_x"/>
                                          </p:val>
                                        </p:tav>
                                        <p:tav tm="100000">
                                          <p:val>
                                            <p:strVal val="#ppt_x"/>
                                          </p:val>
                                        </p:tav>
                                      </p:tavLst>
                                    </p:anim>
                                    <p:anim calcmode="lin" valueType="num">
                                      <p:cBhvr>
                                        <p:cTn id="23"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752600" y="165290"/>
            <a:ext cx="8610600" cy="646331"/>
          </a:xfrm>
          <a:prstGeom prst="rect">
            <a:avLst/>
          </a:prstGeom>
        </p:spPr>
        <p:txBody>
          <a:bodyPr wrap="square">
            <a:spAutoFit/>
          </a:bodyPr>
          <a:lstStyle/>
          <a:p>
            <a:r>
              <a:rPr lang="en-US" dirty="0">
                <a:latin typeface="Verdana" panose="020B0604030504040204" pitchFamily="34" charset="0"/>
              </a:rPr>
              <a:t>Luke 7:1 “Now when he had ended all his sayings in the audience of the people, he entered into Capernaum.”</a:t>
            </a:r>
            <a:endParaRPr lang="en-US" dirty="0"/>
          </a:p>
        </p:txBody>
      </p:sp>
      <p:pic>
        <p:nvPicPr>
          <p:cNvPr id="4098" name="Picture 2" descr="https://s-media-cache-ak0.pinimg.com/236x/f0/ee/85/f0ee85e61e1160397d2e05d5e8f32f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143000"/>
            <a:ext cx="4724398"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57800" y="3223928"/>
            <a:ext cx="1271502" cy="307777"/>
          </a:xfrm>
          <a:prstGeom prst="rect">
            <a:avLst/>
          </a:prstGeom>
        </p:spPr>
        <p:txBody>
          <a:bodyPr wrap="none">
            <a:spAutoFit/>
          </a:bodyPr>
          <a:lstStyle/>
          <a:p>
            <a:r>
              <a:rPr lang="en-US" sz="1400" b="1" dirty="0" err="1">
                <a:solidFill>
                  <a:schemeClr val="bg1"/>
                </a:solidFill>
                <a:latin typeface="Verdana" panose="020B0604030504040204" pitchFamily="34" charset="0"/>
              </a:rPr>
              <a:t>Machaerus</a:t>
            </a:r>
            <a:endParaRPr lang="en-US" sz="1400" b="1" dirty="0">
              <a:solidFill>
                <a:schemeClr val="bg1"/>
              </a:solidFill>
            </a:endParaRPr>
          </a:p>
        </p:txBody>
      </p:sp>
      <p:sp>
        <p:nvSpPr>
          <p:cNvPr id="4" name="Oval 3"/>
          <p:cNvSpPr/>
          <p:nvPr/>
        </p:nvSpPr>
        <p:spPr>
          <a:xfrm>
            <a:off x="3124199" y="1981200"/>
            <a:ext cx="1143000" cy="1066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257800" y="2844415"/>
            <a:ext cx="1143000" cy="1066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65812" y="1777615"/>
            <a:ext cx="1143000" cy="1066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652589" y="2136529"/>
            <a:ext cx="3886202" cy="707886"/>
          </a:xfrm>
          <a:prstGeom prst="rect">
            <a:avLst/>
          </a:prstGeom>
        </p:spPr>
        <p:txBody>
          <a:bodyPr wrap="square">
            <a:spAutoFit/>
          </a:bodyPr>
          <a:lstStyle/>
          <a:p>
            <a:pPr marL="285750" indent="-285750">
              <a:buFont typeface="Arial" panose="020B0604020202020204" pitchFamily="34" charset="0"/>
              <a:buChar char="•"/>
            </a:pPr>
            <a:r>
              <a:rPr lang="en-US" sz="2000" dirty="0">
                <a:latin typeface="Verdana" panose="020B0604030504040204" pitchFamily="34" charset="0"/>
              </a:rPr>
              <a:t>He sends reply: Matthew 11:4-6 </a:t>
            </a:r>
          </a:p>
        </p:txBody>
      </p:sp>
    </p:spTree>
    <p:extLst>
      <p:ext uri="{BB962C8B-B14F-4D97-AF65-F5344CB8AC3E}">
        <p14:creationId xmlns:p14="http://schemas.microsoft.com/office/powerpoint/2010/main" val="1123897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fade">
                                      <p:cBhvr>
                                        <p:cTn id="29" dur="1000"/>
                                        <p:tgtEl>
                                          <p:spTgt spid="12">
                                            <p:txEl>
                                              <p:pRg st="0" end="0"/>
                                            </p:txEl>
                                          </p:spTgt>
                                        </p:tgtEl>
                                      </p:cBhvr>
                                    </p:animEffect>
                                    <p:anim calcmode="lin" valueType="num">
                                      <p:cBhvr>
                                        <p:cTn id="30"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https://s-media-cache-ak0.pinimg.com/236x/f0/ee/85/f0ee85e61e1160397d2e05d5e8f32f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143000"/>
            <a:ext cx="4724398" cy="4724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57800" y="3223928"/>
            <a:ext cx="1271502" cy="307777"/>
          </a:xfrm>
          <a:prstGeom prst="rect">
            <a:avLst/>
          </a:prstGeom>
        </p:spPr>
        <p:txBody>
          <a:bodyPr wrap="none">
            <a:spAutoFit/>
          </a:bodyPr>
          <a:lstStyle/>
          <a:p>
            <a:r>
              <a:rPr lang="en-US" sz="1400" b="1" dirty="0" err="1">
                <a:solidFill>
                  <a:schemeClr val="bg1"/>
                </a:solidFill>
                <a:latin typeface="Verdana" panose="020B0604030504040204" pitchFamily="34" charset="0"/>
              </a:rPr>
              <a:t>Machaerus</a:t>
            </a:r>
            <a:endParaRPr lang="en-US" sz="1400" b="1" dirty="0">
              <a:solidFill>
                <a:schemeClr val="bg1"/>
              </a:solidFill>
            </a:endParaRPr>
          </a:p>
        </p:txBody>
      </p:sp>
      <p:sp>
        <p:nvSpPr>
          <p:cNvPr id="4" name="Oval 3"/>
          <p:cNvSpPr/>
          <p:nvPr/>
        </p:nvSpPr>
        <p:spPr>
          <a:xfrm>
            <a:off x="3124199" y="1981200"/>
            <a:ext cx="1143000" cy="1066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5257800" y="2844415"/>
            <a:ext cx="1143000" cy="1066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65812" y="1777615"/>
            <a:ext cx="1143000" cy="10668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629398" y="1143000"/>
            <a:ext cx="5181602" cy="2308324"/>
          </a:xfrm>
          <a:prstGeom prst="rect">
            <a:avLst/>
          </a:prstGeom>
        </p:spPr>
        <p:txBody>
          <a:bodyPr wrap="square">
            <a:spAutoFit/>
          </a:bodyPr>
          <a:lstStyle/>
          <a:p>
            <a:r>
              <a:rPr lang="en-US" sz="2400" b="1" dirty="0">
                <a:latin typeface="Verdana" panose="020B0604030504040204" pitchFamily="34" charset="0"/>
              </a:rPr>
              <a:t>Explain Matthew 11:6 </a:t>
            </a:r>
          </a:p>
          <a:p>
            <a:r>
              <a:rPr lang="en-US" sz="2400" dirty="0">
                <a:latin typeface="Verdana" panose="020B0604030504040204" pitchFamily="34" charset="0"/>
              </a:rPr>
              <a:t>Blessed is the one who doesn’t interpret silence as hate.</a:t>
            </a:r>
          </a:p>
          <a:p>
            <a:r>
              <a:rPr lang="en-US" sz="2400" dirty="0">
                <a:latin typeface="Verdana" panose="020B0604030504040204" pitchFamily="34" charset="0"/>
              </a:rPr>
              <a:t>Blessed is the one who doesn’t confuse ‘unanswered’ as ‘uninterested’.</a:t>
            </a:r>
          </a:p>
        </p:txBody>
      </p:sp>
    </p:spTree>
    <p:extLst>
      <p:ext uri="{BB962C8B-B14F-4D97-AF65-F5344CB8AC3E}">
        <p14:creationId xmlns:p14="http://schemas.microsoft.com/office/powerpoint/2010/main" val="1017476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fade">
                                      <p:cBhvr>
                                        <p:cTn id="7" dur="1000"/>
                                        <p:tgtEl>
                                          <p:spTgt spid="12">
                                            <p:txEl>
                                              <p:pRg st="1" end="1"/>
                                            </p:txEl>
                                          </p:spTgt>
                                        </p:tgtEl>
                                      </p:cBhvr>
                                    </p:animEffect>
                                    <p:anim calcmode="lin" valueType="num">
                                      <p:cBhvr>
                                        <p:cTn id="8"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2" end="2"/>
                                            </p:txEl>
                                          </p:spTgt>
                                        </p:tgtEl>
                                        <p:attrNameLst>
                                          <p:attrName>style.visibility</p:attrName>
                                        </p:attrNameLst>
                                      </p:cBhvr>
                                      <p:to>
                                        <p:strVal val="visible"/>
                                      </p:to>
                                    </p:set>
                                    <p:animEffect transition="in" filter="fade">
                                      <p:cBhvr>
                                        <p:cTn id="14" dur="1000"/>
                                        <p:tgtEl>
                                          <p:spTgt spid="12">
                                            <p:txEl>
                                              <p:pRg st="2" end="2"/>
                                            </p:txEl>
                                          </p:spTgt>
                                        </p:tgtEl>
                                      </p:cBhvr>
                                    </p:animEffect>
                                    <p:anim calcmode="lin" valueType="num">
                                      <p:cBhvr>
                                        <p:cTn id="1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a:spLocks noGrp="1"/>
          </p:cNvSpPr>
          <p:nvPr>
            <p:ph type="body" sz="quarter" idx="11"/>
          </p:nvPr>
        </p:nvSpPr>
        <p:spPr>
          <a:xfrm>
            <a:off x="1676400" y="4038600"/>
            <a:ext cx="8686800" cy="2971800"/>
          </a:xfrm>
        </p:spPr>
        <p:txBody>
          <a:bodyPr>
            <a:normAutofit/>
          </a:bodyPr>
          <a:lstStyle/>
          <a:p>
            <a:pPr algn="ctr"/>
            <a:r>
              <a:rPr lang="en-US" sz="3200" b="1" dirty="0"/>
              <a:t> John’s death: </a:t>
            </a:r>
            <a:r>
              <a:rPr lang="en-US" sz="2800" dirty="0">
                <a:latin typeface="Verdana" panose="020B0604030504040204" pitchFamily="34" charset="0"/>
              </a:rPr>
              <a:t>Matthew 14:1-9</a:t>
            </a:r>
          </a:p>
          <a:p>
            <a:pPr algn="ctr"/>
            <a:r>
              <a:rPr lang="en-US" sz="3200" b="1" dirty="0"/>
              <a:t>The response: Matthew 14:13-14</a:t>
            </a:r>
          </a:p>
          <a:p>
            <a:pPr marL="457200" indent="-457200" fontAlgn="base">
              <a:buFont typeface="Arial" panose="020B0604020202020204" pitchFamily="34" charset="0"/>
              <a:buChar char="•"/>
            </a:pPr>
            <a:r>
              <a:rPr lang="en-US" sz="3200" dirty="0"/>
              <a:t>How can showing compassion for others help us when we are suffering?</a:t>
            </a:r>
            <a:endParaRPr lang="en-US" sz="3200" b="1" dirty="0"/>
          </a:p>
        </p:txBody>
      </p:sp>
      <p:pic>
        <p:nvPicPr>
          <p:cNvPr id="1028" name="Picture 4" descr="http://etc.usf.edu/clipart/187500/187538/187538_beheading-of-john-the-baptist_m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66674"/>
            <a:ext cx="6096000" cy="401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310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a:spLocks noGrp="1"/>
          </p:cNvSpPr>
          <p:nvPr>
            <p:ph type="body" sz="quarter" idx="11"/>
          </p:nvPr>
        </p:nvSpPr>
        <p:spPr>
          <a:xfrm>
            <a:off x="5943600" y="228600"/>
            <a:ext cx="6019800" cy="6324600"/>
          </a:xfrm>
        </p:spPr>
        <p:txBody>
          <a:bodyPr>
            <a:normAutofit lnSpcReduction="10000"/>
          </a:bodyPr>
          <a:lstStyle/>
          <a:p>
            <a:pPr algn="ctr"/>
            <a:r>
              <a:rPr lang="en-US" sz="4000" b="1" dirty="0"/>
              <a:t> Matthew 14:22-33</a:t>
            </a:r>
            <a:br>
              <a:rPr lang="en-US" sz="4000" b="1" dirty="0"/>
            </a:br>
            <a:endParaRPr lang="en-US" sz="2800" b="1" dirty="0"/>
          </a:p>
          <a:p>
            <a:pPr marL="457200" indent="-457200">
              <a:buFont typeface="+mj-lt"/>
              <a:buAutoNum type="arabicPeriod"/>
            </a:pPr>
            <a:r>
              <a:rPr lang="en-US" sz="2800" dirty="0"/>
              <a:t>At what time did Jesus come to the disciples?</a:t>
            </a:r>
          </a:p>
          <a:p>
            <a:pPr marL="457200" indent="-457200">
              <a:buFont typeface="+mj-lt"/>
              <a:buAutoNum type="arabicPeriod"/>
            </a:pPr>
            <a:r>
              <a:rPr lang="en-US" sz="2800" dirty="0"/>
              <a:t>How was Christ able to see the disciples at that time of day? </a:t>
            </a:r>
          </a:p>
          <a:p>
            <a:pPr marL="457200" indent="-457200">
              <a:buFont typeface="+mj-lt"/>
              <a:buAutoNum type="arabicPeriod"/>
            </a:pPr>
            <a:r>
              <a:rPr lang="en-US" sz="2800" dirty="0"/>
              <a:t>What does Matthew say about why Peter sank?</a:t>
            </a:r>
          </a:p>
          <a:p>
            <a:pPr marL="457200" indent="-457200">
              <a:buFont typeface="+mj-lt"/>
              <a:buAutoNum type="arabicPeriod"/>
            </a:pPr>
            <a:r>
              <a:rPr lang="en-US" sz="2800" dirty="0"/>
              <a:t>What did Peter do when he began to sink?  </a:t>
            </a:r>
          </a:p>
          <a:p>
            <a:pPr marL="457200" indent="-457200">
              <a:buFont typeface="+mj-lt"/>
              <a:buAutoNum type="arabicPeriod"/>
            </a:pPr>
            <a:r>
              <a:rPr lang="en-US" sz="2800" dirty="0"/>
              <a:t>At what point did Jesus go help Peter?</a:t>
            </a:r>
          </a:p>
          <a:p>
            <a:pPr marL="457200" indent="-457200">
              <a:buFont typeface="+mj-lt"/>
              <a:buAutoNum type="arabicPeriod"/>
            </a:pPr>
            <a:r>
              <a:rPr lang="en-US" sz="2800" dirty="0"/>
              <a:t>How far did Jesus walk to help the disciples?</a:t>
            </a:r>
          </a:p>
        </p:txBody>
      </p:sp>
      <p:pic>
        <p:nvPicPr>
          <p:cNvPr id="5" name="Picture Placeholder 4" descr="Jesus_Walking_on_Water.jpg"/>
          <p:cNvPicPr>
            <a:picLocks noGrp="1" noChangeAspect="1"/>
          </p:cNvPicPr>
          <p:nvPr>
            <p:ph type="pic" sz="quarter" idx="10"/>
          </p:nvPr>
        </p:nvPicPr>
        <p:blipFill>
          <a:blip r:embed="rId3" cstate="print"/>
          <a:srcRect l="2465" r="2465"/>
          <a:stretch>
            <a:fillRect/>
          </a:stretch>
        </p:blipFill>
        <p:spPr>
          <a:xfrm>
            <a:off x="0" y="0"/>
            <a:ext cx="5537200" cy="6858000"/>
          </a:xfrm>
        </p:spPr>
      </p:pic>
    </p:spTree>
    <p:extLst>
      <p:ext uri="{BB962C8B-B14F-4D97-AF65-F5344CB8AC3E}">
        <p14:creationId xmlns:p14="http://schemas.microsoft.com/office/powerpoint/2010/main" val="256530546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eter walking on the water">
            <a:extLst>
              <a:ext uri="{FF2B5EF4-FFF2-40B4-BE49-F238E27FC236}">
                <a16:creationId xmlns:a16="http://schemas.microsoft.com/office/drawing/2014/main" id="{9468DD28-1EA5-4424-B004-481507E367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Grp="1"/>
          </p:cNvSpPr>
          <p:nvPr>
            <p:ph type="body" sz="quarter" idx="11"/>
          </p:nvPr>
        </p:nvSpPr>
        <p:spPr>
          <a:xfrm>
            <a:off x="4644390" y="33482"/>
            <a:ext cx="4038600" cy="538018"/>
          </a:xfrm>
        </p:spPr>
        <p:txBody>
          <a:bodyPr>
            <a:noAutofit/>
          </a:bodyPr>
          <a:lstStyle/>
          <a:p>
            <a:r>
              <a:rPr lang="en-US" sz="3200" b="1" dirty="0">
                <a:solidFill>
                  <a:schemeClr val="bg1"/>
                </a:solidFill>
                <a:effectLst>
                  <a:outerShdw blurRad="38100" dist="38100" dir="2700000" algn="tl">
                    <a:srgbClr val="000000">
                      <a:alpha val="43137"/>
                    </a:srgbClr>
                  </a:outerShdw>
                </a:effectLst>
              </a:rPr>
              <a:t>Mark 6:45-52</a:t>
            </a:r>
          </a:p>
        </p:txBody>
      </p:sp>
      <p:sp>
        <p:nvSpPr>
          <p:cNvPr id="2" name="Rectangle 1"/>
          <p:cNvSpPr/>
          <p:nvPr/>
        </p:nvSpPr>
        <p:spPr>
          <a:xfrm>
            <a:off x="5366327" y="697346"/>
            <a:ext cx="6520873" cy="4154984"/>
          </a:xfrm>
          <a:prstGeom prst="rect">
            <a:avLst/>
          </a:prstGeom>
          <a:solidFill>
            <a:srgbClr val="000000">
              <a:alpha val="43137"/>
            </a:srgbClr>
          </a:solidFill>
        </p:spPr>
        <p:txBody>
          <a:bodyPr wrap="square">
            <a:spAutoFit/>
          </a:bodyPr>
          <a:lstStyle/>
          <a:p>
            <a:r>
              <a:rPr lang="en-US" sz="2200" b="1" dirty="0">
                <a:solidFill>
                  <a:schemeClr val="bg1"/>
                </a:solidFill>
              </a:rPr>
              <a:t>And straightway he constrained his disciples to get into the ship, and when even was come, the ship was in the midst of the sea, and he alone on the land. And he saw them toiling in rowing; for the wind was contrary: and about the fourth watch of the night he cometh unto them, walking upon the sea, and would have passed by them. They all saw him, and were troubled. And immediately he talked with them, and </a:t>
            </a:r>
            <a:r>
              <a:rPr lang="en-US" sz="2200" b="1" dirty="0" err="1">
                <a:solidFill>
                  <a:schemeClr val="bg1"/>
                </a:solidFill>
              </a:rPr>
              <a:t>saith</a:t>
            </a:r>
            <a:r>
              <a:rPr lang="en-US" sz="2200" b="1" dirty="0">
                <a:solidFill>
                  <a:schemeClr val="bg1"/>
                </a:solidFill>
              </a:rPr>
              <a:t> unto them, Be of good cheer: it is I; be not afraid. And he went up unto them into the ship; and the wind ceased: and they were sore amazed in themselves beyond measure, and wondered.</a:t>
            </a:r>
          </a:p>
        </p:txBody>
      </p:sp>
      <p:sp>
        <p:nvSpPr>
          <p:cNvPr id="4" name="Rectangle 3">
            <a:extLst>
              <a:ext uri="{FF2B5EF4-FFF2-40B4-BE49-F238E27FC236}">
                <a16:creationId xmlns:a16="http://schemas.microsoft.com/office/drawing/2014/main" id="{4566B3FF-6C77-4571-8696-C39B88F9E38D}"/>
              </a:ext>
            </a:extLst>
          </p:cNvPr>
          <p:cNvSpPr/>
          <p:nvPr/>
        </p:nvSpPr>
        <p:spPr>
          <a:xfrm>
            <a:off x="609600" y="5618497"/>
            <a:ext cx="5250873" cy="523220"/>
          </a:xfrm>
          <a:prstGeom prst="rect">
            <a:avLst/>
          </a:prstGeom>
        </p:spPr>
        <p:txBody>
          <a:bodyPr wrap="square">
            <a:spAutoFit/>
          </a:bodyPr>
          <a:lstStyle/>
          <a:p>
            <a:r>
              <a:rPr lang="en-US" sz="2800" b="1" dirty="0">
                <a:solidFill>
                  <a:schemeClr val="bg1"/>
                </a:solidFill>
                <a:effectLst>
                  <a:outerShdw blurRad="38100" dist="38100" dir="2700000" algn="tl">
                    <a:srgbClr val="000000">
                      <a:alpha val="43137"/>
                    </a:srgbClr>
                  </a:outerShdw>
                </a:effectLst>
              </a:rPr>
              <a:t>What detail is missing?  Why?</a:t>
            </a:r>
          </a:p>
        </p:txBody>
      </p:sp>
      <p:sp>
        <p:nvSpPr>
          <p:cNvPr id="6" name="Rectangle 5">
            <a:extLst>
              <a:ext uri="{FF2B5EF4-FFF2-40B4-BE49-F238E27FC236}">
                <a16:creationId xmlns:a16="http://schemas.microsoft.com/office/drawing/2014/main" id="{2BB4A811-51EC-4D9B-809F-CF7E4AD93202}"/>
              </a:ext>
            </a:extLst>
          </p:cNvPr>
          <p:cNvSpPr/>
          <p:nvPr/>
        </p:nvSpPr>
        <p:spPr>
          <a:xfrm>
            <a:off x="5699702" y="6141717"/>
            <a:ext cx="6520873" cy="646331"/>
          </a:xfrm>
          <a:prstGeom prst="rect">
            <a:avLst/>
          </a:prstGeom>
        </p:spPr>
        <p:txBody>
          <a:bodyPr wrap="square">
            <a:spAutoFit/>
          </a:bodyPr>
          <a:lstStyle/>
          <a:p>
            <a:r>
              <a:rPr lang="en-US" b="1" dirty="0">
                <a:solidFill>
                  <a:srgbClr val="00B0F0"/>
                </a:solidFill>
                <a:effectLst>
                  <a:outerShdw blurRad="38100" dist="38100" dir="2700000" algn="tl">
                    <a:srgbClr val="000000">
                      <a:alpha val="43137"/>
                    </a:srgbClr>
                  </a:outerShdw>
                </a:effectLst>
              </a:rPr>
              <a:t>Peter wanted this story to focus on Christ, not on himself.  </a:t>
            </a:r>
          </a:p>
          <a:p>
            <a:r>
              <a:rPr lang="en-US" b="1" dirty="0">
                <a:solidFill>
                  <a:srgbClr val="00B0F0"/>
                </a:solidFill>
                <a:effectLst>
                  <a:outerShdw blurRad="38100" dist="38100" dir="2700000" algn="tl">
                    <a:srgbClr val="000000">
                      <a:alpha val="43137"/>
                    </a:srgbClr>
                  </a:outerShdw>
                </a:effectLst>
              </a:rPr>
              <a:t>Do we have the same attitude about our accomplishments?</a:t>
            </a:r>
            <a:endParaRPr lang="en-US"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65956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emporaryPhoto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Grek" typeface=""/>
        <a:font script="Cyrl"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hade val="98000"/>
                <a:satMod val="300000"/>
              </a:schemeClr>
            </a:gs>
            <a:gs pos="25000">
              <a:schemeClr val="phClr">
                <a:tint val="37000"/>
                <a:shade val="98000"/>
                <a:satMod val="300000"/>
              </a:schemeClr>
            </a:gs>
            <a:gs pos="100000">
              <a:schemeClr val="phClr">
                <a:tint val="5000"/>
                <a:satMod val="350000"/>
              </a:schemeClr>
            </a:gs>
          </a:gsLst>
          <a:lin ang="16200000" scaled="1"/>
        </a:gradFill>
        <a:gradFill rotWithShape="1">
          <a:gsLst>
            <a:gs pos="0">
              <a:schemeClr val="phClr">
                <a:shade val="75000"/>
                <a:satMod val="160000"/>
              </a:schemeClr>
            </a:gs>
            <a:gs pos="62000">
              <a:schemeClr val="phClr">
                <a:satMod val="125000"/>
              </a:schemeClr>
            </a:gs>
            <a:gs pos="100000">
              <a:schemeClr val="phClr">
                <a:tint val="80000"/>
                <a:satMod val="140000"/>
              </a:schemeClr>
            </a:gs>
          </a:gsLst>
          <a:lin ang="16200000" scaled="0"/>
        </a:gradFill>
      </a:fillStyleLst>
      <a:lnStyleLst>
        <a:ln w="6350" cap="rnd" cmpd="sng" algn="ctr">
          <a:solidFill>
            <a:schemeClr val="ph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63500" dist="25400" dir="5400000">
              <a:srgbClr val="000000">
                <a:alpha val="43137"/>
              </a:srgbClr>
            </a:outerShdw>
          </a:effectLst>
        </a:effectStyle>
        <a:effectStyle>
          <a:effectLst>
            <a:outerShdw blurRad="50800" dist="38100" dir="5400000">
              <a:srgbClr val="000000">
                <a:alpha val="45882"/>
              </a:srgbClr>
            </a:outerShdw>
          </a:effectLst>
          <a:scene3d>
            <a:camera prst="orthographicFront" fov="0">
              <a:rot lat="0" lon="0" rev="0"/>
            </a:camera>
            <a:lightRig rig="contrasting" dir="t">
              <a:rot lat="0" lon="0" rev="16500000"/>
            </a:lightRig>
          </a:scene3d>
          <a:sp3d contourW="12700" prstMaterial="powder">
            <a:bevelT h="50800"/>
            <a:contourClr>
              <a:schemeClr val="phClr"/>
            </a:contourClr>
          </a:sp3d>
        </a:effectStyle>
        <a:effectStyle>
          <a:effectLst>
            <a:reflection blurRad="12700" stA="25000" endPos="28000" dist="38100" dir="5400000" sy="-100000"/>
          </a:effectLst>
          <a:scene3d>
            <a:camera prst="orthographicFront" fov="0">
              <a:rot lat="0" lon="0" rev="0"/>
            </a:camera>
            <a:lightRig rig="threePt" dir="t">
              <a:rot lat="0" lon="0" rev="0"/>
            </a:lightRig>
          </a:scene3d>
          <a:sp3d>
            <a:bevelT w="139700" h="38100"/>
            <a:contourClr>
              <a:schemeClr val="phClr"/>
            </a:contourClr>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ContemporaryPhotoAlbum</Template>
  <TotalTime>0</TotalTime>
  <Words>691</Words>
  <Application>Microsoft Office PowerPoint</Application>
  <PresentationFormat>Widescreen</PresentationFormat>
  <Paragraphs>87</Paragraphs>
  <Slides>22</Slides>
  <Notes>8</Notes>
  <HiddenSlides>2</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Corbel</vt:lpstr>
      <vt:lpstr>Hurry Up</vt:lpstr>
      <vt:lpstr>Pupcat</vt:lpstr>
      <vt:lpstr>Teen</vt:lpstr>
      <vt:lpstr>Tw Cen MT</vt:lpstr>
      <vt:lpstr>Verdana</vt:lpstr>
      <vt:lpstr>ContemporaryPhotoAlbum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“Mountains to Climb” (5:05). </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2012-09-19T15:35:04Z</dcterms:created>
  <dcterms:modified xsi:type="dcterms:W3CDTF">2019-10-03T18:34:24Z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ies>
</file>