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9"/>
  </p:notesMasterIdLst>
  <p:sldIdLst>
    <p:sldId id="289" r:id="rId2"/>
    <p:sldId id="308" r:id="rId3"/>
    <p:sldId id="309" r:id="rId4"/>
    <p:sldId id="310" r:id="rId5"/>
    <p:sldId id="311" r:id="rId6"/>
    <p:sldId id="312" r:id="rId7"/>
    <p:sldId id="313" r:id="rId8"/>
    <p:sldId id="314" r:id="rId9"/>
    <p:sldId id="315" r:id="rId10"/>
    <p:sldId id="306" r:id="rId11"/>
    <p:sldId id="331" r:id="rId12"/>
    <p:sldId id="263" r:id="rId13"/>
    <p:sldId id="316" r:id="rId14"/>
    <p:sldId id="268" r:id="rId15"/>
    <p:sldId id="304" r:id="rId16"/>
    <p:sldId id="305" r:id="rId17"/>
    <p:sldId id="1077" r:id="rId18"/>
    <p:sldId id="1075" r:id="rId19"/>
    <p:sldId id="317" r:id="rId20"/>
    <p:sldId id="318" r:id="rId21"/>
    <p:sldId id="273" r:id="rId22"/>
    <p:sldId id="274" r:id="rId23"/>
    <p:sldId id="275" r:id="rId24"/>
    <p:sldId id="319" r:id="rId25"/>
    <p:sldId id="296" r:id="rId26"/>
    <p:sldId id="300" r:id="rId27"/>
    <p:sldId id="320" r:id="rId28"/>
    <p:sldId id="1079" r:id="rId29"/>
    <p:sldId id="321" r:id="rId30"/>
    <p:sldId id="323" r:id="rId31"/>
    <p:sldId id="324" r:id="rId32"/>
    <p:sldId id="326" r:id="rId33"/>
    <p:sldId id="327" r:id="rId34"/>
    <p:sldId id="335" r:id="rId35"/>
    <p:sldId id="329" r:id="rId36"/>
    <p:sldId id="330" r:id="rId37"/>
    <p:sldId id="278" r:id="rId38"/>
    <p:sldId id="292" r:id="rId39"/>
    <p:sldId id="332" r:id="rId40"/>
    <p:sldId id="333" r:id="rId41"/>
    <p:sldId id="1078" r:id="rId42"/>
    <p:sldId id="334" r:id="rId43"/>
    <p:sldId id="336" r:id="rId44"/>
    <p:sldId id="337" r:id="rId45"/>
    <p:sldId id="338" r:id="rId46"/>
    <p:sldId id="286" r:id="rId47"/>
    <p:sldId id="28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8" autoAdjust="0"/>
    <p:restoredTop sz="94660"/>
  </p:normalViewPr>
  <p:slideViewPr>
    <p:cSldViewPr snapToGrid="0">
      <p:cViewPr varScale="1">
        <p:scale>
          <a:sx n="68" d="100"/>
          <a:sy n="68" d="100"/>
        </p:scale>
        <p:origin x="5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AB27EA-87F1-4AD5-9C7E-77353F389EC8}" type="doc">
      <dgm:prSet loTypeId="urn:microsoft.com/office/officeart/2005/8/layout/vList6" loCatId="list" qsTypeId="urn:microsoft.com/office/officeart/2005/8/quickstyle/3d3" qsCatId="3D" csTypeId="urn:microsoft.com/office/officeart/2005/8/colors/colorful5" csCatId="colorful"/>
      <dgm:spPr/>
      <dgm:t>
        <a:bodyPr/>
        <a:lstStyle/>
        <a:p>
          <a:endParaRPr lang="en-US"/>
        </a:p>
      </dgm:t>
    </dgm:pt>
    <dgm:pt modelId="{BF5489D7-208D-44E0-864D-C16E03155A6F}">
      <dgm:prSet/>
      <dgm:spPr/>
      <dgm:t>
        <a:bodyPr/>
        <a:lstStyle/>
        <a:p>
          <a:r>
            <a:rPr lang="en-US" dirty="0">
              <a:latin typeface="Pupcat" pitchFamily="2" charset="0"/>
            </a:rPr>
            <a:t>Scripture Study Tips</a:t>
          </a:r>
        </a:p>
      </dgm:t>
    </dgm:pt>
    <dgm:pt modelId="{EBC1FBFE-C55B-4043-826C-B50D105ADAF5}" type="parTrans" cxnId="{F1825235-8908-4CC3-835C-7CA94E2F1A19}">
      <dgm:prSet/>
      <dgm:spPr/>
      <dgm:t>
        <a:bodyPr/>
        <a:lstStyle/>
        <a:p>
          <a:endParaRPr lang="en-US"/>
        </a:p>
      </dgm:t>
    </dgm:pt>
    <dgm:pt modelId="{779E3A11-16EB-405E-9DC7-363F2A59B930}" type="sibTrans" cxnId="{F1825235-8908-4CC3-835C-7CA94E2F1A19}">
      <dgm:prSet/>
      <dgm:spPr/>
      <dgm:t>
        <a:bodyPr/>
        <a:lstStyle/>
        <a:p>
          <a:endParaRPr lang="en-US"/>
        </a:p>
      </dgm:t>
    </dgm:pt>
    <dgm:pt modelId="{25808EFD-93F1-4310-B542-65010E41E1E5}" type="pres">
      <dgm:prSet presAssocID="{DCAB27EA-87F1-4AD5-9C7E-77353F389EC8}" presName="Name0" presStyleCnt="0">
        <dgm:presLayoutVars>
          <dgm:dir/>
          <dgm:animLvl val="lvl"/>
          <dgm:resizeHandles/>
        </dgm:presLayoutVars>
      </dgm:prSet>
      <dgm:spPr/>
    </dgm:pt>
    <dgm:pt modelId="{67064B50-8188-4EB9-AEBA-B7DF9FABC472}" type="pres">
      <dgm:prSet presAssocID="{BF5489D7-208D-44E0-864D-C16E03155A6F}" presName="linNode" presStyleCnt="0"/>
      <dgm:spPr/>
    </dgm:pt>
    <dgm:pt modelId="{161E4C08-E577-45CC-B7A8-50DE6DEA3B00}" type="pres">
      <dgm:prSet presAssocID="{BF5489D7-208D-44E0-864D-C16E03155A6F}" presName="parentShp" presStyleLbl="node1" presStyleIdx="0" presStyleCnt="1">
        <dgm:presLayoutVars>
          <dgm:bulletEnabled val="1"/>
        </dgm:presLayoutVars>
      </dgm:prSet>
      <dgm:spPr/>
    </dgm:pt>
    <dgm:pt modelId="{ADAA04D7-1F35-4BD0-AD41-FC8772A0A835}" type="pres">
      <dgm:prSet presAssocID="{BF5489D7-208D-44E0-864D-C16E03155A6F}" presName="childShp" presStyleLbl="bgAccFollowNode1" presStyleIdx="0" presStyleCnt="1">
        <dgm:presLayoutVars>
          <dgm:bulletEnabled val="1"/>
        </dgm:presLayoutVars>
      </dgm:prSet>
      <dgm:spPr/>
    </dgm:pt>
  </dgm:ptLst>
  <dgm:cxnLst>
    <dgm:cxn modelId="{02CB781D-6C93-4956-8669-5079C6F032E7}" type="presOf" srcId="{BF5489D7-208D-44E0-864D-C16E03155A6F}" destId="{161E4C08-E577-45CC-B7A8-50DE6DEA3B00}" srcOrd="0" destOrd="0" presId="urn:microsoft.com/office/officeart/2005/8/layout/vList6"/>
    <dgm:cxn modelId="{F1825235-8908-4CC3-835C-7CA94E2F1A19}" srcId="{DCAB27EA-87F1-4AD5-9C7E-77353F389EC8}" destId="{BF5489D7-208D-44E0-864D-C16E03155A6F}" srcOrd="0" destOrd="0" parTransId="{EBC1FBFE-C55B-4043-826C-B50D105ADAF5}" sibTransId="{779E3A11-16EB-405E-9DC7-363F2A59B930}"/>
    <dgm:cxn modelId="{AB8874CD-AA3F-4729-B93D-EF3912EDD4FE}" type="presOf" srcId="{DCAB27EA-87F1-4AD5-9C7E-77353F389EC8}" destId="{25808EFD-93F1-4310-B542-65010E41E1E5}" srcOrd="0" destOrd="0" presId="urn:microsoft.com/office/officeart/2005/8/layout/vList6"/>
    <dgm:cxn modelId="{3442B1BE-9932-462C-88D7-BFBC2901F7E2}" type="presParOf" srcId="{25808EFD-93F1-4310-B542-65010E41E1E5}" destId="{67064B50-8188-4EB9-AEBA-B7DF9FABC472}" srcOrd="0" destOrd="0" presId="urn:microsoft.com/office/officeart/2005/8/layout/vList6"/>
    <dgm:cxn modelId="{EEAC4656-4A29-4D70-84FC-F4B85D1401F5}" type="presParOf" srcId="{67064B50-8188-4EB9-AEBA-B7DF9FABC472}" destId="{161E4C08-E577-45CC-B7A8-50DE6DEA3B00}" srcOrd="0" destOrd="0" presId="urn:microsoft.com/office/officeart/2005/8/layout/vList6"/>
    <dgm:cxn modelId="{7564C006-D8D3-4790-866C-00747078B584}" type="presParOf" srcId="{67064B50-8188-4EB9-AEBA-B7DF9FABC472}" destId="{ADAA04D7-1F35-4BD0-AD41-FC8772A0A835}"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A04D7-1F35-4BD0-AD41-FC8772A0A835}">
      <dsp:nvSpPr>
        <dsp:cNvPr id="0" name=""/>
        <dsp:cNvSpPr/>
      </dsp:nvSpPr>
      <dsp:spPr>
        <a:xfrm>
          <a:off x="3308081" y="0"/>
          <a:ext cx="4962122" cy="1560716"/>
        </a:xfrm>
        <a:prstGeom prst="rightArrow">
          <a:avLst>
            <a:gd name="adj1" fmla="val 75000"/>
            <a:gd name="adj2" fmla="val 5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61E4C08-E577-45CC-B7A8-50DE6DEA3B00}">
      <dsp:nvSpPr>
        <dsp:cNvPr id="0" name=""/>
        <dsp:cNvSpPr/>
      </dsp:nvSpPr>
      <dsp:spPr>
        <a:xfrm>
          <a:off x="0" y="0"/>
          <a:ext cx="3308081" cy="156071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kern="1200" dirty="0">
              <a:latin typeface="Pupcat" pitchFamily="2" charset="0"/>
            </a:rPr>
            <a:t>Scripture Study Tips</a:t>
          </a:r>
        </a:p>
      </dsp:txBody>
      <dsp:txXfrm>
        <a:off x="76188" y="76188"/>
        <a:ext cx="3155705" cy="140834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98B35-0339-4E02-B7A5-9F7AB2F92B0F}" type="datetimeFigureOut">
              <a:rPr lang="en-US" smtClean="0"/>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4DF87-0309-4674-9641-C3957D83A317}" type="slidenum">
              <a:rPr lang="en-US" smtClean="0"/>
              <a:t>‹#›</a:t>
            </a:fld>
            <a:endParaRPr lang="en-US"/>
          </a:p>
        </p:txBody>
      </p:sp>
    </p:spTree>
    <p:extLst>
      <p:ext uri="{BB962C8B-B14F-4D97-AF65-F5344CB8AC3E}">
        <p14:creationId xmlns:p14="http://schemas.microsoft.com/office/powerpoint/2010/main" val="227300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959225" y="8810625"/>
            <a:ext cx="3028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40" tIns="46470" rIns="92940" bIns="4647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348A7B7-E753-455E-A260-9E7F9502708B}" type="slidenum">
              <a:rPr lang="en-US" altLang="en-US" sz="1200"/>
              <a:pPr algn="r" eaLnBrk="1" hangingPunct="1"/>
              <a:t>13</a:t>
            </a:fld>
            <a:endParaRPr lang="en-US" altLang="en-US" sz="1200"/>
          </a:p>
        </p:txBody>
      </p:sp>
      <p:sp>
        <p:nvSpPr>
          <p:cNvPr id="37891" name="Rectangle 2"/>
          <p:cNvSpPr>
            <a:spLocks noGrp="1" noRot="1" noChangeAspect="1" noChangeArrowheads="1" noTextEdit="1"/>
          </p:cNvSpPr>
          <p:nvPr>
            <p:ph type="sldImg"/>
          </p:nvPr>
        </p:nvSpPr>
        <p:spPr>
          <a:xfrm>
            <a:off x="685800" y="1143000"/>
            <a:ext cx="5486400" cy="30861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3833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B4B0A-2C24-46D4-9EAB-90A35EC57FFF}" type="slidenum">
              <a:rPr lang="en-US" altLang="en-US"/>
              <a:pPr/>
              <a:t>33</a:t>
            </a:fld>
            <a:endParaRPr lang="en-US" altLang="en-US"/>
          </a:p>
        </p:txBody>
      </p:sp>
      <p:sp>
        <p:nvSpPr>
          <p:cNvPr id="92162" name="Rectangle 2"/>
          <p:cNvSpPr>
            <a:spLocks noGrp="1" noRot="1" noChangeAspect="1" noChangeArrowheads="1" noTextEdit="1"/>
          </p:cNvSpPr>
          <p:nvPr>
            <p:ph type="sldImg"/>
          </p:nvPr>
        </p:nvSpPr>
        <p:spPr>
          <a:xfrm>
            <a:off x="685800" y="1143000"/>
            <a:ext cx="5486400" cy="3086100"/>
          </a:xfrm>
          <a:ln/>
        </p:spPr>
      </p:sp>
      <p:sp>
        <p:nvSpPr>
          <p:cNvPr id="92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20457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452D3-2861-4B20-8716-813C2E0B1CD3}" type="slidenum">
              <a:rPr lang="en-US" altLang="en-US"/>
              <a:pPr/>
              <a:t>34</a:t>
            </a:fld>
            <a:endParaRPr lang="en-US" altLang="en-US"/>
          </a:p>
        </p:txBody>
      </p:sp>
      <p:sp>
        <p:nvSpPr>
          <p:cNvPr id="59394" name="Rectangle 2"/>
          <p:cNvSpPr>
            <a:spLocks noGrp="1" noRot="1" noChangeAspect="1" noChangeArrowheads="1" noTextEdit="1"/>
          </p:cNvSpPr>
          <p:nvPr>
            <p:ph type="sldImg"/>
          </p:nvPr>
        </p:nvSpPr>
        <p:spPr>
          <a:xfrm>
            <a:off x="685800" y="1143000"/>
            <a:ext cx="5486400" cy="3086100"/>
          </a:xfrm>
          <a:ln/>
        </p:spPr>
      </p:sp>
      <p:sp>
        <p:nvSpPr>
          <p:cNvPr id="59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5272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452D3-2861-4B20-8716-813C2E0B1CD3}" type="slidenum">
              <a:rPr lang="en-US" altLang="en-US"/>
              <a:pPr/>
              <a:t>35</a:t>
            </a:fld>
            <a:endParaRPr lang="en-US" altLang="en-US"/>
          </a:p>
        </p:txBody>
      </p:sp>
      <p:sp>
        <p:nvSpPr>
          <p:cNvPr id="59394" name="Rectangle 2"/>
          <p:cNvSpPr>
            <a:spLocks noGrp="1" noRot="1" noChangeAspect="1" noChangeArrowheads="1" noTextEdit="1"/>
          </p:cNvSpPr>
          <p:nvPr>
            <p:ph type="sldImg"/>
          </p:nvPr>
        </p:nvSpPr>
        <p:spPr>
          <a:xfrm>
            <a:off x="685800" y="1143000"/>
            <a:ext cx="5486400" cy="3086100"/>
          </a:xfrm>
          <a:ln/>
        </p:spPr>
      </p:sp>
      <p:sp>
        <p:nvSpPr>
          <p:cNvPr id="59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2971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2D9DF-9A14-410E-B9CE-D612A41B5973}" type="slidenum">
              <a:rPr lang="en-US" altLang="en-US"/>
              <a:pPr/>
              <a:t>36</a:t>
            </a:fld>
            <a:endParaRPr lang="en-US" altLang="en-US"/>
          </a:p>
        </p:txBody>
      </p:sp>
      <p:sp>
        <p:nvSpPr>
          <p:cNvPr id="98306" name="Rectangle 2"/>
          <p:cNvSpPr>
            <a:spLocks noGrp="1" noRot="1" noChangeAspect="1" noChangeArrowheads="1" noTextEdit="1"/>
          </p:cNvSpPr>
          <p:nvPr>
            <p:ph type="sldImg"/>
          </p:nvPr>
        </p:nvSpPr>
        <p:spPr>
          <a:xfrm>
            <a:off x="685800" y="1143000"/>
            <a:ext cx="5486400" cy="3086100"/>
          </a:xfrm>
          <a:ln/>
        </p:spPr>
      </p:sp>
      <p:sp>
        <p:nvSpPr>
          <p:cNvPr id="983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80216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37</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83697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38</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83394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D7C79-2DF4-4C3F-BDF4-FB7FE94EA6BD}" type="slidenum">
              <a:rPr lang="en-US" altLang="en-US"/>
              <a:pPr/>
              <a:t>46</a:t>
            </a:fld>
            <a:endParaRPr lang="en-US" altLang="en-US"/>
          </a:p>
        </p:txBody>
      </p:sp>
      <p:sp>
        <p:nvSpPr>
          <p:cNvPr id="63490" name="Rectangle 2"/>
          <p:cNvSpPr>
            <a:spLocks noGrp="1" noRot="1" noChangeAspect="1" noChangeArrowheads="1" noTextEdit="1"/>
          </p:cNvSpPr>
          <p:nvPr>
            <p:ph type="sldImg"/>
          </p:nvPr>
        </p:nvSpPr>
        <p:spPr>
          <a:xfrm>
            <a:off x="685800" y="1143000"/>
            <a:ext cx="5486400" cy="3086100"/>
          </a:xfrm>
          <a:ln/>
        </p:spPr>
      </p:sp>
      <p:sp>
        <p:nvSpPr>
          <p:cNvPr id="63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8356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FD7C79-2DF4-4C3F-BDF4-FB7FE94EA6BD}" type="slidenum">
              <a:rPr lang="en-US" altLang="en-US"/>
              <a:pPr/>
              <a:t>47</a:t>
            </a:fld>
            <a:endParaRPr lang="en-US" altLang="en-US"/>
          </a:p>
        </p:txBody>
      </p:sp>
      <p:sp>
        <p:nvSpPr>
          <p:cNvPr id="63490" name="Rectangle 2"/>
          <p:cNvSpPr>
            <a:spLocks noGrp="1" noRot="1" noChangeAspect="1" noChangeArrowheads="1" noTextEdit="1"/>
          </p:cNvSpPr>
          <p:nvPr>
            <p:ph type="sldImg"/>
          </p:nvPr>
        </p:nvSpPr>
        <p:spPr>
          <a:xfrm>
            <a:off x="685800" y="1143000"/>
            <a:ext cx="5486400" cy="3086100"/>
          </a:xfrm>
          <a:ln/>
        </p:spPr>
      </p:sp>
      <p:sp>
        <p:nvSpPr>
          <p:cNvPr id="634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00574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21</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38459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22</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28706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23</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88218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24</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15126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fld id="{D6C66C30-80E9-4C20-A491-CBCD189D6DD6}" type="slidenum">
              <a:rPr lang="en-US" altLang="en-US" sz="1200"/>
              <a:pPr/>
              <a:t>29</a:t>
            </a:fld>
            <a:endParaRPr lang="en-US" altLang="en-US" sz="1200"/>
          </a:p>
        </p:txBody>
      </p:sp>
      <p:sp>
        <p:nvSpPr>
          <p:cNvPr id="81923" name="Rectangle 2"/>
          <p:cNvSpPr>
            <a:spLocks noGrp="1" noRot="1" noChangeAspect="1" noChangeArrowheads="1" noTextEdit="1"/>
          </p:cNvSpPr>
          <p:nvPr>
            <p:ph type="sldImg"/>
          </p:nvPr>
        </p:nvSpPr>
        <p:spPr>
          <a:xfrm>
            <a:off x="685800" y="1143000"/>
            <a:ext cx="5486400" cy="30861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5541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452D3-2861-4B20-8716-813C2E0B1CD3}" type="slidenum">
              <a:rPr lang="en-US" altLang="en-US"/>
              <a:pPr/>
              <a:t>30</a:t>
            </a:fld>
            <a:endParaRPr lang="en-US" altLang="en-US"/>
          </a:p>
        </p:txBody>
      </p:sp>
      <p:sp>
        <p:nvSpPr>
          <p:cNvPr id="59394" name="Rectangle 2"/>
          <p:cNvSpPr>
            <a:spLocks noGrp="1" noRot="1" noChangeAspect="1" noChangeArrowheads="1" noTextEdit="1"/>
          </p:cNvSpPr>
          <p:nvPr>
            <p:ph type="sldImg"/>
          </p:nvPr>
        </p:nvSpPr>
        <p:spPr>
          <a:xfrm>
            <a:off x="685800" y="1143000"/>
            <a:ext cx="5486400" cy="3086100"/>
          </a:xfrm>
          <a:ln/>
        </p:spPr>
      </p:sp>
      <p:sp>
        <p:nvSpPr>
          <p:cNvPr id="59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56683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452D3-2861-4B20-8716-813C2E0B1CD3}" type="slidenum">
              <a:rPr lang="en-US" altLang="en-US"/>
              <a:pPr/>
              <a:t>31</a:t>
            </a:fld>
            <a:endParaRPr lang="en-US" altLang="en-US"/>
          </a:p>
        </p:txBody>
      </p:sp>
      <p:sp>
        <p:nvSpPr>
          <p:cNvPr id="59394" name="Rectangle 2"/>
          <p:cNvSpPr>
            <a:spLocks noGrp="1" noRot="1" noChangeAspect="1" noChangeArrowheads="1" noTextEdit="1"/>
          </p:cNvSpPr>
          <p:nvPr>
            <p:ph type="sldImg"/>
          </p:nvPr>
        </p:nvSpPr>
        <p:spPr>
          <a:xfrm>
            <a:off x="685800" y="1143000"/>
            <a:ext cx="5486400" cy="3086100"/>
          </a:xfrm>
          <a:ln/>
        </p:spPr>
      </p:sp>
      <p:sp>
        <p:nvSpPr>
          <p:cNvPr id="593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122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B4B0A-2C24-46D4-9EAB-90A35EC57FFF}" type="slidenum">
              <a:rPr lang="en-US" altLang="en-US"/>
              <a:pPr/>
              <a:t>32</a:t>
            </a:fld>
            <a:endParaRPr lang="en-US" altLang="en-US"/>
          </a:p>
        </p:txBody>
      </p:sp>
      <p:sp>
        <p:nvSpPr>
          <p:cNvPr id="92162" name="Rectangle 2"/>
          <p:cNvSpPr>
            <a:spLocks noGrp="1" noRot="1" noChangeAspect="1" noChangeArrowheads="1" noTextEdit="1"/>
          </p:cNvSpPr>
          <p:nvPr>
            <p:ph type="sldImg"/>
          </p:nvPr>
        </p:nvSpPr>
        <p:spPr>
          <a:xfrm>
            <a:off x="685800" y="1143000"/>
            <a:ext cx="5486400" cy="3086100"/>
          </a:xfrm>
          <a:ln/>
        </p:spPr>
      </p:sp>
      <p:sp>
        <p:nvSpPr>
          <p:cNvPr id="92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59838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6" name="Group 25"/>
          <p:cNvGrpSpPr/>
          <p:nvPr/>
        </p:nvGrpSpPr>
        <p:grpSpPr>
          <a:xfrm>
            <a:off x="-1" y="-2313"/>
            <a:ext cx="12192001" cy="6924496"/>
            <a:chOff x="-1" y="-2313"/>
            <a:chExt cx="12192001" cy="6924496"/>
          </a:xfrm>
        </p:grpSpPr>
        <p:sp>
          <p:nvSpPr>
            <p:cNvPr id="25" name="Freeform 13"/>
            <p:cNvSpPr>
              <a:spLocks noEditPoints="1"/>
            </p:cNvSpPr>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18" name="Freeform 9"/>
            <p:cNvSpPr>
              <a:spLocks noEditPoints="1"/>
            </p:cNvSpPr>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13" name="Freeform 5"/>
            <p:cNvSpPr>
              <a:spLocks noEditPoints="1"/>
            </p:cNvSpPr>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sp>
        <p:nvSpPr>
          <p:cNvPr id="4" name="Date Placeholder 3"/>
          <p:cNvSpPr>
            <a:spLocks noGrp="1"/>
          </p:cNvSpPr>
          <p:nvPr>
            <p:ph type="dt" sz="half" idx="10"/>
          </p:nvPr>
        </p:nvSpPr>
        <p:spPr>
          <a:xfrm>
            <a:off x="8973319" y="6442524"/>
            <a:ext cx="2743200" cy="365125"/>
          </a:xfrm>
        </p:spPr>
        <p:txBody>
          <a:bodyPr/>
          <a:lstStyle/>
          <a:p>
            <a:fld id="{3F4A2EA6-C2D4-4769-BD92-2E44E54D5ABA}" type="datetimeFigureOut">
              <a:rPr lang="en-US" smtClean="0"/>
              <a:t>8/27/2019</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95A96DDB-EF93-441E-9CBF-72595A3A0325}" type="slidenum">
              <a:rPr lang="en-US" smtClean="0"/>
              <a:t>‹#›</a:t>
            </a:fld>
            <a:endParaRPr lang="en-US"/>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46574540"/>
      </p:ext>
    </p:extLst>
  </p:cSld>
  <p:clrMapOvr>
    <a:masterClrMapping/>
  </p:clrMapOvr>
  <p:extLst>
    <p:ext uri="{DCECCB84-F9BA-43D5-87BE-67443E8EF086}">
      <p15:sldGuideLst xmlns:p15="http://schemas.microsoft.com/office/powerpoint/2012/main">
        <p15:guide id="1" orient="horz" pos="40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A2EA6-C2D4-4769-BD92-2E44E54D5ABA}"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96DDB-EF93-441E-9CBF-72595A3A0325}" type="slidenum">
              <a:rPr lang="en-US" smtClean="0"/>
              <a:t>‹#›</a:t>
            </a:fld>
            <a:endParaRPr lang="en-US"/>
          </a:p>
        </p:txBody>
      </p:sp>
    </p:spTree>
    <p:extLst>
      <p:ext uri="{BB962C8B-B14F-4D97-AF65-F5344CB8AC3E}">
        <p14:creationId xmlns:p14="http://schemas.microsoft.com/office/powerpoint/2010/main" val="3199721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3F4A2EA6-C2D4-4769-BD92-2E44E54D5ABA}" type="datetimeFigureOut">
              <a:rPr lang="en-US" smtClean="0"/>
              <a:t>8/27/2019</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95A96DDB-EF93-441E-9CBF-72595A3A0325}"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12319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4A2EA6-C2D4-4769-BD92-2E44E54D5ABA}" type="datetimeFigureOut">
              <a:rPr lang="en-US" smtClean="0"/>
              <a:t>8/27/2019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A96DDB-EF93-441E-9CBF-72595A3A0325}" type="slidenum">
              <a:rPr lang="en-US" smtClean="0"/>
              <a:t>‹#›</a:t>
            </a:fld>
            <a:endParaRPr lang="en-US"/>
          </a:p>
        </p:txBody>
      </p:sp>
    </p:spTree>
    <p:extLst>
      <p:ext uri="{BB962C8B-B14F-4D97-AF65-F5344CB8AC3E}">
        <p14:creationId xmlns:p14="http://schemas.microsoft.com/office/powerpoint/2010/main" val="3160264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1" name="Freeform 5"/>
          <p:cNvSpPr>
            <a:spLocks noEditPoints="1"/>
          </p:cNvSpPr>
          <p:nvPr/>
        </p:nvSpPr>
        <p:spPr bwMode="auto">
          <a:xfrm>
            <a:off x="3175" y="0"/>
            <a:ext cx="12184063" cy="6911975"/>
          </a:xfrm>
          <a:custGeom>
            <a:avLst/>
            <a:gdLst/>
            <a:ahLst/>
            <a:cxnLst/>
            <a:rect l="0" t="0" r="r" b="b"/>
            <a:pathLst>
              <a:path w="3840" h="2177">
                <a:moveTo>
                  <a:pt x="813" y="187"/>
                </a:moveTo>
                <a:cubicBezTo>
                  <a:pt x="858" y="167"/>
                  <a:pt x="893" y="143"/>
                  <a:pt x="911" y="109"/>
                </a:cubicBezTo>
                <a:cubicBezTo>
                  <a:pt x="929" y="77"/>
                  <a:pt x="934" y="39"/>
                  <a:pt x="944" y="0"/>
                </a:cubicBezTo>
                <a:cubicBezTo>
                  <a:pt x="916" y="0"/>
                  <a:pt x="916" y="0"/>
                  <a:pt x="916" y="0"/>
                </a:cubicBezTo>
                <a:cubicBezTo>
                  <a:pt x="921" y="28"/>
                  <a:pt x="908" y="57"/>
                  <a:pt x="900" y="85"/>
                </a:cubicBezTo>
                <a:cubicBezTo>
                  <a:pt x="894" y="105"/>
                  <a:pt x="883" y="125"/>
                  <a:pt x="857" y="134"/>
                </a:cubicBezTo>
                <a:cubicBezTo>
                  <a:pt x="840" y="89"/>
                  <a:pt x="827" y="48"/>
                  <a:pt x="808" y="10"/>
                </a:cubicBezTo>
                <a:cubicBezTo>
                  <a:pt x="806" y="6"/>
                  <a:pt x="805" y="3"/>
                  <a:pt x="803" y="0"/>
                </a:cubicBezTo>
                <a:cubicBezTo>
                  <a:pt x="781" y="0"/>
                  <a:pt x="781" y="0"/>
                  <a:pt x="781" y="0"/>
                </a:cubicBezTo>
                <a:cubicBezTo>
                  <a:pt x="791" y="20"/>
                  <a:pt x="800" y="41"/>
                  <a:pt x="809" y="62"/>
                </a:cubicBezTo>
                <a:cubicBezTo>
                  <a:pt x="826" y="100"/>
                  <a:pt x="835" y="139"/>
                  <a:pt x="813" y="187"/>
                </a:cubicBezTo>
                <a:close/>
                <a:moveTo>
                  <a:pt x="1209" y="90"/>
                </a:moveTo>
                <a:cubicBezTo>
                  <a:pt x="1182" y="65"/>
                  <a:pt x="1168" y="33"/>
                  <a:pt x="1156" y="0"/>
                </a:cubicBezTo>
                <a:cubicBezTo>
                  <a:pt x="1130" y="0"/>
                  <a:pt x="1130" y="0"/>
                  <a:pt x="1130" y="0"/>
                </a:cubicBezTo>
                <a:cubicBezTo>
                  <a:pt x="1138" y="25"/>
                  <a:pt x="1149" y="50"/>
                  <a:pt x="1163" y="75"/>
                </a:cubicBezTo>
                <a:cubicBezTo>
                  <a:pt x="1133" y="65"/>
                  <a:pt x="1102" y="58"/>
                  <a:pt x="1073" y="46"/>
                </a:cubicBezTo>
                <a:cubicBezTo>
                  <a:pt x="1043" y="33"/>
                  <a:pt x="1015" y="18"/>
                  <a:pt x="989" y="0"/>
                </a:cubicBezTo>
                <a:cubicBezTo>
                  <a:pt x="952" y="0"/>
                  <a:pt x="952" y="0"/>
                  <a:pt x="952" y="0"/>
                </a:cubicBezTo>
                <a:cubicBezTo>
                  <a:pt x="1028" y="59"/>
                  <a:pt x="1116" y="91"/>
                  <a:pt x="1215" y="108"/>
                </a:cubicBezTo>
                <a:cubicBezTo>
                  <a:pt x="1212" y="99"/>
                  <a:pt x="1212" y="93"/>
                  <a:pt x="1209" y="90"/>
                </a:cubicBezTo>
                <a:close/>
                <a:moveTo>
                  <a:pt x="1306" y="346"/>
                </a:moveTo>
                <a:cubicBezTo>
                  <a:pt x="1328" y="357"/>
                  <a:pt x="1352" y="362"/>
                  <a:pt x="1375" y="370"/>
                </a:cubicBezTo>
                <a:cubicBezTo>
                  <a:pt x="1342" y="428"/>
                  <a:pt x="1310" y="484"/>
                  <a:pt x="1277" y="541"/>
                </a:cubicBezTo>
                <a:cubicBezTo>
                  <a:pt x="1288" y="548"/>
                  <a:pt x="1294" y="555"/>
                  <a:pt x="1301" y="556"/>
                </a:cubicBezTo>
                <a:cubicBezTo>
                  <a:pt x="1364" y="567"/>
                  <a:pt x="1425" y="557"/>
                  <a:pt x="1482" y="532"/>
                </a:cubicBezTo>
                <a:cubicBezTo>
                  <a:pt x="1524" y="513"/>
                  <a:pt x="1551" y="473"/>
                  <a:pt x="1579" y="436"/>
                </a:cubicBezTo>
                <a:cubicBezTo>
                  <a:pt x="1604" y="403"/>
                  <a:pt x="1617" y="365"/>
                  <a:pt x="1626" y="325"/>
                </a:cubicBezTo>
                <a:cubicBezTo>
                  <a:pt x="1629" y="310"/>
                  <a:pt x="1632" y="295"/>
                  <a:pt x="1656" y="290"/>
                </a:cubicBezTo>
                <a:cubicBezTo>
                  <a:pt x="1634" y="348"/>
                  <a:pt x="1638" y="405"/>
                  <a:pt x="1650" y="462"/>
                </a:cubicBezTo>
                <a:cubicBezTo>
                  <a:pt x="1663" y="521"/>
                  <a:pt x="1697" y="568"/>
                  <a:pt x="1738" y="614"/>
                </a:cubicBezTo>
                <a:cubicBezTo>
                  <a:pt x="1799" y="558"/>
                  <a:pt x="1823" y="487"/>
                  <a:pt x="1829" y="408"/>
                </a:cubicBezTo>
                <a:cubicBezTo>
                  <a:pt x="1834" y="330"/>
                  <a:pt x="1816" y="259"/>
                  <a:pt x="1759" y="199"/>
                </a:cubicBezTo>
                <a:cubicBezTo>
                  <a:pt x="1805" y="136"/>
                  <a:pt x="1840" y="70"/>
                  <a:pt x="1863" y="0"/>
                </a:cubicBezTo>
                <a:cubicBezTo>
                  <a:pt x="1839" y="0"/>
                  <a:pt x="1839" y="0"/>
                  <a:pt x="1839" y="0"/>
                </a:cubicBezTo>
                <a:cubicBezTo>
                  <a:pt x="1830" y="29"/>
                  <a:pt x="1817" y="57"/>
                  <a:pt x="1804" y="77"/>
                </a:cubicBezTo>
                <a:cubicBezTo>
                  <a:pt x="1812" y="50"/>
                  <a:pt x="1819" y="25"/>
                  <a:pt x="1827" y="0"/>
                </a:cubicBezTo>
                <a:cubicBezTo>
                  <a:pt x="1807" y="0"/>
                  <a:pt x="1807" y="0"/>
                  <a:pt x="1807" y="0"/>
                </a:cubicBezTo>
                <a:cubicBezTo>
                  <a:pt x="1799" y="27"/>
                  <a:pt x="1789" y="54"/>
                  <a:pt x="1775" y="79"/>
                </a:cubicBezTo>
                <a:cubicBezTo>
                  <a:pt x="1736" y="151"/>
                  <a:pt x="1693" y="222"/>
                  <a:pt x="1622" y="275"/>
                </a:cubicBezTo>
                <a:cubicBezTo>
                  <a:pt x="1548" y="177"/>
                  <a:pt x="1376" y="143"/>
                  <a:pt x="1228" y="259"/>
                </a:cubicBezTo>
                <a:cubicBezTo>
                  <a:pt x="1232" y="307"/>
                  <a:pt x="1268" y="328"/>
                  <a:pt x="1306" y="346"/>
                </a:cubicBezTo>
                <a:close/>
                <a:moveTo>
                  <a:pt x="1665" y="348"/>
                </a:moveTo>
                <a:cubicBezTo>
                  <a:pt x="1671" y="316"/>
                  <a:pt x="1683" y="287"/>
                  <a:pt x="1722" y="274"/>
                </a:cubicBezTo>
                <a:cubicBezTo>
                  <a:pt x="1739" y="322"/>
                  <a:pt x="1722" y="375"/>
                  <a:pt x="1750" y="418"/>
                </a:cubicBezTo>
                <a:cubicBezTo>
                  <a:pt x="1752" y="375"/>
                  <a:pt x="1753" y="333"/>
                  <a:pt x="1755" y="284"/>
                </a:cubicBezTo>
                <a:cubicBezTo>
                  <a:pt x="1786" y="300"/>
                  <a:pt x="1796" y="320"/>
                  <a:pt x="1802" y="344"/>
                </a:cubicBezTo>
                <a:cubicBezTo>
                  <a:pt x="1813" y="394"/>
                  <a:pt x="1806" y="441"/>
                  <a:pt x="1792" y="489"/>
                </a:cubicBezTo>
                <a:cubicBezTo>
                  <a:pt x="1781" y="524"/>
                  <a:pt x="1767" y="556"/>
                  <a:pt x="1735" y="583"/>
                </a:cubicBezTo>
                <a:cubicBezTo>
                  <a:pt x="1718" y="556"/>
                  <a:pt x="1702" y="532"/>
                  <a:pt x="1689" y="507"/>
                </a:cubicBezTo>
                <a:cubicBezTo>
                  <a:pt x="1663" y="457"/>
                  <a:pt x="1656" y="403"/>
                  <a:pt x="1665" y="348"/>
                </a:cubicBezTo>
                <a:close/>
                <a:moveTo>
                  <a:pt x="1572" y="348"/>
                </a:moveTo>
                <a:cubicBezTo>
                  <a:pt x="1587" y="380"/>
                  <a:pt x="1576" y="405"/>
                  <a:pt x="1561" y="426"/>
                </a:cubicBezTo>
                <a:cubicBezTo>
                  <a:pt x="1527" y="475"/>
                  <a:pt x="1488" y="518"/>
                  <a:pt x="1424" y="527"/>
                </a:cubicBezTo>
                <a:cubicBezTo>
                  <a:pt x="1388" y="533"/>
                  <a:pt x="1352" y="546"/>
                  <a:pt x="1305" y="536"/>
                </a:cubicBezTo>
                <a:cubicBezTo>
                  <a:pt x="1341" y="485"/>
                  <a:pt x="1357" y="428"/>
                  <a:pt x="1398" y="385"/>
                </a:cubicBezTo>
                <a:cubicBezTo>
                  <a:pt x="1438" y="344"/>
                  <a:pt x="1480" y="315"/>
                  <a:pt x="1547" y="332"/>
                </a:cubicBezTo>
                <a:cubicBezTo>
                  <a:pt x="1536" y="349"/>
                  <a:pt x="1529" y="363"/>
                  <a:pt x="1519" y="374"/>
                </a:cubicBezTo>
                <a:cubicBezTo>
                  <a:pt x="1509" y="386"/>
                  <a:pt x="1497" y="395"/>
                  <a:pt x="1485" y="405"/>
                </a:cubicBezTo>
                <a:cubicBezTo>
                  <a:pt x="1476" y="415"/>
                  <a:pt x="1466" y="424"/>
                  <a:pt x="1456" y="433"/>
                </a:cubicBezTo>
                <a:cubicBezTo>
                  <a:pt x="1506" y="421"/>
                  <a:pt x="1539" y="386"/>
                  <a:pt x="1572" y="348"/>
                </a:cubicBezTo>
                <a:close/>
                <a:moveTo>
                  <a:pt x="1449" y="206"/>
                </a:moveTo>
                <a:cubicBezTo>
                  <a:pt x="1484" y="209"/>
                  <a:pt x="1520" y="218"/>
                  <a:pt x="1543" y="257"/>
                </a:cubicBezTo>
                <a:cubicBezTo>
                  <a:pt x="1484" y="266"/>
                  <a:pt x="1426" y="258"/>
                  <a:pt x="1373" y="283"/>
                </a:cubicBezTo>
                <a:cubicBezTo>
                  <a:pt x="1412" y="284"/>
                  <a:pt x="1452" y="285"/>
                  <a:pt x="1500" y="287"/>
                </a:cubicBezTo>
                <a:cubicBezTo>
                  <a:pt x="1463" y="309"/>
                  <a:pt x="1432" y="327"/>
                  <a:pt x="1401" y="345"/>
                </a:cubicBezTo>
                <a:cubicBezTo>
                  <a:pt x="1398" y="347"/>
                  <a:pt x="1393" y="346"/>
                  <a:pt x="1389" y="346"/>
                </a:cubicBezTo>
                <a:cubicBezTo>
                  <a:pt x="1334" y="339"/>
                  <a:pt x="1286" y="321"/>
                  <a:pt x="1248" y="272"/>
                </a:cubicBezTo>
                <a:cubicBezTo>
                  <a:pt x="1309" y="222"/>
                  <a:pt x="1375" y="200"/>
                  <a:pt x="1449" y="206"/>
                </a:cubicBezTo>
                <a:close/>
                <a:moveTo>
                  <a:pt x="3289" y="0"/>
                </a:moveTo>
                <a:cubicBezTo>
                  <a:pt x="3279" y="12"/>
                  <a:pt x="3269" y="25"/>
                  <a:pt x="3260" y="39"/>
                </a:cubicBezTo>
                <a:cubicBezTo>
                  <a:pt x="3279" y="29"/>
                  <a:pt x="3296" y="16"/>
                  <a:pt x="3313" y="0"/>
                </a:cubicBezTo>
                <a:lnTo>
                  <a:pt x="3289" y="0"/>
                </a:lnTo>
                <a:close/>
                <a:moveTo>
                  <a:pt x="3415" y="0"/>
                </a:moveTo>
                <a:cubicBezTo>
                  <a:pt x="3375" y="0"/>
                  <a:pt x="3375" y="0"/>
                  <a:pt x="3375" y="0"/>
                </a:cubicBezTo>
                <a:cubicBezTo>
                  <a:pt x="3372" y="21"/>
                  <a:pt x="3363" y="41"/>
                  <a:pt x="3348" y="59"/>
                </a:cubicBezTo>
                <a:cubicBezTo>
                  <a:pt x="3302" y="115"/>
                  <a:pt x="3237" y="132"/>
                  <a:pt x="3169" y="144"/>
                </a:cubicBezTo>
                <a:cubicBezTo>
                  <a:pt x="3165" y="96"/>
                  <a:pt x="3177" y="44"/>
                  <a:pt x="3197" y="0"/>
                </a:cubicBezTo>
                <a:cubicBezTo>
                  <a:pt x="3172" y="0"/>
                  <a:pt x="3172" y="0"/>
                  <a:pt x="3172" y="0"/>
                </a:cubicBezTo>
                <a:cubicBezTo>
                  <a:pt x="3151" y="46"/>
                  <a:pt x="3143" y="97"/>
                  <a:pt x="3150" y="154"/>
                </a:cubicBezTo>
                <a:cubicBezTo>
                  <a:pt x="3232" y="183"/>
                  <a:pt x="3359" y="112"/>
                  <a:pt x="3415" y="0"/>
                </a:cubicBezTo>
                <a:close/>
                <a:moveTo>
                  <a:pt x="1637" y="0"/>
                </a:moveTo>
                <a:cubicBezTo>
                  <a:pt x="1612" y="0"/>
                  <a:pt x="1612" y="0"/>
                  <a:pt x="1612" y="0"/>
                </a:cubicBezTo>
                <a:cubicBezTo>
                  <a:pt x="1614" y="2"/>
                  <a:pt x="1616" y="5"/>
                  <a:pt x="1618" y="8"/>
                </a:cubicBezTo>
                <a:cubicBezTo>
                  <a:pt x="1624" y="5"/>
                  <a:pt x="1632" y="4"/>
                  <a:pt x="1637" y="0"/>
                </a:cubicBezTo>
                <a:close/>
                <a:moveTo>
                  <a:pt x="1799" y="933"/>
                </a:moveTo>
                <a:cubicBezTo>
                  <a:pt x="1846" y="949"/>
                  <a:pt x="1887" y="956"/>
                  <a:pt x="1924" y="944"/>
                </a:cubicBezTo>
                <a:cubicBezTo>
                  <a:pt x="1960" y="932"/>
                  <a:pt x="1992" y="906"/>
                  <a:pt x="2028" y="884"/>
                </a:cubicBezTo>
                <a:cubicBezTo>
                  <a:pt x="2041" y="982"/>
                  <a:pt x="2084" y="1069"/>
                  <a:pt x="2146" y="1151"/>
                </a:cubicBezTo>
                <a:cubicBezTo>
                  <a:pt x="2150" y="1143"/>
                  <a:pt x="2154" y="1138"/>
                  <a:pt x="2154" y="1134"/>
                </a:cubicBezTo>
                <a:cubicBezTo>
                  <a:pt x="2150" y="1083"/>
                  <a:pt x="2175" y="1039"/>
                  <a:pt x="2194" y="995"/>
                </a:cubicBezTo>
                <a:cubicBezTo>
                  <a:pt x="2209" y="958"/>
                  <a:pt x="2229" y="923"/>
                  <a:pt x="2247" y="886"/>
                </a:cubicBezTo>
                <a:cubicBezTo>
                  <a:pt x="2274" y="893"/>
                  <a:pt x="2305" y="900"/>
                  <a:pt x="2336" y="908"/>
                </a:cubicBezTo>
                <a:cubicBezTo>
                  <a:pt x="2366" y="916"/>
                  <a:pt x="2396" y="926"/>
                  <a:pt x="2429" y="936"/>
                </a:cubicBezTo>
                <a:cubicBezTo>
                  <a:pt x="2452" y="861"/>
                  <a:pt x="2411" y="800"/>
                  <a:pt x="2371" y="740"/>
                </a:cubicBezTo>
                <a:cubicBezTo>
                  <a:pt x="2329" y="679"/>
                  <a:pt x="2274" y="635"/>
                  <a:pt x="2193" y="638"/>
                </a:cubicBezTo>
                <a:cubicBezTo>
                  <a:pt x="2196" y="596"/>
                  <a:pt x="2200" y="557"/>
                  <a:pt x="2201" y="518"/>
                </a:cubicBezTo>
                <a:cubicBezTo>
                  <a:pt x="2202" y="479"/>
                  <a:pt x="2199" y="440"/>
                  <a:pt x="2198" y="394"/>
                </a:cubicBezTo>
                <a:cubicBezTo>
                  <a:pt x="2290" y="476"/>
                  <a:pt x="2392" y="518"/>
                  <a:pt x="2515" y="496"/>
                </a:cubicBezTo>
                <a:cubicBezTo>
                  <a:pt x="2522" y="464"/>
                  <a:pt x="2508" y="435"/>
                  <a:pt x="2499" y="407"/>
                </a:cubicBezTo>
                <a:cubicBezTo>
                  <a:pt x="2476" y="334"/>
                  <a:pt x="2424" y="283"/>
                  <a:pt x="2363" y="240"/>
                </a:cubicBezTo>
                <a:cubicBezTo>
                  <a:pt x="2295" y="191"/>
                  <a:pt x="2217" y="164"/>
                  <a:pt x="2135" y="139"/>
                </a:cubicBezTo>
                <a:cubicBezTo>
                  <a:pt x="2120" y="92"/>
                  <a:pt x="2103" y="45"/>
                  <a:pt x="2084" y="0"/>
                </a:cubicBezTo>
                <a:cubicBezTo>
                  <a:pt x="2028" y="0"/>
                  <a:pt x="2028" y="0"/>
                  <a:pt x="2028" y="0"/>
                </a:cubicBezTo>
                <a:cubicBezTo>
                  <a:pt x="2055" y="52"/>
                  <a:pt x="2079" y="107"/>
                  <a:pt x="2101" y="163"/>
                </a:cubicBezTo>
                <a:cubicBezTo>
                  <a:pt x="2080" y="179"/>
                  <a:pt x="2060" y="192"/>
                  <a:pt x="2043" y="208"/>
                </a:cubicBezTo>
                <a:cubicBezTo>
                  <a:pt x="1989" y="259"/>
                  <a:pt x="1953" y="322"/>
                  <a:pt x="1938" y="395"/>
                </a:cubicBezTo>
                <a:cubicBezTo>
                  <a:pt x="1931" y="430"/>
                  <a:pt x="1935" y="467"/>
                  <a:pt x="1936" y="503"/>
                </a:cubicBezTo>
                <a:cubicBezTo>
                  <a:pt x="1937" y="517"/>
                  <a:pt x="1948" y="523"/>
                  <a:pt x="1963" y="524"/>
                </a:cubicBezTo>
                <a:cubicBezTo>
                  <a:pt x="2002" y="528"/>
                  <a:pt x="2033" y="508"/>
                  <a:pt x="2064" y="489"/>
                </a:cubicBezTo>
                <a:cubicBezTo>
                  <a:pt x="2088" y="474"/>
                  <a:pt x="2108" y="452"/>
                  <a:pt x="2133" y="431"/>
                </a:cubicBezTo>
                <a:cubicBezTo>
                  <a:pt x="2147" y="495"/>
                  <a:pt x="2145" y="560"/>
                  <a:pt x="2146" y="629"/>
                </a:cubicBezTo>
                <a:cubicBezTo>
                  <a:pt x="2125" y="621"/>
                  <a:pt x="2108" y="612"/>
                  <a:pt x="2090" y="608"/>
                </a:cubicBezTo>
                <a:cubicBezTo>
                  <a:pt x="2045" y="600"/>
                  <a:pt x="2008" y="621"/>
                  <a:pt x="1977" y="650"/>
                </a:cubicBezTo>
                <a:cubicBezTo>
                  <a:pt x="1944" y="682"/>
                  <a:pt x="1920" y="722"/>
                  <a:pt x="1907" y="768"/>
                </a:cubicBezTo>
                <a:cubicBezTo>
                  <a:pt x="1900" y="792"/>
                  <a:pt x="1891" y="816"/>
                  <a:pt x="1883" y="839"/>
                </a:cubicBezTo>
                <a:cubicBezTo>
                  <a:pt x="1869" y="879"/>
                  <a:pt x="1849" y="913"/>
                  <a:pt x="1799" y="933"/>
                </a:cubicBezTo>
                <a:close/>
                <a:moveTo>
                  <a:pt x="2122" y="396"/>
                </a:moveTo>
                <a:cubicBezTo>
                  <a:pt x="2112" y="413"/>
                  <a:pt x="2102" y="431"/>
                  <a:pt x="2088" y="444"/>
                </a:cubicBezTo>
                <a:cubicBezTo>
                  <a:pt x="2055" y="476"/>
                  <a:pt x="2017" y="501"/>
                  <a:pt x="1967" y="504"/>
                </a:cubicBezTo>
                <a:cubicBezTo>
                  <a:pt x="1926" y="408"/>
                  <a:pt x="2005" y="235"/>
                  <a:pt x="2087" y="238"/>
                </a:cubicBezTo>
                <a:cubicBezTo>
                  <a:pt x="2093" y="299"/>
                  <a:pt x="2056" y="349"/>
                  <a:pt x="2036" y="409"/>
                </a:cubicBezTo>
                <a:cubicBezTo>
                  <a:pt x="2081" y="368"/>
                  <a:pt x="2090" y="314"/>
                  <a:pt x="2114" y="266"/>
                </a:cubicBezTo>
                <a:cubicBezTo>
                  <a:pt x="2148" y="312"/>
                  <a:pt x="2145" y="354"/>
                  <a:pt x="2122" y="396"/>
                </a:cubicBezTo>
                <a:close/>
                <a:moveTo>
                  <a:pt x="2311" y="707"/>
                </a:moveTo>
                <a:cubicBezTo>
                  <a:pt x="2361" y="754"/>
                  <a:pt x="2395" y="811"/>
                  <a:pt x="2413" y="877"/>
                </a:cubicBezTo>
                <a:cubicBezTo>
                  <a:pt x="2415" y="886"/>
                  <a:pt x="2414" y="895"/>
                  <a:pt x="2414" y="901"/>
                </a:cubicBezTo>
                <a:cubicBezTo>
                  <a:pt x="2379" y="894"/>
                  <a:pt x="2348" y="887"/>
                  <a:pt x="2315" y="881"/>
                </a:cubicBezTo>
                <a:cubicBezTo>
                  <a:pt x="2287" y="877"/>
                  <a:pt x="2262" y="867"/>
                  <a:pt x="2246" y="849"/>
                </a:cubicBezTo>
                <a:cubicBezTo>
                  <a:pt x="2243" y="816"/>
                  <a:pt x="2240" y="789"/>
                  <a:pt x="2237" y="758"/>
                </a:cubicBezTo>
                <a:cubicBezTo>
                  <a:pt x="2263" y="775"/>
                  <a:pt x="2286" y="789"/>
                  <a:pt x="2309" y="804"/>
                </a:cubicBezTo>
                <a:cubicBezTo>
                  <a:pt x="2284" y="769"/>
                  <a:pt x="2245" y="747"/>
                  <a:pt x="2233" y="703"/>
                </a:cubicBezTo>
                <a:cubicBezTo>
                  <a:pt x="2268" y="684"/>
                  <a:pt x="2287" y="685"/>
                  <a:pt x="2311" y="707"/>
                </a:cubicBezTo>
                <a:close/>
                <a:moveTo>
                  <a:pt x="2174" y="259"/>
                </a:moveTo>
                <a:cubicBezTo>
                  <a:pt x="2216" y="285"/>
                  <a:pt x="2255" y="309"/>
                  <a:pt x="2294" y="333"/>
                </a:cubicBezTo>
                <a:cubicBezTo>
                  <a:pt x="2295" y="331"/>
                  <a:pt x="2297" y="328"/>
                  <a:pt x="2298" y="326"/>
                </a:cubicBezTo>
                <a:cubicBezTo>
                  <a:pt x="2263" y="296"/>
                  <a:pt x="2228" y="266"/>
                  <a:pt x="2192" y="235"/>
                </a:cubicBezTo>
                <a:cubicBezTo>
                  <a:pt x="2221" y="214"/>
                  <a:pt x="2267" y="214"/>
                  <a:pt x="2335" y="249"/>
                </a:cubicBezTo>
                <a:cubicBezTo>
                  <a:pt x="2425" y="295"/>
                  <a:pt x="2477" y="372"/>
                  <a:pt x="2493" y="476"/>
                </a:cubicBezTo>
                <a:cubicBezTo>
                  <a:pt x="2375" y="501"/>
                  <a:pt x="2244" y="433"/>
                  <a:pt x="2187" y="340"/>
                </a:cubicBezTo>
                <a:cubicBezTo>
                  <a:pt x="2172" y="318"/>
                  <a:pt x="2164" y="291"/>
                  <a:pt x="2174" y="259"/>
                </a:cubicBezTo>
                <a:close/>
                <a:moveTo>
                  <a:pt x="2165" y="368"/>
                </a:moveTo>
                <a:cubicBezTo>
                  <a:pt x="2185" y="440"/>
                  <a:pt x="2184" y="509"/>
                  <a:pt x="2173" y="578"/>
                </a:cubicBezTo>
                <a:cubicBezTo>
                  <a:pt x="2151" y="457"/>
                  <a:pt x="2149" y="402"/>
                  <a:pt x="2165" y="368"/>
                </a:cubicBezTo>
                <a:close/>
                <a:moveTo>
                  <a:pt x="2131" y="869"/>
                </a:moveTo>
                <a:cubicBezTo>
                  <a:pt x="2145" y="825"/>
                  <a:pt x="2146" y="777"/>
                  <a:pt x="2171" y="737"/>
                </a:cubicBezTo>
                <a:cubicBezTo>
                  <a:pt x="2177" y="739"/>
                  <a:pt x="2180" y="740"/>
                  <a:pt x="2183" y="741"/>
                </a:cubicBezTo>
                <a:cubicBezTo>
                  <a:pt x="2185" y="743"/>
                  <a:pt x="2187" y="745"/>
                  <a:pt x="2189" y="747"/>
                </a:cubicBezTo>
                <a:cubicBezTo>
                  <a:pt x="2228" y="810"/>
                  <a:pt x="2232" y="875"/>
                  <a:pt x="2197" y="942"/>
                </a:cubicBezTo>
                <a:cubicBezTo>
                  <a:pt x="2172" y="989"/>
                  <a:pt x="2145" y="1035"/>
                  <a:pt x="2131" y="1091"/>
                </a:cubicBezTo>
                <a:cubicBezTo>
                  <a:pt x="2115" y="1064"/>
                  <a:pt x="2098" y="1037"/>
                  <a:pt x="2085" y="1009"/>
                </a:cubicBezTo>
                <a:cubicBezTo>
                  <a:pt x="2062" y="956"/>
                  <a:pt x="2048" y="900"/>
                  <a:pt x="2051" y="842"/>
                </a:cubicBezTo>
                <a:cubicBezTo>
                  <a:pt x="2055" y="774"/>
                  <a:pt x="2079" y="743"/>
                  <a:pt x="2141" y="730"/>
                </a:cubicBezTo>
                <a:cubicBezTo>
                  <a:pt x="2134" y="776"/>
                  <a:pt x="2120" y="822"/>
                  <a:pt x="2131" y="869"/>
                </a:cubicBezTo>
                <a:close/>
                <a:moveTo>
                  <a:pt x="1918" y="800"/>
                </a:moveTo>
                <a:cubicBezTo>
                  <a:pt x="1928" y="765"/>
                  <a:pt x="1949" y="738"/>
                  <a:pt x="1971" y="711"/>
                </a:cubicBezTo>
                <a:cubicBezTo>
                  <a:pt x="1988" y="690"/>
                  <a:pt x="2012" y="677"/>
                  <a:pt x="2044" y="680"/>
                </a:cubicBezTo>
                <a:cubicBezTo>
                  <a:pt x="2027" y="705"/>
                  <a:pt x="2012" y="727"/>
                  <a:pt x="1997" y="749"/>
                </a:cubicBezTo>
                <a:cubicBezTo>
                  <a:pt x="2016" y="738"/>
                  <a:pt x="2030" y="723"/>
                  <a:pt x="2046" y="710"/>
                </a:cubicBezTo>
                <a:cubicBezTo>
                  <a:pt x="2061" y="697"/>
                  <a:pt x="2076" y="681"/>
                  <a:pt x="2102" y="691"/>
                </a:cubicBezTo>
                <a:cubicBezTo>
                  <a:pt x="2085" y="714"/>
                  <a:pt x="2067" y="736"/>
                  <a:pt x="2052" y="758"/>
                </a:cubicBezTo>
                <a:cubicBezTo>
                  <a:pt x="2036" y="782"/>
                  <a:pt x="2041" y="817"/>
                  <a:pt x="2015" y="836"/>
                </a:cubicBezTo>
                <a:cubicBezTo>
                  <a:pt x="2008" y="884"/>
                  <a:pt x="1967" y="898"/>
                  <a:pt x="1933" y="918"/>
                </a:cubicBezTo>
                <a:cubicBezTo>
                  <a:pt x="1914" y="929"/>
                  <a:pt x="1893" y="936"/>
                  <a:pt x="1868" y="924"/>
                </a:cubicBezTo>
                <a:cubicBezTo>
                  <a:pt x="1886" y="880"/>
                  <a:pt x="1905" y="841"/>
                  <a:pt x="1918" y="800"/>
                </a:cubicBezTo>
                <a:close/>
                <a:moveTo>
                  <a:pt x="2652" y="273"/>
                </a:moveTo>
                <a:cubicBezTo>
                  <a:pt x="2723" y="253"/>
                  <a:pt x="2772" y="203"/>
                  <a:pt x="2818" y="150"/>
                </a:cubicBezTo>
                <a:cubicBezTo>
                  <a:pt x="2825" y="141"/>
                  <a:pt x="2832" y="133"/>
                  <a:pt x="2839" y="124"/>
                </a:cubicBezTo>
                <a:cubicBezTo>
                  <a:pt x="2839" y="124"/>
                  <a:pt x="2841" y="124"/>
                  <a:pt x="2846" y="124"/>
                </a:cubicBezTo>
                <a:cubicBezTo>
                  <a:pt x="2865" y="210"/>
                  <a:pt x="2890" y="295"/>
                  <a:pt x="2947" y="368"/>
                </a:cubicBezTo>
                <a:cubicBezTo>
                  <a:pt x="3012" y="310"/>
                  <a:pt x="3030" y="234"/>
                  <a:pt x="3034" y="155"/>
                </a:cubicBezTo>
                <a:cubicBezTo>
                  <a:pt x="3037" y="97"/>
                  <a:pt x="3021" y="46"/>
                  <a:pt x="2988" y="0"/>
                </a:cubicBezTo>
                <a:cubicBezTo>
                  <a:pt x="2797" y="0"/>
                  <a:pt x="2797" y="0"/>
                  <a:pt x="2797" y="0"/>
                </a:cubicBezTo>
                <a:cubicBezTo>
                  <a:pt x="2802" y="1"/>
                  <a:pt x="2808" y="3"/>
                  <a:pt x="2814" y="6"/>
                </a:cubicBezTo>
                <a:cubicBezTo>
                  <a:pt x="2779" y="52"/>
                  <a:pt x="2744" y="97"/>
                  <a:pt x="2710" y="141"/>
                </a:cubicBezTo>
                <a:cubicBezTo>
                  <a:pt x="2712" y="142"/>
                  <a:pt x="2714" y="144"/>
                  <a:pt x="2716" y="145"/>
                </a:cubicBezTo>
                <a:cubicBezTo>
                  <a:pt x="2755" y="107"/>
                  <a:pt x="2793" y="68"/>
                  <a:pt x="2839" y="22"/>
                </a:cubicBezTo>
                <a:cubicBezTo>
                  <a:pt x="2839" y="96"/>
                  <a:pt x="2801" y="142"/>
                  <a:pt x="2760" y="183"/>
                </a:cubicBezTo>
                <a:cubicBezTo>
                  <a:pt x="2722" y="222"/>
                  <a:pt x="2677" y="256"/>
                  <a:pt x="2613" y="257"/>
                </a:cubicBezTo>
                <a:cubicBezTo>
                  <a:pt x="2640" y="154"/>
                  <a:pt x="2695" y="73"/>
                  <a:pt x="2771" y="6"/>
                </a:cubicBezTo>
                <a:cubicBezTo>
                  <a:pt x="2775" y="3"/>
                  <a:pt x="2779" y="1"/>
                  <a:pt x="2784" y="0"/>
                </a:cubicBezTo>
                <a:cubicBezTo>
                  <a:pt x="2597" y="0"/>
                  <a:pt x="2597" y="0"/>
                  <a:pt x="2597" y="0"/>
                </a:cubicBezTo>
                <a:cubicBezTo>
                  <a:pt x="2634" y="14"/>
                  <a:pt x="2673" y="23"/>
                  <a:pt x="2716" y="20"/>
                </a:cubicBezTo>
                <a:cubicBezTo>
                  <a:pt x="2717" y="20"/>
                  <a:pt x="2718" y="22"/>
                  <a:pt x="2719" y="23"/>
                </a:cubicBezTo>
                <a:cubicBezTo>
                  <a:pt x="2653" y="98"/>
                  <a:pt x="2601" y="196"/>
                  <a:pt x="2589" y="270"/>
                </a:cubicBezTo>
                <a:cubicBezTo>
                  <a:pt x="2609" y="282"/>
                  <a:pt x="2630" y="280"/>
                  <a:pt x="2652" y="273"/>
                </a:cubicBezTo>
                <a:close/>
                <a:moveTo>
                  <a:pt x="2870" y="107"/>
                </a:moveTo>
                <a:cubicBezTo>
                  <a:pt x="2873" y="76"/>
                  <a:pt x="2870" y="37"/>
                  <a:pt x="2913" y="17"/>
                </a:cubicBezTo>
                <a:cubicBezTo>
                  <a:pt x="2932" y="57"/>
                  <a:pt x="2929" y="99"/>
                  <a:pt x="2944" y="138"/>
                </a:cubicBezTo>
                <a:cubicBezTo>
                  <a:pt x="2959" y="97"/>
                  <a:pt x="2940" y="56"/>
                  <a:pt x="2942" y="12"/>
                </a:cubicBezTo>
                <a:cubicBezTo>
                  <a:pt x="2971" y="25"/>
                  <a:pt x="2991" y="43"/>
                  <a:pt x="3000" y="71"/>
                </a:cubicBezTo>
                <a:cubicBezTo>
                  <a:pt x="3029" y="166"/>
                  <a:pt x="3007" y="252"/>
                  <a:pt x="2954" y="335"/>
                </a:cubicBezTo>
                <a:cubicBezTo>
                  <a:pt x="2908" y="279"/>
                  <a:pt x="2865" y="171"/>
                  <a:pt x="2870" y="107"/>
                </a:cubicBezTo>
                <a:close/>
                <a:moveTo>
                  <a:pt x="77" y="680"/>
                </a:moveTo>
                <a:cubicBezTo>
                  <a:pt x="64" y="684"/>
                  <a:pt x="52" y="689"/>
                  <a:pt x="39" y="694"/>
                </a:cubicBezTo>
                <a:cubicBezTo>
                  <a:pt x="26" y="699"/>
                  <a:pt x="13" y="706"/>
                  <a:pt x="0" y="710"/>
                </a:cubicBezTo>
                <a:cubicBezTo>
                  <a:pt x="0" y="732"/>
                  <a:pt x="0" y="732"/>
                  <a:pt x="0" y="732"/>
                </a:cubicBezTo>
                <a:cubicBezTo>
                  <a:pt x="29" y="721"/>
                  <a:pt x="56" y="706"/>
                  <a:pt x="77" y="680"/>
                </a:cubicBezTo>
                <a:close/>
                <a:moveTo>
                  <a:pt x="3767" y="2160"/>
                </a:moveTo>
                <a:cubicBezTo>
                  <a:pt x="3792" y="2160"/>
                  <a:pt x="3792" y="2160"/>
                  <a:pt x="3792" y="2160"/>
                </a:cubicBezTo>
                <a:cubicBezTo>
                  <a:pt x="3801" y="2149"/>
                  <a:pt x="3810" y="2139"/>
                  <a:pt x="3819" y="2129"/>
                </a:cubicBezTo>
                <a:cubicBezTo>
                  <a:pt x="3826" y="2122"/>
                  <a:pt x="3833" y="2115"/>
                  <a:pt x="3840" y="2109"/>
                </a:cubicBezTo>
                <a:cubicBezTo>
                  <a:pt x="3840" y="2086"/>
                  <a:pt x="3840" y="2086"/>
                  <a:pt x="3840" y="2086"/>
                </a:cubicBezTo>
                <a:cubicBezTo>
                  <a:pt x="3814" y="2108"/>
                  <a:pt x="3790" y="2133"/>
                  <a:pt x="3767" y="2160"/>
                </a:cubicBezTo>
                <a:close/>
                <a:moveTo>
                  <a:pt x="3765" y="938"/>
                </a:moveTo>
                <a:cubicBezTo>
                  <a:pt x="3763" y="976"/>
                  <a:pt x="3776" y="1015"/>
                  <a:pt x="3784" y="1057"/>
                </a:cubicBezTo>
                <a:cubicBezTo>
                  <a:pt x="3687" y="1034"/>
                  <a:pt x="3591" y="1043"/>
                  <a:pt x="3492" y="1072"/>
                </a:cubicBezTo>
                <a:cubicBezTo>
                  <a:pt x="3498" y="1079"/>
                  <a:pt x="3501" y="1085"/>
                  <a:pt x="3505" y="1086"/>
                </a:cubicBezTo>
                <a:cubicBezTo>
                  <a:pt x="3554" y="1100"/>
                  <a:pt x="3587" y="1139"/>
                  <a:pt x="3622" y="1172"/>
                </a:cubicBezTo>
                <a:cubicBezTo>
                  <a:pt x="3651" y="1200"/>
                  <a:pt x="3677" y="1230"/>
                  <a:pt x="3705" y="1260"/>
                </a:cubicBezTo>
                <a:cubicBezTo>
                  <a:pt x="3689" y="1284"/>
                  <a:pt x="3671" y="1310"/>
                  <a:pt x="3653" y="1336"/>
                </a:cubicBezTo>
                <a:cubicBezTo>
                  <a:pt x="3634" y="1361"/>
                  <a:pt x="3614" y="1386"/>
                  <a:pt x="3594" y="1413"/>
                </a:cubicBezTo>
                <a:cubicBezTo>
                  <a:pt x="3655" y="1461"/>
                  <a:pt x="3728" y="1444"/>
                  <a:pt x="3798" y="1427"/>
                </a:cubicBezTo>
                <a:cubicBezTo>
                  <a:pt x="3812" y="1424"/>
                  <a:pt x="3826" y="1420"/>
                  <a:pt x="3840" y="1414"/>
                </a:cubicBezTo>
                <a:cubicBezTo>
                  <a:pt x="3840" y="1388"/>
                  <a:pt x="3840" y="1388"/>
                  <a:pt x="3840" y="1388"/>
                </a:cubicBezTo>
                <a:cubicBezTo>
                  <a:pt x="3781" y="1415"/>
                  <a:pt x="3719" y="1425"/>
                  <a:pt x="3654" y="1419"/>
                </a:cubicBezTo>
                <a:cubicBezTo>
                  <a:pt x="3645" y="1418"/>
                  <a:pt x="3637" y="1413"/>
                  <a:pt x="3632" y="1411"/>
                </a:cubicBezTo>
                <a:cubicBezTo>
                  <a:pt x="3650" y="1381"/>
                  <a:pt x="3669" y="1354"/>
                  <a:pt x="3685" y="1326"/>
                </a:cubicBezTo>
                <a:cubicBezTo>
                  <a:pt x="3699" y="1301"/>
                  <a:pt x="3717" y="1281"/>
                  <a:pt x="3740" y="1272"/>
                </a:cubicBezTo>
                <a:cubicBezTo>
                  <a:pt x="3771" y="1281"/>
                  <a:pt x="3798" y="1288"/>
                  <a:pt x="3828" y="1296"/>
                </a:cubicBezTo>
                <a:cubicBezTo>
                  <a:pt x="3803" y="1315"/>
                  <a:pt x="3781" y="1331"/>
                  <a:pt x="3760" y="1347"/>
                </a:cubicBezTo>
                <a:cubicBezTo>
                  <a:pt x="3788" y="1340"/>
                  <a:pt x="3813" y="1324"/>
                  <a:pt x="3840" y="1316"/>
                </a:cubicBezTo>
                <a:cubicBezTo>
                  <a:pt x="3840" y="1257"/>
                  <a:pt x="3840" y="1257"/>
                  <a:pt x="3840" y="1257"/>
                </a:cubicBezTo>
                <a:cubicBezTo>
                  <a:pt x="3773" y="1266"/>
                  <a:pt x="3717" y="1246"/>
                  <a:pt x="3670" y="1194"/>
                </a:cubicBezTo>
                <a:cubicBezTo>
                  <a:pt x="3635" y="1154"/>
                  <a:pt x="3602" y="1112"/>
                  <a:pt x="3553" y="1079"/>
                </a:cubicBezTo>
                <a:cubicBezTo>
                  <a:pt x="3585" y="1075"/>
                  <a:pt x="3616" y="1067"/>
                  <a:pt x="3647" y="1066"/>
                </a:cubicBezTo>
                <a:cubicBezTo>
                  <a:pt x="3705" y="1063"/>
                  <a:pt x="3761" y="1069"/>
                  <a:pt x="3815" y="1093"/>
                </a:cubicBezTo>
                <a:cubicBezTo>
                  <a:pt x="3824" y="1097"/>
                  <a:pt x="3833" y="1101"/>
                  <a:pt x="3840" y="1106"/>
                </a:cubicBezTo>
                <a:cubicBezTo>
                  <a:pt x="3840" y="1075"/>
                  <a:pt x="3840" y="1075"/>
                  <a:pt x="3840" y="1075"/>
                </a:cubicBezTo>
                <a:cubicBezTo>
                  <a:pt x="3837" y="1071"/>
                  <a:pt x="3835" y="1066"/>
                  <a:pt x="3833" y="1061"/>
                </a:cubicBezTo>
                <a:cubicBezTo>
                  <a:pt x="3791" y="1037"/>
                  <a:pt x="3792" y="994"/>
                  <a:pt x="3785" y="955"/>
                </a:cubicBezTo>
                <a:cubicBezTo>
                  <a:pt x="3782" y="934"/>
                  <a:pt x="3783" y="911"/>
                  <a:pt x="3802" y="893"/>
                </a:cubicBezTo>
                <a:cubicBezTo>
                  <a:pt x="3815" y="905"/>
                  <a:pt x="3828" y="917"/>
                  <a:pt x="3840" y="928"/>
                </a:cubicBezTo>
                <a:cubicBezTo>
                  <a:pt x="3840" y="896"/>
                  <a:pt x="3840" y="896"/>
                  <a:pt x="3840" y="896"/>
                </a:cubicBezTo>
                <a:cubicBezTo>
                  <a:pt x="3827" y="877"/>
                  <a:pt x="3819" y="855"/>
                  <a:pt x="3819" y="825"/>
                </a:cubicBezTo>
                <a:cubicBezTo>
                  <a:pt x="3787" y="863"/>
                  <a:pt x="3766" y="899"/>
                  <a:pt x="3765" y="938"/>
                </a:cubicBezTo>
                <a:close/>
                <a:moveTo>
                  <a:pt x="224" y="0"/>
                </a:moveTo>
                <a:cubicBezTo>
                  <a:pt x="224" y="6"/>
                  <a:pt x="223" y="13"/>
                  <a:pt x="223" y="20"/>
                </a:cubicBezTo>
                <a:cubicBezTo>
                  <a:pt x="222" y="34"/>
                  <a:pt x="221" y="47"/>
                  <a:pt x="220" y="61"/>
                </a:cubicBezTo>
                <a:cubicBezTo>
                  <a:pt x="233" y="41"/>
                  <a:pt x="240" y="21"/>
                  <a:pt x="244" y="0"/>
                </a:cubicBezTo>
                <a:lnTo>
                  <a:pt x="224" y="0"/>
                </a:lnTo>
                <a:close/>
                <a:moveTo>
                  <a:pt x="3424" y="1391"/>
                </a:moveTo>
                <a:cubicBezTo>
                  <a:pt x="3382" y="1370"/>
                  <a:pt x="3334" y="1376"/>
                  <a:pt x="3287" y="1379"/>
                </a:cubicBezTo>
                <a:cubicBezTo>
                  <a:pt x="3246" y="1382"/>
                  <a:pt x="3208" y="1396"/>
                  <a:pt x="3173" y="1416"/>
                </a:cubicBezTo>
                <a:cubicBezTo>
                  <a:pt x="3159" y="1424"/>
                  <a:pt x="3146" y="1431"/>
                  <a:pt x="3126" y="1416"/>
                </a:cubicBezTo>
                <a:cubicBezTo>
                  <a:pt x="3185" y="1395"/>
                  <a:pt x="3225" y="1355"/>
                  <a:pt x="3260" y="1308"/>
                </a:cubicBezTo>
                <a:cubicBezTo>
                  <a:pt x="3297" y="1260"/>
                  <a:pt x="3311" y="1203"/>
                  <a:pt x="3319" y="1143"/>
                </a:cubicBezTo>
                <a:cubicBezTo>
                  <a:pt x="3237" y="1133"/>
                  <a:pt x="3167" y="1161"/>
                  <a:pt x="3104" y="1208"/>
                </a:cubicBezTo>
                <a:cubicBezTo>
                  <a:pt x="3041" y="1254"/>
                  <a:pt x="2998" y="1315"/>
                  <a:pt x="2990" y="1397"/>
                </a:cubicBezTo>
                <a:cubicBezTo>
                  <a:pt x="2841" y="1409"/>
                  <a:pt x="2710" y="1457"/>
                  <a:pt x="2597" y="1556"/>
                </a:cubicBezTo>
                <a:cubicBezTo>
                  <a:pt x="2619" y="1415"/>
                  <a:pt x="2674" y="1286"/>
                  <a:pt x="2740" y="1161"/>
                </a:cubicBezTo>
                <a:cubicBezTo>
                  <a:pt x="2766" y="1166"/>
                  <a:pt x="2789" y="1173"/>
                  <a:pt x="2812" y="1175"/>
                </a:cubicBezTo>
                <a:cubicBezTo>
                  <a:pt x="2886" y="1183"/>
                  <a:pt x="2958" y="1170"/>
                  <a:pt x="3022" y="1133"/>
                </a:cubicBezTo>
                <a:cubicBezTo>
                  <a:pt x="3053" y="1116"/>
                  <a:pt x="3079" y="1089"/>
                  <a:pt x="3106" y="1065"/>
                </a:cubicBezTo>
                <a:cubicBezTo>
                  <a:pt x="3116" y="1055"/>
                  <a:pt x="3113" y="1043"/>
                  <a:pt x="3105" y="1031"/>
                </a:cubicBezTo>
                <a:cubicBezTo>
                  <a:pt x="3082" y="998"/>
                  <a:pt x="3046" y="987"/>
                  <a:pt x="3012" y="977"/>
                </a:cubicBezTo>
                <a:cubicBezTo>
                  <a:pt x="2985" y="968"/>
                  <a:pt x="2955" y="967"/>
                  <a:pt x="2923" y="962"/>
                </a:cubicBezTo>
                <a:cubicBezTo>
                  <a:pt x="2963" y="910"/>
                  <a:pt x="3013" y="868"/>
                  <a:pt x="3065" y="823"/>
                </a:cubicBezTo>
                <a:cubicBezTo>
                  <a:pt x="3072" y="844"/>
                  <a:pt x="3076" y="863"/>
                  <a:pt x="3085" y="879"/>
                </a:cubicBezTo>
                <a:cubicBezTo>
                  <a:pt x="3108" y="919"/>
                  <a:pt x="3148" y="933"/>
                  <a:pt x="3191" y="938"/>
                </a:cubicBezTo>
                <a:cubicBezTo>
                  <a:pt x="3237" y="942"/>
                  <a:pt x="3283" y="934"/>
                  <a:pt x="3326" y="915"/>
                </a:cubicBezTo>
                <a:cubicBezTo>
                  <a:pt x="3349" y="904"/>
                  <a:pt x="3372" y="895"/>
                  <a:pt x="3396" y="886"/>
                </a:cubicBezTo>
                <a:cubicBezTo>
                  <a:pt x="3435" y="871"/>
                  <a:pt x="3474" y="864"/>
                  <a:pt x="3521" y="889"/>
                </a:cubicBezTo>
                <a:cubicBezTo>
                  <a:pt x="3503" y="843"/>
                  <a:pt x="3481" y="807"/>
                  <a:pt x="3448" y="787"/>
                </a:cubicBezTo>
                <a:cubicBezTo>
                  <a:pt x="3416" y="767"/>
                  <a:pt x="3375" y="760"/>
                  <a:pt x="3335" y="747"/>
                </a:cubicBezTo>
                <a:cubicBezTo>
                  <a:pt x="3401" y="673"/>
                  <a:pt x="3439" y="584"/>
                  <a:pt x="3461" y="483"/>
                </a:cubicBezTo>
                <a:cubicBezTo>
                  <a:pt x="3452" y="486"/>
                  <a:pt x="3446" y="485"/>
                  <a:pt x="3443" y="488"/>
                </a:cubicBezTo>
                <a:cubicBezTo>
                  <a:pt x="3407" y="525"/>
                  <a:pt x="3358" y="534"/>
                  <a:pt x="3311" y="549"/>
                </a:cubicBezTo>
                <a:cubicBezTo>
                  <a:pt x="3273" y="561"/>
                  <a:pt x="3234" y="569"/>
                  <a:pt x="3194" y="580"/>
                </a:cubicBezTo>
                <a:cubicBezTo>
                  <a:pt x="3181" y="554"/>
                  <a:pt x="3167" y="526"/>
                  <a:pt x="3153" y="498"/>
                </a:cubicBezTo>
                <a:cubicBezTo>
                  <a:pt x="3140" y="469"/>
                  <a:pt x="3128" y="440"/>
                  <a:pt x="3114" y="409"/>
                </a:cubicBezTo>
                <a:cubicBezTo>
                  <a:pt x="3042" y="440"/>
                  <a:pt x="3022" y="511"/>
                  <a:pt x="3003" y="581"/>
                </a:cubicBezTo>
                <a:cubicBezTo>
                  <a:pt x="2983" y="652"/>
                  <a:pt x="2986" y="722"/>
                  <a:pt x="3041" y="781"/>
                </a:cubicBezTo>
                <a:cubicBezTo>
                  <a:pt x="3007" y="807"/>
                  <a:pt x="2975" y="829"/>
                  <a:pt x="2944" y="854"/>
                </a:cubicBezTo>
                <a:cubicBezTo>
                  <a:pt x="2914" y="879"/>
                  <a:pt x="2886" y="906"/>
                  <a:pt x="2852" y="937"/>
                </a:cubicBezTo>
                <a:cubicBezTo>
                  <a:pt x="2855" y="813"/>
                  <a:pt x="2821" y="708"/>
                  <a:pt x="2724" y="630"/>
                </a:cubicBezTo>
                <a:cubicBezTo>
                  <a:pt x="2695" y="645"/>
                  <a:pt x="2682" y="675"/>
                  <a:pt x="2666" y="700"/>
                </a:cubicBezTo>
                <a:cubicBezTo>
                  <a:pt x="2626" y="765"/>
                  <a:pt x="2622" y="838"/>
                  <a:pt x="2628" y="911"/>
                </a:cubicBezTo>
                <a:cubicBezTo>
                  <a:pt x="2635" y="995"/>
                  <a:pt x="2666" y="1072"/>
                  <a:pt x="2700" y="1151"/>
                </a:cubicBezTo>
                <a:cubicBezTo>
                  <a:pt x="2639" y="1249"/>
                  <a:pt x="2586" y="1354"/>
                  <a:pt x="2552" y="1466"/>
                </a:cubicBezTo>
                <a:cubicBezTo>
                  <a:pt x="2518" y="1578"/>
                  <a:pt x="2496" y="1692"/>
                  <a:pt x="2467" y="1810"/>
                </a:cubicBezTo>
                <a:cubicBezTo>
                  <a:pt x="2457" y="1781"/>
                  <a:pt x="2447" y="1754"/>
                  <a:pt x="2437" y="1729"/>
                </a:cubicBezTo>
                <a:cubicBezTo>
                  <a:pt x="2516" y="1568"/>
                  <a:pt x="2524" y="1412"/>
                  <a:pt x="2421" y="1256"/>
                </a:cubicBezTo>
                <a:cubicBezTo>
                  <a:pt x="2369" y="1289"/>
                  <a:pt x="2340" y="1335"/>
                  <a:pt x="2328" y="1389"/>
                </a:cubicBezTo>
                <a:cubicBezTo>
                  <a:pt x="2317" y="1440"/>
                  <a:pt x="2313" y="1493"/>
                  <a:pt x="2306" y="1549"/>
                </a:cubicBezTo>
                <a:cubicBezTo>
                  <a:pt x="2228" y="1465"/>
                  <a:pt x="2130" y="1417"/>
                  <a:pt x="2023" y="1375"/>
                </a:cubicBezTo>
                <a:cubicBezTo>
                  <a:pt x="2019" y="1358"/>
                  <a:pt x="2014" y="1338"/>
                  <a:pt x="2011" y="1317"/>
                </a:cubicBezTo>
                <a:cubicBezTo>
                  <a:pt x="1998" y="1229"/>
                  <a:pt x="1945" y="1171"/>
                  <a:pt x="1871" y="1128"/>
                </a:cubicBezTo>
                <a:cubicBezTo>
                  <a:pt x="1842" y="1112"/>
                  <a:pt x="1811" y="1099"/>
                  <a:pt x="1779" y="1089"/>
                </a:cubicBezTo>
                <a:cubicBezTo>
                  <a:pt x="1742" y="1078"/>
                  <a:pt x="1727" y="1096"/>
                  <a:pt x="1734" y="1134"/>
                </a:cubicBezTo>
                <a:cubicBezTo>
                  <a:pt x="1747" y="1201"/>
                  <a:pt x="1768" y="1264"/>
                  <a:pt x="1818" y="1313"/>
                </a:cubicBezTo>
                <a:cubicBezTo>
                  <a:pt x="1819" y="1314"/>
                  <a:pt x="1818" y="1316"/>
                  <a:pt x="1818" y="1318"/>
                </a:cubicBezTo>
                <a:cubicBezTo>
                  <a:pt x="1718" y="1318"/>
                  <a:pt x="1611" y="1344"/>
                  <a:pt x="1547" y="1384"/>
                </a:cubicBezTo>
                <a:cubicBezTo>
                  <a:pt x="1551" y="1407"/>
                  <a:pt x="1567" y="1421"/>
                  <a:pt x="1586" y="1433"/>
                </a:cubicBezTo>
                <a:cubicBezTo>
                  <a:pt x="1649" y="1473"/>
                  <a:pt x="1718" y="1476"/>
                  <a:pt x="1789" y="1475"/>
                </a:cubicBezTo>
                <a:cubicBezTo>
                  <a:pt x="1800" y="1475"/>
                  <a:pt x="1811" y="1474"/>
                  <a:pt x="1822" y="1474"/>
                </a:cubicBezTo>
                <a:cubicBezTo>
                  <a:pt x="1823" y="1474"/>
                  <a:pt x="1824" y="1476"/>
                  <a:pt x="1827" y="1479"/>
                </a:cubicBezTo>
                <a:cubicBezTo>
                  <a:pt x="1775" y="1551"/>
                  <a:pt x="1728" y="1626"/>
                  <a:pt x="1711" y="1717"/>
                </a:cubicBezTo>
                <a:cubicBezTo>
                  <a:pt x="1798" y="1727"/>
                  <a:pt x="1867" y="1690"/>
                  <a:pt x="1929" y="1641"/>
                </a:cubicBezTo>
                <a:cubicBezTo>
                  <a:pt x="1992" y="1590"/>
                  <a:pt x="2021" y="1520"/>
                  <a:pt x="2022" y="1431"/>
                </a:cubicBezTo>
                <a:cubicBezTo>
                  <a:pt x="2130" y="1478"/>
                  <a:pt x="2221" y="1538"/>
                  <a:pt x="2292" y="1632"/>
                </a:cubicBezTo>
                <a:cubicBezTo>
                  <a:pt x="2177" y="1614"/>
                  <a:pt x="2081" y="1643"/>
                  <a:pt x="2005" y="1727"/>
                </a:cubicBezTo>
                <a:cubicBezTo>
                  <a:pt x="2047" y="1827"/>
                  <a:pt x="2249" y="1877"/>
                  <a:pt x="2382" y="1783"/>
                </a:cubicBezTo>
                <a:cubicBezTo>
                  <a:pt x="2411" y="1858"/>
                  <a:pt x="2428" y="1932"/>
                  <a:pt x="2411" y="2011"/>
                </a:cubicBezTo>
                <a:cubicBezTo>
                  <a:pt x="2406" y="2036"/>
                  <a:pt x="2397" y="2059"/>
                  <a:pt x="2410" y="2084"/>
                </a:cubicBezTo>
                <a:cubicBezTo>
                  <a:pt x="2414" y="2091"/>
                  <a:pt x="2411" y="2103"/>
                  <a:pt x="2408" y="2111"/>
                </a:cubicBezTo>
                <a:cubicBezTo>
                  <a:pt x="2403" y="2128"/>
                  <a:pt x="2397" y="2144"/>
                  <a:pt x="2391" y="2160"/>
                </a:cubicBezTo>
                <a:cubicBezTo>
                  <a:pt x="2414" y="2160"/>
                  <a:pt x="2414" y="2160"/>
                  <a:pt x="2414" y="2160"/>
                </a:cubicBezTo>
                <a:cubicBezTo>
                  <a:pt x="2420" y="2148"/>
                  <a:pt x="2423" y="2134"/>
                  <a:pt x="2430" y="2123"/>
                </a:cubicBezTo>
                <a:cubicBezTo>
                  <a:pt x="2444" y="2104"/>
                  <a:pt x="2447" y="2085"/>
                  <a:pt x="2432" y="2065"/>
                </a:cubicBezTo>
                <a:cubicBezTo>
                  <a:pt x="2465" y="2035"/>
                  <a:pt x="2459" y="1998"/>
                  <a:pt x="2451" y="1962"/>
                </a:cubicBezTo>
                <a:cubicBezTo>
                  <a:pt x="2438" y="1900"/>
                  <a:pt x="2430" y="1836"/>
                  <a:pt x="2405" y="1776"/>
                </a:cubicBezTo>
                <a:cubicBezTo>
                  <a:pt x="2399" y="1760"/>
                  <a:pt x="2399" y="1749"/>
                  <a:pt x="2418" y="1745"/>
                </a:cubicBezTo>
                <a:cubicBezTo>
                  <a:pt x="2455" y="1806"/>
                  <a:pt x="2445" y="1877"/>
                  <a:pt x="2465" y="1943"/>
                </a:cubicBezTo>
                <a:cubicBezTo>
                  <a:pt x="2472" y="1935"/>
                  <a:pt x="2477" y="1927"/>
                  <a:pt x="2478" y="1919"/>
                </a:cubicBezTo>
                <a:cubicBezTo>
                  <a:pt x="2496" y="1824"/>
                  <a:pt x="2514" y="1730"/>
                  <a:pt x="2529" y="1635"/>
                </a:cubicBezTo>
                <a:cubicBezTo>
                  <a:pt x="2544" y="1543"/>
                  <a:pt x="2574" y="1456"/>
                  <a:pt x="2609" y="1371"/>
                </a:cubicBezTo>
                <a:cubicBezTo>
                  <a:pt x="2616" y="1354"/>
                  <a:pt x="2625" y="1338"/>
                  <a:pt x="2633" y="1322"/>
                </a:cubicBezTo>
                <a:cubicBezTo>
                  <a:pt x="2627" y="1360"/>
                  <a:pt x="2613" y="1393"/>
                  <a:pt x="2602" y="1428"/>
                </a:cubicBezTo>
                <a:cubicBezTo>
                  <a:pt x="2568" y="1545"/>
                  <a:pt x="2542" y="1665"/>
                  <a:pt x="2521" y="1786"/>
                </a:cubicBezTo>
                <a:cubicBezTo>
                  <a:pt x="2504" y="1886"/>
                  <a:pt x="2489" y="1985"/>
                  <a:pt x="2474" y="2085"/>
                </a:cubicBezTo>
                <a:cubicBezTo>
                  <a:pt x="2470" y="2110"/>
                  <a:pt x="2464" y="2135"/>
                  <a:pt x="2458" y="2160"/>
                </a:cubicBezTo>
                <a:cubicBezTo>
                  <a:pt x="2479" y="2160"/>
                  <a:pt x="2479" y="2160"/>
                  <a:pt x="2479" y="2160"/>
                </a:cubicBezTo>
                <a:cubicBezTo>
                  <a:pt x="2485" y="2135"/>
                  <a:pt x="2491" y="2109"/>
                  <a:pt x="2495" y="2082"/>
                </a:cubicBezTo>
                <a:cubicBezTo>
                  <a:pt x="2498" y="2069"/>
                  <a:pt x="2502" y="2056"/>
                  <a:pt x="2507" y="2040"/>
                </a:cubicBezTo>
                <a:cubicBezTo>
                  <a:pt x="2516" y="2045"/>
                  <a:pt x="2523" y="2048"/>
                  <a:pt x="2529" y="2053"/>
                </a:cubicBezTo>
                <a:cubicBezTo>
                  <a:pt x="2596" y="2101"/>
                  <a:pt x="2670" y="2097"/>
                  <a:pt x="2742" y="2075"/>
                </a:cubicBezTo>
                <a:cubicBezTo>
                  <a:pt x="2782" y="2063"/>
                  <a:pt x="2818" y="2040"/>
                  <a:pt x="2853" y="2017"/>
                </a:cubicBezTo>
                <a:cubicBezTo>
                  <a:pt x="2878" y="2000"/>
                  <a:pt x="2898" y="1976"/>
                  <a:pt x="2920" y="1954"/>
                </a:cubicBezTo>
                <a:cubicBezTo>
                  <a:pt x="2891" y="1910"/>
                  <a:pt x="2845" y="1908"/>
                  <a:pt x="2801" y="1890"/>
                </a:cubicBezTo>
                <a:cubicBezTo>
                  <a:pt x="2874" y="1816"/>
                  <a:pt x="2911" y="1726"/>
                  <a:pt x="2937" y="1628"/>
                </a:cubicBezTo>
                <a:cubicBezTo>
                  <a:pt x="2930" y="1625"/>
                  <a:pt x="2923" y="1619"/>
                  <a:pt x="2916" y="1619"/>
                </a:cubicBezTo>
                <a:cubicBezTo>
                  <a:pt x="2824" y="1615"/>
                  <a:pt x="2739" y="1630"/>
                  <a:pt x="2667" y="1696"/>
                </a:cubicBezTo>
                <a:cubicBezTo>
                  <a:pt x="2621" y="1738"/>
                  <a:pt x="2574" y="1777"/>
                  <a:pt x="2540" y="1829"/>
                </a:cubicBezTo>
                <a:cubicBezTo>
                  <a:pt x="2555" y="1709"/>
                  <a:pt x="2601" y="1607"/>
                  <a:pt x="2710" y="1542"/>
                </a:cubicBezTo>
                <a:cubicBezTo>
                  <a:pt x="2766" y="1509"/>
                  <a:pt x="2824" y="1477"/>
                  <a:pt x="2889" y="1463"/>
                </a:cubicBezTo>
                <a:cubicBezTo>
                  <a:pt x="2969" y="1446"/>
                  <a:pt x="3051" y="1432"/>
                  <a:pt x="3136" y="1452"/>
                </a:cubicBezTo>
                <a:cubicBezTo>
                  <a:pt x="3111" y="1571"/>
                  <a:pt x="3197" y="1724"/>
                  <a:pt x="3382" y="1761"/>
                </a:cubicBezTo>
                <a:cubicBezTo>
                  <a:pt x="3415" y="1727"/>
                  <a:pt x="3408" y="1686"/>
                  <a:pt x="3397" y="1646"/>
                </a:cubicBezTo>
                <a:cubicBezTo>
                  <a:pt x="3390" y="1622"/>
                  <a:pt x="3379" y="1599"/>
                  <a:pt x="3370" y="1577"/>
                </a:cubicBezTo>
                <a:cubicBezTo>
                  <a:pt x="3436" y="1564"/>
                  <a:pt x="3499" y="1552"/>
                  <a:pt x="3563" y="1540"/>
                </a:cubicBezTo>
                <a:cubicBezTo>
                  <a:pt x="3562" y="1527"/>
                  <a:pt x="3563" y="1518"/>
                  <a:pt x="3559" y="1512"/>
                </a:cubicBezTo>
                <a:cubicBezTo>
                  <a:pt x="3527" y="1458"/>
                  <a:pt x="3480" y="1417"/>
                  <a:pt x="3424" y="1391"/>
                </a:cubicBezTo>
                <a:close/>
                <a:moveTo>
                  <a:pt x="3423" y="797"/>
                </a:moveTo>
                <a:cubicBezTo>
                  <a:pt x="3443" y="804"/>
                  <a:pt x="3462" y="816"/>
                  <a:pt x="3470" y="842"/>
                </a:cubicBezTo>
                <a:cubicBezTo>
                  <a:pt x="3425" y="857"/>
                  <a:pt x="3383" y="868"/>
                  <a:pt x="3343" y="885"/>
                </a:cubicBezTo>
                <a:cubicBezTo>
                  <a:pt x="3310" y="900"/>
                  <a:pt x="3276" y="902"/>
                  <a:pt x="3241" y="903"/>
                </a:cubicBezTo>
                <a:cubicBezTo>
                  <a:pt x="3214" y="904"/>
                  <a:pt x="3188" y="894"/>
                  <a:pt x="3170" y="868"/>
                </a:cubicBezTo>
                <a:cubicBezTo>
                  <a:pt x="3200" y="864"/>
                  <a:pt x="3226" y="861"/>
                  <a:pt x="3253" y="858"/>
                </a:cubicBezTo>
                <a:cubicBezTo>
                  <a:pt x="3232" y="851"/>
                  <a:pt x="3211" y="850"/>
                  <a:pt x="3191" y="847"/>
                </a:cubicBezTo>
                <a:cubicBezTo>
                  <a:pt x="3172" y="843"/>
                  <a:pt x="3149" y="842"/>
                  <a:pt x="3140" y="816"/>
                </a:cubicBezTo>
                <a:cubicBezTo>
                  <a:pt x="3170" y="814"/>
                  <a:pt x="3197" y="814"/>
                  <a:pt x="3224" y="811"/>
                </a:cubicBezTo>
                <a:cubicBezTo>
                  <a:pt x="3253" y="807"/>
                  <a:pt x="3276" y="780"/>
                  <a:pt x="3307" y="788"/>
                </a:cubicBezTo>
                <a:cubicBezTo>
                  <a:pt x="3348" y="762"/>
                  <a:pt x="3386" y="784"/>
                  <a:pt x="3423" y="797"/>
                </a:cubicBezTo>
                <a:close/>
                <a:moveTo>
                  <a:pt x="3269" y="581"/>
                </a:moveTo>
                <a:cubicBezTo>
                  <a:pt x="3321" y="570"/>
                  <a:pt x="3374" y="560"/>
                  <a:pt x="3426" y="534"/>
                </a:cubicBezTo>
                <a:cubicBezTo>
                  <a:pt x="3415" y="563"/>
                  <a:pt x="3406" y="594"/>
                  <a:pt x="3392" y="622"/>
                </a:cubicBezTo>
                <a:cubicBezTo>
                  <a:pt x="3367" y="674"/>
                  <a:pt x="3335" y="721"/>
                  <a:pt x="3288" y="757"/>
                </a:cubicBezTo>
                <a:cubicBezTo>
                  <a:pt x="3234" y="798"/>
                  <a:pt x="3195" y="800"/>
                  <a:pt x="3145" y="762"/>
                </a:cubicBezTo>
                <a:cubicBezTo>
                  <a:pt x="3185" y="737"/>
                  <a:pt x="3228" y="717"/>
                  <a:pt x="3257" y="679"/>
                </a:cubicBezTo>
                <a:cubicBezTo>
                  <a:pt x="3214" y="697"/>
                  <a:pt x="3177" y="727"/>
                  <a:pt x="3130" y="734"/>
                </a:cubicBezTo>
                <a:cubicBezTo>
                  <a:pt x="3128" y="728"/>
                  <a:pt x="3127" y="725"/>
                  <a:pt x="3126" y="722"/>
                </a:cubicBezTo>
                <a:cubicBezTo>
                  <a:pt x="3126" y="720"/>
                  <a:pt x="3126" y="717"/>
                  <a:pt x="3127" y="714"/>
                </a:cubicBezTo>
                <a:cubicBezTo>
                  <a:pt x="3149" y="643"/>
                  <a:pt x="3196" y="598"/>
                  <a:pt x="3269" y="581"/>
                </a:cubicBezTo>
                <a:close/>
                <a:moveTo>
                  <a:pt x="3017" y="647"/>
                </a:moveTo>
                <a:cubicBezTo>
                  <a:pt x="3020" y="579"/>
                  <a:pt x="3041" y="516"/>
                  <a:pt x="3079" y="459"/>
                </a:cubicBezTo>
                <a:cubicBezTo>
                  <a:pt x="3084" y="452"/>
                  <a:pt x="3093" y="447"/>
                  <a:pt x="3097" y="443"/>
                </a:cubicBezTo>
                <a:cubicBezTo>
                  <a:pt x="3114" y="474"/>
                  <a:pt x="3129" y="503"/>
                  <a:pt x="3146" y="531"/>
                </a:cubicBezTo>
                <a:cubicBezTo>
                  <a:pt x="3161" y="555"/>
                  <a:pt x="3170" y="580"/>
                  <a:pt x="3167" y="605"/>
                </a:cubicBezTo>
                <a:cubicBezTo>
                  <a:pt x="3144" y="628"/>
                  <a:pt x="3125" y="648"/>
                  <a:pt x="3103" y="671"/>
                </a:cubicBezTo>
                <a:cubicBezTo>
                  <a:pt x="3099" y="639"/>
                  <a:pt x="3095" y="613"/>
                  <a:pt x="3092" y="586"/>
                </a:cubicBezTo>
                <a:cubicBezTo>
                  <a:pt x="3081" y="628"/>
                  <a:pt x="3090" y="672"/>
                  <a:pt x="3064" y="709"/>
                </a:cubicBezTo>
                <a:cubicBezTo>
                  <a:pt x="3027" y="695"/>
                  <a:pt x="3015" y="680"/>
                  <a:pt x="3017" y="647"/>
                </a:cubicBezTo>
                <a:close/>
                <a:moveTo>
                  <a:pt x="3008" y="836"/>
                </a:moveTo>
                <a:cubicBezTo>
                  <a:pt x="2931" y="931"/>
                  <a:pt x="2891" y="969"/>
                  <a:pt x="2854" y="979"/>
                </a:cubicBezTo>
                <a:cubicBezTo>
                  <a:pt x="2896" y="917"/>
                  <a:pt x="2949" y="873"/>
                  <a:pt x="3008" y="836"/>
                </a:cubicBezTo>
                <a:close/>
                <a:moveTo>
                  <a:pt x="2904" y="993"/>
                </a:moveTo>
                <a:cubicBezTo>
                  <a:pt x="2923" y="990"/>
                  <a:pt x="2943" y="986"/>
                  <a:pt x="2962" y="988"/>
                </a:cubicBezTo>
                <a:cubicBezTo>
                  <a:pt x="3008" y="992"/>
                  <a:pt x="3052" y="1005"/>
                  <a:pt x="3087" y="1041"/>
                </a:cubicBezTo>
                <a:cubicBezTo>
                  <a:pt x="3040" y="1134"/>
                  <a:pt x="2858" y="1187"/>
                  <a:pt x="2806" y="1123"/>
                </a:cubicBezTo>
                <a:cubicBezTo>
                  <a:pt x="2849" y="1078"/>
                  <a:pt x="2910" y="1074"/>
                  <a:pt x="2970" y="1050"/>
                </a:cubicBezTo>
                <a:cubicBezTo>
                  <a:pt x="2909" y="1043"/>
                  <a:pt x="2862" y="1071"/>
                  <a:pt x="2810" y="1084"/>
                </a:cubicBezTo>
                <a:cubicBezTo>
                  <a:pt x="2823" y="1028"/>
                  <a:pt x="2856" y="1003"/>
                  <a:pt x="2904" y="993"/>
                </a:cubicBezTo>
                <a:close/>
                <a:moveTo>
                  <a:pt x="2653" y="927"/>
                </a:moveTo>
                <a:cubicBezTo>
                  <a:pt x="2630" y="829"/>
                  <a:pt x="2654" y="739"/>
                  <a:pt x="2722" y="659"/>
                </a:cubicBezTo>
                <a:cubicBezTo>
                  <a:pt x="2818" y="733"/>
                  <a:pt x="2852" y="876"/>
                  <a:pt x="2819" y="980"/>
                </a:cubicBezTo>
                <a:cubicBezTo>
                  <a:pt x="2811" y="1006"/>
                  <a:pt x="2796" y="1029"/>
                  <a:pt x="2766" y="1043"/>
                </a:cubicBezTo>
                <a:cubicBezTo>
                  <a:pt x="2758" y="994"/>
                  <a:pt x="2751" y="949"/>
                  <a:pt x="2744" y="904"/>
                </a:cubicBezTo>
                <a:cubicBezTo>
                  <a:pt x="2741" y="904"/>
                  <a:pt x="2738" y="904"/>
                  <a:pt x="2736" y="905"/>
                </a:cubicBezTo>
                <a:cubicBezTo>
                  <a:pt x="2736" y="951"/>
                  <a:pt x="2736" y="997"/>
                  <a:pt x="2736" y="1044"/>
                </a:cubicBezTo>
                <a:cubicBezTo>
                  <a:pt x="2701" y="1036"/>
                  <a:pt x="2671" y="1001"/>
                  <a:pt x="2653" y="927"/>
                </a:cubicBezTo>
                <a:close/>
                <a:moveTo>
                  <a:pt x="1758" y="1111"/>
                </a:moveTo>
                <a:cubicBezTo>
                  <a:pt x="1843" y="1110"/>
                  <a:pt x="1959" y="1220"/>
                  <a:pt x="1960" y="1300"/>
                </a:cubicBezTo>
                <a:cubicBezTo>
                  <a:pt x="1925" y="1266"/>
                  <a:pt x="1889" y="1230"/>
                  <a:pt x="1854" y="1195"/>
                </a:cubicBezTo>
                <a:cubicBezTo>
                  <a:pt x="1851" y="1197"/>
                  <a:pt x="1849" y="1199"/>
                  <a:pt x="1847" y="1201"/>
                </a:cubicBezTo>
                <a:cubicBezTo>
                  <a:pt x="1877" y="1247"/>
                  <a:pt x="1928" y="1279"/>
                  <a:pt x="1947" y="1334"/>
                </a:cubicBezTo>
                <a:cubicBezTo>
                  <a:pt x="1817" y="1329"/>
                  <a:pt x="1758" y="1225"/>
                  <a:pt x="1758" y="1111"/>
                </a:cubicBezTo>
                <a:close/>
                <a:moveTo>
                  <a:pt x="1726" y="1454"/>
                </a:moveTo>
                <a:cubicBezTo>
                  <a:pt x="1671" y="1451"/>
                  <a:pt x="1615" y="1441"/>
                  <a:pt x="1573" y="1393"/>
                </a:cubicBezTo>
                <a:cubicBezTo>
                  <a:pt x="1668" y="1346"/>
                  <a:pt x="1764" y="1333"/>
                  <a:pt x="1865" y="1346"/>
                </a:cubicBezTo>
                <a:cubicBezTo>
                  <a:pt x="1883" y="1348"/>
                  <a:pt x="1889" y="1360"/>
                  <a:pt x="1894" y="1378"/>
                </a:cubicBezTo>
                <a:cubicBezTo>
                  <a:pt x="1836" y="1382"/>
                  <a:pt x="1780" y="1385"/>
                  <a:pt x="1724" y="1389"/>
                </a:cubicBezTo>
                <a:cubicBezTo>
                  <a:pt x="1724" y="1391"/>
                  <a:pt x="1724" y="1394"/>
                  <a:pt x="1725" y="1396"/>
                </a:cubicBezTo>
                <a:cubicBezTo>
                  <a:pt x="1779" y="1400"/>
                  <a:pt x="1834" y="1403"/>
                  <a:pt x="1898" y="1406"/>
                </a:cubicBezTo>
                <a:cubicBezTo>
                  <a:pt x="1843" y="1455"/>
                  <a:pt x="1783" y="1458"/>
                  <a:pt x="1726" y="1454"/>
                </a:cubicBezTo>
                <a:close/>
                <a:moveTo>
                  <a:pt x="1968" y="1560"/>
                </a:moveTo>
                <a:cubicBezTo>
                  <a:pt x="1917" y="1644"/>
                  <a:pt x="1838" y="1685"/>
                  <a:pt x="1741" y="1700"/>
                </a:cubicBezTo>
                <a:cubicBezTo>
                  <a:pt x="1752" y="1629"/>
                  <a:pt x="1805" y="1525"/>
                  <a:pt x="1855" y="1487"/>
                </a:cubicBezTo>
                <a:cubicBezTo>
                  <a:pt x="1881" y="1467"/>
                  <a:pt x="1908" y="1440"/>
                  <a:pt x="1951" y="1458"/>
                </a:cubicBezTo>
                <a:cubicBezTo>
                  <a:pt x="1934" y="1499"/>
                  <a:pt x="1900" y="1525"/>
                  <a:pt x="1881" y="1562"/>
                </a:cubicBezTo>
                <a:cubicBezTo>
                  <a:pt x="1922" y="1546"/>
                  <a:pt x="1940" y="1505"/>
                  <a:pt x="1974" y="1477"/>
                </a:cubicBezTo>
                <a:cubicBezTo>
                  <a:pt x="1984" y="1507"/>
                  <a:pt x="1983" y="1535"/>
                  <a:pt x="1968" y="1560"/>
                </a:cubicBezTo>
                <a:close/>
                <a:moveTo>
                  <a:pt x="2205" y="1513"/>
                </a:moveTo>
                <a:cubicBezTo>
                  <a:pt x="2162" y="1479"/>
                  <a:pt x="2114" y="1452"/>
                  <a:pt x="2063" y="1419"/>
                </a:cubicBezTo>
                <a:cubicBezTo>
                  <a:pt x="2161" y="1446"/>
                  <a:pt x="2313" y="1556"/>
                  <a:pt x="2325" y="1625"/>
                </a:cubicBezTo>
                <a:cubicBezTo>
                  <a:pt x="2286" y="1588"/>
                  <a:pt x="2248" y="1547"/>
                  <a:pt x="2205" y="1513"/>
                </a:cubicBezTo>
                <a:close/>
                <a:moveTo>
                  <a:pt x="2322" y="1740"/>
                </a:moveTo>
                <a:cubicBezTo>
                  <a:pt x="2291" y="1786"/>
                  <a:pt x="2255" y="1810"/>
                  <a:pt x="2209" y="1812"/>
                </a:cubicBezTo>
                <a:cubicBezTo>
                  <a:pt x="2136" y="1815"/>
                  <a:pt x="2081" y="1778"/>
                  <a:pt x="2026" y="1735"/>
                </a:cubicBezTo>
                <a:cubicBezTo>
                  <a:pt x="2101" y="1657"/>
                  <a:pt x="2241" y="1624"/>
                  <a:pt x="2304" y="1669"/>
                </a:cubicBezTo>
                <a:cubicBezTo>
                  <a:pt x="2311" y="1682"/>
                  <a:pt x="2318" y="1695"/>
                  <a:pt x="2326" y="1710"/>
                </a:cubicBezTo>
                <a:cubicBezTo>
                  <a:pt x="2273" y="1731"/>
                  <a:pt x="2220" y="1725"/>
                  <a:pt x="2164" y="1733"/>
                </a:cubicBezTo>
                <a:cubicBezTo>
                  <a:pt x="2209" y="1749"/>
                  <a:pt x="2261" y="1752"/>
                  <a:pt x="2322" y="1740"/>
                </a:cubicBezTo>
                <a:close/>
                <a:moveTo>
                  <a:pt x="2419" y="1625"/>
                </a:moveTo>
                <a:cubicBezTo>
                  <a:pt x="2415" y="1564"/>
                  <a:pt x="2412" y="1504"/>
                  <a:pt x="2408" y="1443"/>
                </a:cubicBezTo>
                <a:cubicBezTo>
                  <a:pt x="2387" y="1508"/>
                  <a:pt x="2408" y="1577"/>
                  <a:pt x="2386" y="1647"/>
                </a:cubicBezTo>
                <a:cubicBezTo>
                  <a:pt x="2300" y="1560"/>
                  <a:pt x="2326" y="1354"/>
                  <a:pt x="2413" y="1285"/>
                </a:cubicBezTo>
                <a:cubicBezTo>
                  <a:pt x="2418" y="1290"/>
                  <a:pt x="2422" y="1295"/>
                  <a:pt x="2426" y="1301"/>
                </a:cubicBezTo>
                <a:cubicBezTo>
                  <a:pt x="2432" y="1310"/>
                  <a:pt x="2438" y="1320"/>
                  <a:pt x="2442" y="1330"/>
                </a:cubicBezTo>
                <a:cubicBezTo>
                  <a:pt x="2483" y="1417"/>
                  <a:pt x="2481" y="1506"/>
                  <a:pt x="2451" y="1595"/>
                </a:cubicBezTo>
                <a:cubicBezTo>
                  <a:pt x="2446" y="1607"/>
                  <a:pt x="2435" y="1617"/>
                  <a:pt x="2427" y="1628"/>
                </a:cubicBezTo>
                <a:cubicBezTo>
                  <a:pt x="2424" y="1627"/>
                  <a:pt x="2422" y="1626"/>
                  <a:pt x="2419" y="1625"/>
                </a:cubicBezTo>
                <a:close/>
                <a:moveTo>
                  <a:pt x="2890" y="1951"/>
                </a:moveTo>
                <a:cubicBezTo>
                  <a:pt x="2863" y="1991"/>
                  <a:pt x="2825" y="2018"/>
                  <a:pt x="2770" y="2042"/>
                </a:cubicBezTo>
                <a:cubicBezTo>
                  <a:pt x="2733" y="2058"/>
                  <a:pt x="2697" y="2071"/>
                  <a:pt x="2657" y="2066"/>
                </a:cubicBezTo>
                <a:cubicBezTo>
                  <a:pt x="2625" y="2062"/>
                  <a:pt x="2611" y="2052"/>
                  <a:pt x="2597" y="2024"/>
                </a:cubicBezTo>
                <a:cubicBezTo>
                  <a:pt x="2652" y="1999"/>
                  <a:pt x="2719" y="2019"/>
                  <a:pt x="2775" y="1970"/>
                </a:cubicBezTo>
                <a:cubicBezTo>
                  <a:pt x="2750" y="1975"/>
                  <a:pt x="2732" y="1978"/>
                  <a:pt x="2713" y="1982"/>
                </a:cubicBezTo>
                <a:cubicBezTo>
                  <a:pt x="2765" y="1909"/>
                  <a:pt x="2819" y="1899"/>
                  <a:pt x="2890" y="1951"/>
                </a:cubicBezTo>
                <a:close/>
                <a:moveTo>
                  <a:pt x="2565" y="1898"/>
                </a:moveTo>
                <a:cubicBezTo>
                  <a:pt x="2569" y="1845"/>
                  <a:pt x="2586" y="1797"/>
                  <a:pt x="2625" y="1759"/>
                </a:cubicBezTo>
                <a:cubicBezTo>
                  <a:pt x="2642" y="1743"/>
                  <a:pt x="2661" y="1728"/>
                  <a:pt x="2678" y="1712"/>
                </a:cubicBezTo>
                <a:cubicBezTo>
                  <a:pt x="2744" y="1650"/>
                  <a:pt x="2825" y="1638"/>
                  <a:pt x="2914" y="1638"/>
                </a:cubicBezTo>
                <a:cubicBezTo>
                  <a:pt x="2904" y="1670"/>
                  <a:pt x="2897" y="1700"/>
                  <a:pt x="2886" y="1728"/>
                </a:cubicBezTo>
                <a:cubicBezTo>
                  <a:pt x="2844" y="1831"/>
                  <a:pt x="2771" y="1905"/>
                  <a:pt x="2672" y="1955"/>
                </a:cubicBezTo>
                <a:cubicBezTo>
                  <a:pt x="2649" y="1966"/>
                  <a:pt x="2621" y="1966"/>
                  <a:pt x="2596" y="1944"/>
                </a:cubicBezTo>
                <a:cubicBezTo>
                  <a:pt x="2637" y="1887"/>
                  <a:pt x="2677" y="1829"/>
                  <a:pt x="2737" y="1776"/>
                </a:cubicBezTo>
                <a:cubicBezTo>
                  <a:pt x="2720" y="1783"/>
                  <a:pt x="2709" y="1785"/>
                  <a:pt x="2702" y="1791"/>
                </a:cubicBezTo>
                <a:cubicBezTo>
                  <a:pt x="2659" y="1833"/>
                  <a:pt x="2616" y="1877"/>
                  <a:pt x="2569" y="1924"/>
                </a:cubicBezTo>
                <a:cubicBezTo>
                  <a:pt x="2567" y="1914"/>
                  <a:pt x="2564" y="1906"/>
                  <a:pt x="2565" y="1898"/>
                </a:cubicBezTo>
                <a:close/>
                <a:moveTo>
                  <a:pt x="2715" y="1510"/>
                </a:moveTo>
                <a:cubicBezTo>
                  <a:pt x="2756" y="1475"/>
                  <a:pt x="2823" y="1447"/>
                  <a:pt x="2869" y="1442"/>
                </a:cubicBezTo>
                <a:cubicBezTo>
                  <a:pt x="2814" y="1467"/>
                  <a:pt x="2765" y="1489"/>
                  <a:pt x="2715" y="1510"/>
                </a:cubicBezTo>
                <a:close/>
                <a:moveTo>
                  <a:pt x="3071" y="1377"/>
                </a:moveTo>
                <a:cubicBezTo>
                  <a:pt x="3097" y="1332"/>
                  <a:pt x="3148" y="1310"/>
                  <a:pt x="3162" y="1261"/>
                </a:cubicBezTo>
                <a:cubicBezTo>
                  <a:pt x="3129" y="1288"/>
                  <a:pt x="3096" y="1314"/>
                  <a:pt x="3057" y="1345"/>
                </a:cubicBezTo>
                <a:cubicBezTo>
                  <a:pt x="3049" y="1311"/>
                  <a:pt x="3058" y="1290"/>
                  <a:pt x="3073" y="1270"/>
                </a:cubicBezTo>
                <a:cubicBezTo>
                  <a:pt x="3103" y="1229"/>
                  <a:pt x="3144" y="1204"/>
                  <a:pt x="3189" y="1183"/>
                </a:cubicBezTo>
                <a:cubicBezTo>
                  <a:pt x="3222" y="1169"/>
                  <a:pt x="3256" y="1158"/>
                  <a:pt x="3297" y="1165"/>
                </a:cubicBezTo>
                <a:cubicBezTo>
                  <a:pt x="3288" y="1195"/>
                  <a:pt x="3281" y="1223"/>
                  <a:pt x="3270" y="1250"/>
                </a:cubicBezTo>
                <a:cubicBezTo>
                  <a:pt x="3248" y="1302"/>
                  <a:pt x="3212" y="1343"/>
                  <a:pt x="3164" y="1371"/>
                </a:cubicBezTo>
                <a:cubicBezTo>
                  <a:pt x="3137" y="1388"/>
                  <a:pt x="3106" y="1397"/>
                  <a:pt x="3071" y="1377"/>
                </a:cubicBezTo>
                <a:close/>
                <a:moveTo>
                  <a:pt x="3379" y="1738"/>
                </a:moveTo>
                <a:cubicBezTo>
                  <a:pt x="3301" y="1724"/>
                  <a:pt x="3241" y="1688"/>
                  <a:pt x="3197" y="1628"/>
                </a:cubicBezTo>
                <a:cubicBezTo>
                  <a:pt x="3176" y="1599"/>
                  <a:pt x="3160" y="1566"/>
                  <a:pt x="3174" y="1523"/>
                </a:cubicBezTo>
                <a:cubicBezTo>
                  <a:pt x="3220" y="1562"/>
                  <a:pt x="3251" y="1611"/>
                  <a:pt x="3305" y="1635"/>
                </a:cubicBezTo>
                <a:cubicBezTo>
                  <a:pt x="3280" y="1605"/>
                  <a:pt x="3256" y="1574"/>
                  <a:pt x="3225" y="1536"/>
                </a:cubicBezTo>
                <a:cubicBezTo>
                  <a:pt x="3266" y="1550"/>
                  <a:pt x="3300" y="1562"/>
                  <a:pt x="3334" y="1574"/>
                </a:cubicBezTo>
                <a:cubicBezTo>
                  <a:pt x="3337" y="1575"/>
                  <a:pt x="3340" y="1579"/>
                  <a:pt x="3342" y="1583"/>
                </a:cubicBezTo>
                <a:cubicBezTo>
                  <a:pt x="3373" y="1628"/>
                  <a:pt x="3391" y="1677"/>
                  <a:pt x="3379" y="1738"/>
                </a:cubicBezTo>
                <a:close/>
                <a:moveTo>
                  <a:pt x="3366" y="1550"/>
                </a:moveTo>
                <a:cubicBezTo>
                  <a:pt x="3309" y="1547"/>
                  <a:pt x="3260" y="1533"/>
                  <a:pt x="3229" y="1471"/>
                </a:cubicBezTo>
                <a:cubicBezTo>
                  <a:pt x="3249" y="1469"/>
                  <a:pt x="3264" y="1465"/>
                  <a:pt x="3279" y="1465"/>
                </a:cubicBezTo>
                <a:cubicBezTo>
                  <a:pt x="3294" y="1465"/>
                  <a:pt x="3310" y="1469"/>
                  <a:pt x="3325" y="1470"/>
                </a:cubicBezTo>
                <a:cubicBezTo>
                  <a:pt x="3338" y="1472"/>
                  <a:pt x="3352" y="1473"/>
                  <a:pt x="3365" y="1475"/>
                </a:cubicBezTo>
                <a:cubicBezTo>
                  <a:pt x="3323" y="1444"/>
                  <a:pt x="3276" y="1442"/>
                  <a:pt x="3225" y="1442"/>
                </a:cubicBezTo>
                <a:cubicBezTo>
                  <a:pt x="3240" y="1409"/>
                  <a:pt x="3265" y="1402"/>
                  <a:pt x="3292" y="1399"/>
                </a:cubicBezTo>
                <a:cubicBezTo>
                  <a:pt x="3351" y="1393"/>
                  <a:pt x="3409" y="1395"/>
                  <a:pt x="3457" y="1437"/>
                </a:cubicBezTo>
                <a:cubicBezTo>
                  <a:pt x="3485" y="1462"/>
                  <a:pt x="3519" y="1481"/>
                  <a:pt x="3541" y="1522"/>
                </a:cubicBezTo>
                <a:cubicBezTo>
                  <a:pt x="3479" y="1528"/>
                  <a:pt x="3426" y="1553"/>
                  <a:pt x="3366" y="1550"/>
                </a:cubicBezTo>
                <a:close/>
                <a:moveTo>
                  <a:pt x="3373" y="1910"/>
                </a:moveTo>
                <a:cubicBezTo>
                  <a:pt x="3329" y="1929"/>
                  <a:pt x="3321" y="1970"/>
                  <a:pt x="3315" y="2011"/>
                </a:cubicBezTo>
                <a:cubicBezTo>
                  <a:pt x="3312" y="2035"/>
                  <a:pt x="3314" y="2060"/>
                  <a:pt x="3314" y="2085"/>
                </a:cubicBezTo>
                <a:cubicBezTo>
                  <a:pt x="3248" y="2071"/>
                  <a:pt x="3186" y="2059"/>
                  <a:pt x="3121" y="2045"/>
                </a:cubicBezTo>
                <a:cubicBezTo>
                  <a:pt x="3118" y="2058"/>
                  <a:pt x="3113" y="2066"/>
                  <a:pt x="3114" y="2073"/>
                </a:cubicBezTo>
                <a:cubicBezTo>
                  <a:pt x="3119" y="2104"/>
                  <a:pt x="3128" y="2133"/>
                  <a:pt x="3142" y="2160"/>
                </a:cubicBezTo>
                <a:cubicBezTo>
                  <a:pt x="3169" y="2160"/>
                  <a:pt x="3169" y="2160"/>
                  <a:pt x="3169" y="2160"/>
                </a:cubicBezTo>
                <a:cubicBezTo>
                  <a:pt x="3155" y="2134"/>
                  <a:pt x="3139" y="2108"/>
                  <a:pt x="3135" y="2070"/>
                </a:cubicBezTo>
                <a:cubicBezTo>
                  <a:pt x="3194" y="2088"/>
                  <a:pt x="3253" y="2085"/>
                  <a:pt x="3307" y="2111"/>
                </a:cubicBezTo>
                <a:cubicBezTo>
                  <a:pt x="3335" y="2124"/>
                  <a:pt x="3359" y="2139"/>
                  <a:pt x="3376" y="2160"/>
                </a:cubicBezTo>
                <a:cubicBezTo>
                  <a:pt x="3413" y="2160"/>
                  <a:pt x="3413" y="2160"/>
                  <a:pt x="3413" y="2160"/>
                </a:cubicBezTo>
                <a:cubicBezTo>
                  <a:pt x="3389" y="2139"/>
                  <a:pt x="3367" y="2120"/>
                  <a:pt x="3346" y="2101"/>
                </a:cubicBezTo>
                <a:cubicBezTo>
                  <a:pt x="3343" y="2099"/>
                  <a:pt x="3343" y="2094"/>
                  <a:pt x="3342" y="2090"/>
                </a:cubicBezTo>
                <a:cubicBezTo>
                  <a:pt x="3331" y="2036"/>
                  <a:pt x="3332" y="1984"/>
                  <a:pt x="3367" y="1933"/>
                </a:cubicBezTo>
                <a:cubicBezTo>
                  <a:pt x="3434" y="1975"/>
                  <a:pt x="3475" y="2031"/>
                  <a:pt x="3493" y="2103"/>
                </a:cubicBezTo>
                <a:cubicBezTo>
                  <a:pt x="3498" y="2122"/>
                  <a:pt x="3500" y="2141"/>
                  <a:pt x="3497" y="2160"/>
                </a:cubicBezTo>
                <a:cubicBezTo>
                  <a:pt x="3520" y="2160"/>
                  <a:pt x="3520" y="2160"/>
                  <a:pt x="3520" y="2160"/>
                </a:cubicBezTo>
                <a:cubicBezTo>
                  <a:pt x="3519" y="2073"/>
                  <a:pt x="3474" y="1977"/>
                  <a:pt x="3373" y="1910"/>
                </a:cubicBezTo>
                <a:close/>
                <a:moveTo>
                  <a:pt x="3789" y="152"/>
                </a:moveTo>
                <a:cubicBezTo>
                  <a:pt x="3765" y="164"/>
                  <a:pt x="3754" y="158"/>
                  <a:pt x="3747" y="141"/>
                </a:cubicBezTo>
                <a:cubicBezTo>
                  <a:pt x="3742" y="127"/>
                  <a:pt x="3731" y="114"/>
                  <a:pt x="3728" y="99"/>
                </a:cubicBezTo>
                <a:cubicBezTo>
                  <a:pt x="3723" y="76"/>
                  <a:pt x="3710" y="62"/>
                  <a:pt x="3686" y="59"/>
                </a:cubicBezTo>
                <a:cubicBezTo>
                  <a:pt x="3685" y="32"/>
                  <a:pt x="3673" y="14"/>
                  <a:pt x="3656" y="0"/>
                </a:cubicBezTo>
                <a:cubicBezTo>
                  <a:pt x="3596" y="0"/>
                  <a:pt x="3596" y="0"/>
                  <a:pt x="3596" y="0"/>
                </a:cubicBezTo>
                <a:cubicBezTo>
                  <a:pt x="3609" y="12"/>
                  <a:pt x="3621" y="25"/>
                  <a:pt x="3632" y="39"/>
                </a:cubicBezTo>
                <a:cubicBezTo>
                  <a:pt x="3646" y="59"/>
                  <a:pt x="3658" y="81"/>
                  <a:pt x="3685" y="88"/>
                </a:cubicBezTo>
                <a:cubicBezTo>
                  <a:pt x="3693" y="90"/>
                  <a:pt x="3700" y="100"/>
                  <a:pt x="3705" y="108"/>
                </a:cubicBezTo>
                <a:cubicBezTo>
                  <a:pt x="3760" y="203"/>
                  <a:pt x="3799" y="305"/>
                  <a:pt x="3820" y="412"/>
                </a:cubicBezTo>
                <a:cubicBezTo>
                  <a:pt x="3828" y="450"/>
                  <a:pt x="3825" y="487"/>
                  <a:pt x="3815" y="524"/>
                </a:cubicBezTo>
                <a:cubicBezTo>
                  <a:pt x="3811" y="539"/>
                  <a:pt x="3810" y="553"/>
                  <a:pt x="3808" y="568"/>
                </a:cubicBezTo>
                <a:cubicBezTo>
                  <a:pt x="3820" y="575"/>
                  <a:pt x="3830" y="577"/>
                  <a:pt x="3840" y="576"/>
                </a:cubicBezTo>
                <a:cubicBezTo>
                  <a:pt x="3840" y="343"/>
                  <a:pt x="3840" y="343"/>
                  <a:pt x="3840" y="343"/>
                </a:cubicBezTo>
                <a:cubicBezTo>
                  <a:pt x="3834" y="333"/>
                  <a:pt x="3829" y="322"/>
                  <a:pt x="3826" y="311"/>
                </a:cubicBezTo>
                <a:cubicBezTo>
                  <a:pt x="3810" y="261"/>
                  <a:pt x="3761" y="219"/>
                  <a:pt x="3789" y="152"/>
                </a:cubicBezTo>
                <a:close/>
                <a:moveTo>
                  <a:pt x="3741" y="24"/>
                </a:moveTo>
                <a:cubicBezTo>
                  <a:pt x="3735" y="16"/>
                  <a:pt x="3730" y="8"/>
                  <a:pt x="3724" y="0"/>
                </a:cubicBezTo>
                <a:cubicBezTo>
                  <a:pt x="3694" y="0"/>
                  <a:pt x="3694" y="0"/>
                  <a:pt x="3694" y="0"/>
                </a:cubicBezTo>
                <a:cubicBezTo>
                  <a:pt x="3705" y="13"/>
                  <a:pt x="3717" y="27"/>
                  <a:pt x="3728" y="41"/>
                </a:cubicBezTo>
                <a:cubicBezTo>
                  <a:pt x="3773" y="97"/>
                  <a:pt x="3810" y="157"/>
                  <a:pt x="3840" y="221"/>
                </a:cubicBezTo>
                <a:cubicBezTo>
                  <a:pt x="3840" y="174"/>
                  <a:pt x="3840" y="174"/>
                  <a:pt x="3840" y="174"/>
                </a:cubicBezTo>
                <a:cubicBezTo>
                  <a:pt x="3812" y="121"/>
                  <a:pt x="3779" y="71"/>
                  <a:pt x="3741" y="24"/>
                </a:cubicBezTo>
                <a:close/>
                <a:moveTo>
                  <a:pt x="3803" y="228"/>
                </a:moveTo>
                <a:cubicBezTo>
                  <a:pt x="3807" y="250"/>
                  <a:pt x="3809" y="269"/>
                  <a:pt x="3840" y="265"/>
                </a:cubicBezTo>
                <a:cubicBezTo>
                  <a:pt x="3840" y="261"/>
                  <a:pt x="3840" y="261"/>
                  <a:pt x="3840" y="261"/>
                </a:cubicBezTo>
                <a:cubicBezTo>
                  <a:pt x="3835" y="242"/>
                  <a:pt x="3828" y="228"/>
                  <a:pt x="3803" y="228"/>
                </a:cubicBezTo>
                <a:close/>
                <a:moveTo>
                  <a:pt x="3840" y="1211"/>
                </a:moveTo>
                <a:cubicBezTo>
                  <a:pt x="3840" y="1188"/>
                  <a:pt x="3840" y="1188"/>
                  <a:pt x="3840" y="1188"/>
                </a:cubicBezTo>
                <a:cubicBezTo>
                  <a:pt x="3816" y="1174"/>
                  <a:pt x="3790" y="1162"/>
                  <a:pt x="3762" y="1158"/>
                </a:cubicBezTo>
                <a:cubicBezTo>
                  <a:pt x="3786" y="1177"/>
                  <a:pt x="3815" y="1192"/>
                  <a:pt x="3840" y="1211"/>
                </a:cubicBezTo>
                <a:close/>
                <a:moveTo>
                  <a:pt x="118" y="70"/>
                </a:moveTo>
                <a:cubicBezTo>
                  <a:pt x="134" y="136"/>
                  <a:pt x="149" y="198"/>
                  <a:pt x="164" y="262"/>
                </a:cubicBezTo>
                <a:cubicBezTo>
                  <a:pt x="177" y="259"/>
                  <a:pt x="187" y="260"/>
                  <a:pt x="193" y="256"/>
                </a:cubicBezTo>
                <a:cubicBezTo>
                  <a:pt x="245" y="221"/>
                  <a:pt x="283" y="172"/>
                  <a:pt x="307" y="115"/>
                </a:cubicBezTo>
                <a:cubicBezTo>
                  <a:pt x="322" y="78"/>
                  <a:pt x="319" y="39"/>
                  <a:pt x="314" y="0"/>
                </a:cubicBezTo>
                <a:cubicBezTo>
                  <a:pt x="294" y="0"/>
                  <a:pt x="294" y="0"/>
                  <a:pt x="294" y="0"/>
                </a:cubicBezTo>
                <a:cubicBezTo>
                  <a:pt x="301" y="53"/>
                  <a:pt x="298" y="105"/>
                  <a:pt x="262" y="151"/>
                </a:cubicBezTo>
                <a:cubicBezTo>
                  <a:pt x="239" y="180"/>
                  <a:pt x="222" y="214"/>
                  <a:pt x="181" y="239"/>
                </a:cubicBezTo>
                <a:cubicBezTo>
                  <a:pt x="172" y="177"/>
                  <a:pt x="145" y="125"/>
                  <a:pt x="145" y="65"/>
                </a:cubicBezTo>
                <a:cubicBezTo>
                  <a:pt x="145" y="42"/>
                  <a:pt x="147" y="20"/>
                  <a:pt x="153" y="0"/>
                </a:cubicBezTo>
                <a:cubicBezTo>
                  <a:pt x="130" y="0"/>
                  <a:pt x="130" y="0"/>
                  <a:pt x="130" y="0"/>
                </a:cubicBezTo>
                <a:cubicBezTo>
                  <a:pt x="126" y="11"/>
                  <a:pt x="123" y="23"/>
                  <a:pt x="120" y="34"/>
                </a:cubicBezTo>
                <a:cubicBezTo>
                  <a:pt x="119" y="38"/>
                  <a:pt x="114" y="41"/>
                  <a:pt x="111" y="43"/>
                </a:cubicBezTo>
                <a:cubicBezTo>
                  <a:pt x="78" y="68"/>
                  <a:pt x="42" y="86"/>
                  <a:pt x="0" y="89"/>
                </a:cubicBezTo>
                <a:cubicBezTo>
                  <a:pt x="0" y="112"/>
                  <a:pt x="0" y="112"/>
                  <a:pt x="0" y="112"/>
                </a:cubicBezTo>
                <a:cubicBezTo>
                  <a:pt x="17" y="111"/>
                  <a:pt x="34" y="106"/>
                  <a:pt x="51" y="101"/>
                </a:cubicBezTo>
                <a:cubicBezTo>
                  <a:pt x="74" y="93"/>
                  <a:pt x="96" y="81"/>
                  <a:pt x="118" y="70"/>
                </a:cubicBezTo>
                <a:close/>
                <a:moveTo>
                  <a:pt x="3428" y="2160"/>
                </a:moveTo>
                <a:cubicBezTo>
                  <a:pt x="3454" y="2160"/>
                  <a:pt x="3454" y="2160"/>
                  <a:pt x="3454" y="2160"/>
                </a:cubicBezTo>
                <a:cubicBezTo>
                  <a:pt x="3439" y="2122"/>
                  <a:pt x="3425" y="2085"/>
                  <a:pt x="3396" y="2055"/>
                </a:cubicBezTo>
                <a:cubicBezTo>
                  <a:pt x="3406" y="2088"/>
                  <a:pt x="3416" y="2122"/>
                  <a:pt x="3428" y="2160"/>
                </a:cubicBezTo>
                <a:close/>
                <a:moveTo>
                  <a:pt x="61" y="0"/>
                </a:moveTo>
                <a:cubicBezTo>
                  <a:pt x="59" y="3"/>
                  <a:pt x="58" y="6"/>
                  <a:pt x="57" y="9"/>
                </a:cubicBezTo>
                <a:cubicBezTo>
                  <a:pt x="60" y="6"/>
                  <a:pt x="63" y="3"/>
                  <a:pt x="67" y="0"/>
                </a:cubicBezTo>
                <a:lnTo>
                  <a:pt x="61" y="0"/>
                </a:lnTo>
                <a:close/>
                <a:moveTo>
                  <a:pt x="117" y="1012"/>
                </a:moveTo>
                <a:cubicBezTo>
                  <a:pt x="94" y="956"/>
                  <a:pt x="66" y="904"/>
                  <a:pt x="18" y="867"/>
                </a:cubicBezTo>
                <a:cubicBezTo>
                  <a:pt x="12" y="862"/>
                  <a:pt x="6" y="858"/>
                  <a:pt x="0" y="853"/>
                </a:cubicBezTo>
                <a:cubicBezTo>
                  <a:pt x="0" y="878"/>
                  <a:pt x="0" y="878"/>
                  <a:pt x="0" y="878"/>
                </a:cubicBezTo>
                <a:cubicBezTo>
                  <a:pt x="15" y="890"/>
                  <a:pt x="29" y="905"/>
                  <a:pt x="42" y="921"/>
                </a:cubicBezTo>
                <a:cubicBezTo>
                  <a:pt x="59" y="944"/>
                  <a:pt x="74" y="969"/>
                  <a:pt x="91" y="996"/>
                </a:cubicBezTo>
                <a:cubicBezTo>
                  <a:pt x="59" y="1010"/>
                  <a:pt x="30" y="1012"/>
                  <a:pt x="0" y="1009"/>
                </a:cubicBezTo>
                <a:cubicBezTo>
                  <a:pt x="0" y="1030"/>
                  <a:pt x="0" y="1030"/>
                  <a:pt x="0" y="1030"/>
                </a:cubicBezTo>
                <a:cubicBezTo>
                  <a:pt x="38" y="1033"/>
                  <a:pt x="77" y="1028"/>
                  <a:pt x="117" y="1012"/>
                </a:cubicBezTo>
                <a:close/>
                <a:moveTo>
                  <a:pt x="155" y="746"/>
                </a:moveTo>
                <a:cubicBezTo>
                  <a:pt x="202" y="706"/>
                  <a:pt x="237" y="654"/>
                  <a:pt x="255" y="594"/>
                </a:cubicBezTo>
                <a:cubicBezTo>
                  <a:pt x="257" y="587"/>
                  <a:pt x="253" y="578"/>
                  <a:pt x="252" y="565"/>
                </a:cubicBezTo>
                <a:cubicBezTo>
                  <a:pt x="186" y="570"/>
                  <a:pt x="122" y="575"/>
                  <a:pt x="56" y="580"/>
                </a:cubicBezTo>
                <a:cubicBezTo>
                  <a:pt x="58" y="555"/>
                  <a:pt x="64" y="531"/>
                  <a:pt x="64" y="506"/>
                </a:cubicBezTo>
                <a:cubicBezTo>
                  <a:pt x="64" y="465"/>
                  <a:pt x="61" y="423"/>
                  <a:pt x="19" y="399"/>
                </a:cubicBezTo>
                <a:cubicBezTo>
                  <a:pt x="13" y="402"/>
                  <a:pt x="6" y="405"/>
                  <a:pt x="0" y="409"/>
                </a:cubicBezTo>
                <a:cubicBezTo>
                  <a:pt x="0" y="433"/>
                  <a:pt x="0" y="433"/>
                  <a:pt x="0" y="433"/>
                </a:cubicBezTo>
                <a:cubicBezTo>
                  <a:pt x="7" y="429"/>
                  <a:pt x="15" y="426"/>
                  <a:pt x="22" y="422"/>
                </a:cubicBezTo>
                <a:cubicBezTo>
                  <a:pt x="50" y="478"/>
                  <a:pt x="45" y="529"/>
                  <a:pt x="27" y="581"/>
                </a:cubicBezTo>
                <a:cubicBezTo>
                  <a:pt x="26" y="585"/>
                  <a:pt x="24" y="590"/>
                  <a:pt x="21" y="592"/>
                </a:cubicBezTo>
                <a:cubicBezTo>
                  <a:pt x="14" y="597"/>
                  <a:pt x="7" y="601"/>
                  <a:pt x="0" y="606"/>
                </a:cubicBezTo>
                <a:cubicBezTo>
                  <a:pt x="0" y="633"/>
                  <a:pt x="0" y="633"/>
                  <a:pt x="0" y="633"/>
                </a:cubicBezTo>
                <a:cubicBezTo>
                  <a:pt x="17" y="622"/>
                  <a:pt x="37" y="614"/>
                  <a:pt x="59" y="606"/>
                </a:cubicBezTo>
                <a:cubicBezTo>
                  <a:pt x="116" y="588"/>
                  <a:pt x="174" y="599"/>
                  <a:pt x="235" y="588"/>
                </a:cubicBezTo>
                <a:cubicBezTo>
                  <a:pt x="224" y="635"/>
                  <a:pt x="196" y="661"/>
                  <a:pt x="175" y="692"/>
                </a:cubicBezTo>
                <a:cubicBezTo>
                  <a:pt x="139" y="745"/>
                  <a:pt x="84" y="762"/>
                  <a:pt x="25" y="772"/>
                </a:cubicBezTo>
                <a:cubicBezTo>
                  <a:pt x="17" y="773"/>
                  <a:pt x="8" y="774"/>
                  <a:pt x="0" y="773"/>
                </a:cubicBezTo>
                <a:cubicBezTo>
                  <a:pt x="0" y="795"/>
                  <a:pt x="0" y="795"/>
                  <a:pt x="0" y="795"/>
                </a:cubicBezTo>
                <a:cubicBezTo>
                  <a:pt x="9" y="795"/>
                  <a:pt x="17" y="794"/>
                  <a:pt x="26" y="792"/>
                </a:cubicBezTo>
                <a:cubicBezTo>
                  <a:pt x="72" y="783"/>
                  <a:pt x="119" y="776"/>
                  <a:pt x="155" y="746"/>
                </a:cubicBezTo>
                <a:close/>
                <a:moveTo>
                  <a:pt x="2102" y="2101"/>
                </a:moveTo>
                <a:cubicBezTo>
                  <a:pt x="2066" y="2112"/>
                  <a:pt x="2034" y="2138"/>
                  <a:pt x="1997" y="2159"/>
                </a:cubicBezTo>
                <a:cubicBezTo>
                  <a:pt x="1986" y="2061"/>
                  <a:pt x="1945" y="1973"/>
                  <a:pt x="1884" y="1890"/>
                </a:cubicBezTo>
                <a:cubicBezTo>
                  <a:pt x="1880" y="1898"/>
                  <a:pt x="1876" y="1903"/>
                  <a:pt x="1876" y="1907"/>
                </a:cubicBezTo>
                <a:cubicBezTo>
                  <a:pt x="1879" y="1958"/>
                  <a:pt x="1854" y="2001"/>
                  <a:pt x="1834" y="2046"/>
                </a:cubicBezTo>
                <a:cubicBezTo>
                  <a:pt x="1818" y="2082"/>
                  <a:pt x="1798" y="2117"/>
                  <a:pt x="1779" y="2154"/>
                </a:cubicBezTo>
                <a:cubicBezTo>
                  <a:pt x="1752" y="2146"/>
                  <a:pt x="1721" y="2139"/>
                  <a:pt x="1691" y="2130"/>
                </a:cubicBezTo>
                <a:cubicBezTo>
                  <a:pt x="1660" y="2121"/>
                  <a:pt x="1630" y="2111"/>
                  <a:pt x="1598" y="2100"/>
                </a:cubicBezTo>
                <a:cubicBezTo>
                  <a:pt x="1591" y="2121"/>
                  <a:pt x="1589" y="2141"/>
                  <a:pt x="1591" y="2160"/>
                </a:cubicBezTo>
                <a:cubicBezTo>
                  <a:pt x="1613" y="2160"/>
                  <a:pt x="1613" y="2160"/>
                  <a:pt x="1613" y="2160"/>
                </a:cubicBezTo>
                <a:cubicBezTo>
                  <a:pt x="1613" y="2160"/>
                  <a:pt x="1613" y="2160"/>
                  <a:pt x="1613" y="2160"/>
                </a:cubicBezTo>
                <a:cubicBezTo>
                  <a:pt x="1610" y="2151"/>
                  <a:pt x="1612" y="2141"/>
                  <a:pt x="1612" y="2136"/>
                </a:cubicBezTo>
                <a:cubicBezTo>
                  <a:pt x="1647" y="2143"/>
                  <a:pt x="1678" y="2151"/>
                  <a:pt x="1710" y="2157"/>
                </a:cubicBezTo>
                <a:cubicBezTo>
                  <a:pt x="1715" y="2158"/>
                  <a:pt x="1720" y="2159"/>
                  <a:pt x="1725" y="2160"/>
                </a:cubicBezTo>
                <a:cubicBezTo>
                  <a:pt x="1808" y="2160"/>
                  <a:pt x="1808" y="2160"/>
                  <a:pt x="1808" y="2160"/>
                </a:cubicBezTo>
                <a:cubicBezTo>
                  <a:pt x="1811" y="2140"/>
                  <a:pt x="1819" y="2119"/>
                  <a:pt x="1830" y="2099"/>
                </a:cubicBezTo>
                <a:cubicBezTo>
                  <a:pt x="1856" y="2052"/>
                  <a:pt x="1884" y="2007"/>
                  <a:pt x="1898" y="1950"/>
                </a:cubicBezTo>
                <a:cubicBezTo>
                  <a:pt x="1913" y="1978"/>
                  <a:pt x="1930" y="2005"/>
                  <a:pt x="1943" y="2034"/>
                </a:cubicBezTo>
                <a:cubicBezTo>
                  <a:pt x="1959" y="2074"/>
                  <a:pt x="1971" y="2116"/>
                  <a:pt x="1974" y="2160"/>
                </a:cubicBezTo>
                <a:cubicBezTo>
                  <a:pt x="2037" y="2160"/>
                  <a:pt x="2037" y="2160"/>
                  <a:pt x="2037" y="2160"/>
                </a:cubicBezTo>
                <a:cubicBezTo>
                  <a:pt x="2053" y="2146"/>
                  <a:pt x="2074" y="2137"/>
                  <a:pt x="2093" y="2126"/>
                </a:cubicBezTo>
                <a:cubicBezTo>
                  <a:pt x="2112" y="2116"/>
                  <a:pt x="2134" y="2110"/>
                  <a:pt x="2158" y="2121"/>
                </a:cubicBezTo>
                <a:cubicBezTo>
                  <a:pt x="2152" y="2135"/>
                  <a:pt x="2146" y="2148"/>
                  <a:pt x="2141" y="2160"/>
                </a:cubicBezTo>
                <a:cubicBezTo>
                  <a:pt x="2166" y="2160"/>
                  <a:pt x="2166" y="2160"/>
                  <a:pt x="2166" y="2160"/>
                </a:cubicBezTo>
                <a:cubicBezTo>
                  <a:pt x="2179" y="2141"/>
                  <a:pt x="2198" y="2125"/>
                  <a:pt x="2227" y="2114"/>
                </a:cubicBezTo>
                <a:cubicBezTo>
                  <a:pt x="2180" y="2097"/>
                  <a:pt x="2139" y="2090"/>
                  <a:pt x="2102" y="2101"/>
                </a:cubicBezTo>
                <a:close/>
                <a:moveTo>
                  <a:pt x="122" y="1678"/>
                </a:moveTo>
                <a:cubicBezTo>
                  <a:pt x="128" y="1647"/>
                  <a:pt x="135" y="1616"/>
                  <a:pt x="141" y="1589"/>
                </a:cubicBezTo>
                <a:cubicBezTo>
                  <a:pt x="182" y="1588"/>
                  <a:pt x="222" y="1586"/>
                  <a:pt x="262" y="1588"/>
                </a:cubicBezTo>
                <a:cubicBezTo>
                  <a:pt x="311" y="1590"/>
                  <a:pt x="360" y="1587"/>
                  <a:pt x="405" y="1613"/>
                </a:cubicBezTo>
                <a:cubicBezTo>
                  <a:pt x="409" y="1615"/>
                  <a:pt x="415" y="1613"/>
                  <a:pt x="424" y="1613"/>
                </a:cubicBezTo>
                <a:cubicBezTo>
                  <a:pt x="377" y="1521"/>
                  <a:pt x="317" y="1445"/>
                  <a:pt x="234" y="1391"/>
                </a:cubicBezTo>
                <a:cubicBezTo>
                  <a:pt x="270" y="1367"/>
                  <a:pt x="307" y="1351"/>
                  <a:pt x="333" y="1323"/>
                </a:cubicBezTo>
                <a:cubicBezTo>
                  <a:pt x="360" y="1295"/>
                  <a:pt x="372" y="1255"/>
                  <a:pt x="378" y="1206"/>
                </a:cubicBezTo>
                <a:cubicBezTo>
                  <a:pt x="339" y="1242"/>
                  <a:pt x="299" y="1245"/>
                  <a:pt x="257" y="1240"/>
                </a:cubicBezTo>
                <a:cubicBezTo>
                  <a:pt x="232" y="1238"/>
                  <a:pt x="207" y="1235"/>
                  <a:pt x="183" y="1231"/>
                </a:cubicBezTo>
                <a:cubicBezTo>
                  <a:pt x="136" y="1223"/>
                  <a:pt x="90" y="1227"/>
                  <a:pt x="46" y="1243"/>
                </a:cubicBezTo>
                <a:cubicBezTo>
                  <a:pt x="29" y="1250"/>
                  <a:pt x="14" y="1257"/>
                  <a:pt x="0" y="1268"/>
                </a:cubicBezTo>
                <a:cubicBezTo>
                  <a:pt x="0" y="1517"/>
                  <a:pt x="0" y="1517"/>
                  <a:pt x="0" y="1517"/>
                </a:cubicBezTo>
                <a:cubicBezTo>
                  <a:pt x="19" y="1545"/>
                  <a:pt x="24" y="1579"/>
                  <a:pt x="40" y="1609"/>
                </a:cubicBezTo>
                <a:cubicBezTo>
                  <a:pt x="37" y="1582"/>
                  <a:pt x="34" y="1555"/>
                  <a:pt x="30" y="1524"/>
                </a:cubicBezTo>
                <a:cubicBezTo>
                  <a:pt x="57" y="1540"/>
                  <a:pt x="80" y="1555"/>
                  <a:pt x="108" y="1571"/>
                </a:cubicBezTo>
                <a:cubicBezTo>
                  <a:pt x="118" y="1594"/>
                  <a:pt x="115" y="1621"/>
                  <a:pt x="107" y="1648"/>
                </a:cubicBezTo>
                <a:cubicBezTo>
                  <a:pt x="98" y="1680"/>
                  <a:pt x="91" y="1711"/>
                  <a:pt x="82" y="1745"/>
                </a:cubicBezTo>
                <a:cubicBezTo>
                  <a:pt x="77" y="1743"/>
                  <a:pt x="68" y="1740"/>
                  <a:pt x="61" y="1735"/>
                </a:cubicBezTo>
                <a:cubicBezTo>
                  <a:pt x="37" y="1714"/>
                  <a:pt x="17" y="1691"/>
                  <a:pt x="0" y="1667"/>
                </a:cubicBezTo>
                <a:cubicBezTo>
                  <a:pt x="0" y="1705"/>
                  <a:pt x="0" y="1705"/>
                  <a:pt x="0" y="1705"/>
                </a:cubicBezTo>
                <a:cubicBezTo>
                  <a:pt x="27" y="1740"/>
                  <a:pt x="59" y="1767"/>
                  <a:pt x="107" y="1774"/>
                </a:cubicBezTo>
                <a:cubicBezTo>
                  <a:pt x="112" y="1741"/>
                  <a:pt x="117" y="1709"/>
                  <a:pt x="122" y="1678"/>
                </a:cubicBezTo>
                <a:close/>
                <a:moveTo>
                  <a:pt x="28" y="1374"/>
                </a:moveTo>
                <a:cubicBezTo>
                  <a:pt x="30" y="1346"/>
                  <a:pt x="52" y="1339"/>
                  <a:pt x="70" y="1331"/>
                </a:cubicBezTo>
                <a:cubicBezTo>
                  <a:pt x="88" y="1323"/>
                  <a:pt x="108" y="1317"/>
                  <a:pt x="126" y="1304"/>
                </a:cubicBezTo>
                <a:cubicBezTo>
                  <a:pt x="100" y="1308"/>
                  <a:pt x="73" y="1312"/>
                  <a:pt x="44" y="1316"/>
                </a:cubicBezTo>
                <a:cubicBezTo>
                  <a:pt x="55" y="1286"/>
                  <a:pt x="77" y="1270"/>
                  <a:pt x="104" y="1264"/>
                </a:cubicBezTo>
                <a:cubicBezTo>
                  <a:pt x="137" y="1256"/>
                  <a:pt x="171" y="1249"/>
                  <a:pt x="207" y="1255"/>
                </a:cubicBezTo>
                <a:cubicBezTo>
                  <a:pt x="249" y="1262"/>
                  <a:pt x="293" y="1261"/>
                  <a:pt x="340" y="1264"/>
                </a:cubicBezTo>
                <a:cubicBezTo>
                  <a:pt x="340" y="1291"/>
                  <a:pt x="324" y="1308"/>
                  <a:pt x="307" y="1320"/>
                </a:cubicBezTo>
                <a:cubicBezTo>
                  <a:pt x="274" y="1342"/>
                  <a:pt x="243" y="1372"/>
                  <a:pt x="197" y="1358"/>
                </a:cubicBezTo>
                <a:cubicBezTo>
                  <a:pt x="168" y="1374"/>
                  <a:pt x="139" y="1354"/>
                  <a:pt x="111" y="1358"/>
                </a:cubicBezTo>
                <a:cubicBezTo>
                  <a:pt x="84" y="1361"/>
                  <a:pt x="57" y="1368"/>
                  <a:pt x="28" y="1374"/>
                </a:cubicBezTo>
                <a:close/>
                <a:moveTo>
                  <a:pt x="41" y="1476"/>
                </a:moveTo>
                <a:cubicBezTo>
                  <a:pt x="40" y="1473"/>
                  <a:pt x="39" y="1471"/>
                  <a:pt x="39" y="1468"/>
                </a:cubicBezTo>
                <a:cubicBezTo>
                  <a:pt x="39" y="1465"/>
                  <a:pt x="39" y="1462"/>
                  <a:pt x="40" y="1456"/>
                </a:cubicBezTo>
                <a:cubicBezTo>
                  <a:pt x="87" y="1450"/>
                  <a:pt x="131" y="1470"/>
                  <a:pt x="176" y="1477"/>
                </a:cubicBezTo>
                <a:cubicBezTo>
                  <a:pt x="138" y="1447"/>
                  <a:pt x="92" y="1439"/>
                  <a:pt x="47" y="1425"/>
                </a:cubicBezTo>
                <a:cubicBezTo>
                  <a:pt x="85" y="1376"/>
                  <a:pt x="123" y="1367"/>
                  <a:pt x="186" y="1393"/>
                </a:cubicBezTo>
                <a:cubicBezTo>
                  <a:pt x="241" y="1416"/>
                  <a:pt x="284" y="1453"/>
                  <a:pt x="322" y="1496"/>
                </a:cubicBezTo>
                <a:cubicBezTo>
                  <a:pt x="342" y="1520"/>
                  <a:pt x="358" y="1548"/>
                  <a:pt x="377" y="1573"/>
                </a:cubicBezTo>
                <a:cubicBezTo>
                  <a:pt x="319" y="1561"/>
                  <a:pt x="266" y="1566"/>
                  <a:pt x="213" y="1568"/>
                </a:cubicBezTo>
                <a:cubicBezTo>
                  <a:pt x="138" y="1570"/>
                  <a:pt x="81" y="1539"/>
                  <a:pt x="41" y="1476"/>
                </a:cubicBezTo>
                <a:close/>
                <a:moveTo>
                  <a:pt x="1366" y="1620"/>
                </a:moveTo>
                <a:cubicBezTo>
                  <a:pt x="1352" y="1517"/>
                  <a:pt x="1304" y="1433"/>
                  <a:pt x="1242" y="1352"/>
                </a:cubicBezTo>
                <a:cubicBezTo>
                  <a:pt x="1235" y="1355"/>
                  <a:pt x="1227" y="1358"/>
                  <a:pt x="1222" y="1363"/>
                </a:cubicBezTo>
                <a:cubicBezTo>
                  <a:pt x="1162" y="1433"/>
                  <a:pt x="1123" y="1510"/>
                  <a:pt x="1130" y="1607"/>
                </a:cubicBezTo>
                <a:cubicBezTo>
                  <a:pt x="1135" y="1669"/>
                  <a:pt x="1137" y="1730"/>
                  <a:pt x="1157" y="1789"/>
                </a:cubicBezTo>
                <a:cubicBezTo>
                  <a:pt x="1072" y="1703"/>
                  <a:pt x="1019" y="1605"/>
                  <a:pt x="1035" y="1479"/>
                </a:cubicBezTo>
                <a:cubicBezTo>
                  <a:pt x="1043" y="1414"/>
                  <a:pt x="1054" y="1348"/>
                  <a:pt x="1082" y="1289"/>
                </a:cubicBezTo>
                <a:cubicBezTo>
                  <a:pt x="1118" y="1215"/>
                  <a:pt x="1157" y="1142"/>
                  <a:pt x="1225" y="1086"/>
                </a:cubicBezTo>
                <a:cubicBezTo>
                  <a:pt x="1304" y="1180"/>
                  <a:pt x="1477" y="1206"/>
                  <a:pt x="1620" y="1082"/>
                </a:cubicBezTo>
                <a:cubicBezTo>
                  <a:pt x="1613" y="1035"/>
                  <a:pt x="1576" y="1016"/>
                  <a:pt x="1538" y="999"/>
                </a:cubicBezTo>
                <a:cubicBezTo>
                  <a:pt x="1515" y="990"/>
                  <a:pt x="1491" y="985"/>
                  <a:pt x="1467" y="978"/>
                </a:cubicBezTo>
                <a:cubicBezTo>
                  <a:pt x="1498" y="919"/>
                  <a:pt x="1527" y="862"/>
                  <a:pt x="1557" y="803"/>
                </a:cubicBezTo>
                <a:cubicBezTo>
                  <a:pt x="1545" y="796"/>
                  <a:pt x="1539" y="790"/>
                  <a:pt x="1532" y="789"/>
                </a:cubicBezTo>
                <a:cubicBezTo>
                  <a:pt x="1469" y="782"/>
                  <a:pt x="1408" y="794"/>
                  <a:pt x="1353" y="822"/>
                </a:cubicBezTo>
                <a:cubicBezTo>
                  <a:pt x="1311" y="843"/>
                  <a:pt x="1286" y="884"/>
                  <a:pt x="1260" y="923"/>
                </a:cubicBezTo>
                <a:cubicBezTo>
                  <a:pt x="1237" y="957"/>
                  <a:pt x="1226" y="995"/>
                  <a:pt x="1219" y="1036"/>
                </a:cubicBezTo>
                <a:cubicBezTo>
                  <a:pt x="1217" y="1051"/>
                  <a:pt x="1214" y="1066"/>
                  <a:pt x="1191" y="1072"/>
                </a:cubicBezTo>
                <a:cubicBezTo>
                  <a:pt x="1210" y="1013"/>
                  <a:pt x="1203" y="956"/>
                  <a:pt x="1188" y="900"/>
                </a:cubicBezTo>
                <a:cubicBezTo>
                  <a:pt x="1172" y="842"/>
                  <a:pt x="1136" y="796"/>
                  <a:pt x="1093" y="753"/>
                </a:cubicBezTo>
                <a:cubicBezTo>
                  <a:pt x="1035" y="812"/>
                  <a:pt x="1014" y="884"/>
                  <a:pt x="1012" y="963"/>
                </a:cubicBezTo>
                <a:cubicBezTo>
                  <a:pt x="1010" y="1041"/>
                  <a:pt x="1033" y="1112"/>
                  <a:pt x="1093" y="1168"/>
                </a:cubicBezTo>
                <a:cubicBezTo>
                  <a:pt x="1011" y="1293"/>
                  <a:pt x="968" y="1427"/>
                  <a:pt x="977" y="1576"/>
                </a:cubicBezTo>
                <a:cubicBezTo>
                  <a:pt x="878" y="1473"/>
                  <a:pt x="811" y="1350"/>
                  <a:pt x="752" y="1221"/>
                </a:cubicBezTo>
                <a:cubicBezTo>
                  <a:pt x="772" y="1204"/>
                  <a:pt x="792" y="1190"/>
                  <a:pt x="808" y="1173"/>
                </a:cubicBezTo>
                <a:cubicBezTo>
                  <a:pt x="859" y="1119"/>
                  <a:pt x="893" y="1055"/>
                  <a:pt x="904" y="981"/>
                </a:cubicBezTo>
                <a:cubicBezTo>
                  <a:pt x="909" y="946"/>
                  <a:pt x="903" y="909"/>
                  <a:pt x="900" y="873"/>
                </a:cubicBezTo>
                <a:cubicBezTo>
                  <a:pt x="899" y="859"/>
                  <a:pt x="888" y="854"/>
                  <a:pt x="873" y="853"/>
                </a:cubicBezTo>
                <a:cubicBezTo>
                  <a:pt x="833" y="852"/>
                  <a:pt x="803" y="873"/>
                  <a:pt x="774" y="893"/>
                </a:cubicBezTo>
                <a:cubicBezTo>
                  <a:pt x="750" y="910"/>
                  <a:pt x="731" y="933"/>
                  <a:pt x="708" y="955"/>
                </a:cubicBezTo>
                <a:cubicBezTo>
                  <a:pt x="690" y="891"/>
                  <a:pt x="689" y="826"/>
                  <a:pt x="685" y="757"/>
                </a:cubicBezTo>
                <a:cubicBezTo>
                  <a:pt x="706" y="764"/>
                  <a:pt x="723" y="773"/>
                  <a:pt x="741" y="776"/>
                </a:cubicBezTo>
                <a:cubicBezTo>
                  <a:pt x="787" y="782"/>
                  <a:pt x="823" y="759"/>
                  <a:pt x="852" y="728"/>
                </a:cubicBezTo>
                <a:cubicBezTo>
                  <a:pt x="884" y="694"/>
                  <a:pt x="906" y="654"/>
                  <a:pt x="917" y="607"/>
                </a:cubicBezTo>
                <a:cubicBezTo>
                  <a:pt x="923" y="583"/>
                  <a:pt x="930" y="559"/>
                  <a:pt x="937" y="535"/>
                </a:cubicBezTo>
                <a:cubicBezTo>
                  <a:pt x="949" y="495"/>
                  <a:pt x="968" y="459"/>
                  <a:pt x="1016" y="438"/>
                </a:cubicBezTo>
                <a:cubicBezTo>
                  <a:pt x="968" y="423"/>
                  <a:pt x="927" y="419"/>
                  <a:pt x="891" y="433"/>
                </a:cubicBezTo>
                <a:cubicBezTo>
                  <a:pt x="855" y="446"/>
                  <a:pt x="825" y="474"/>
                  <a:pt x="790" y="498"/>
                </a:cubicBezTo>
                <a:cubicBezTo>
                  <a:pt x="772" y="400"/>
                  <a:pt x="725" y="315"/>
                  <a:pt x="659" y="236"/>
                </a:cubicBezTo>
                <a:cubicBezTo>
                  <a:pt x="655" y="244"/>
                  <a:pt x="651" y="249"/>
                  <a:pt x="652" y="253"/>
                </a:cubicBezTo>
                <a:cubicBezTo>
                  <a:pt x="658" y="304"/>
                  <a:pt x="636" y="349"/>
                  <a:pt x="619" y="395"/>
                </a:cubicBezTo>
                <a:cubicBezTo>
                  <a:pt x="605" y="432"/>
                  <a:pt x="588" y="468"/>
                  <a:pt x="571" y="506"/>
                </a:cubicBezTo>
                <a:cubicBezTo>
                  <a:pt x="544" y="501"/>
                  <a:pt x="512" y="495"/>
                  <a:pt x="482" y="488"/>
                </a:cubicBezTo>
                <a:cubicBezTo>
                  <a:pt x="451" y="481"/>
                  <a:pt x="420" y="473"/>
                  <a:pt x="387" y="465"/>
                </a:cubicBezTo>
                <a:cubicBezTo>
                  <a:pt x="367" y="541"/>
                  <a:pt x="412" y="600"/>
                  <a:pt x="455" y="658"/>
                </a:cubicBezTo>
                <a:cubicBezTo>
                  <a:pt x="499" y="717"/>
                  <a:pt x="557" y="758"/>
                  <a:pt x="637" y="750"/>
                </a:cubicBezTo>
                <a:cubicBezTo>
                  <a:pt x="636" y="793"/>
                  <a:pt x="634" y="833"/>
                  <a:pt x="635" y="871"/>
                </a:cubicBezTo>
                <a:cubicBezTo>
                  <a:pt x="636" y="910"/>
                  <a:pt x="641" y="949"/>
                  <a:pt x="644" y="995"/>
                </a:cubicBezTo>
                <a:cubicBezTo>
                  <a:pt x="548" y="917"/>
                  <a:pt x="444" y="880"/>
                  <a:pt x="323" y="908"/>
                </a:cubicBezTo>
                <a:cubicBezTo>
                  <a:pt x="317" y="941"/>
                  <a:pt x="333" y="969"/>
                  <a:pt x="343" y="997"/>
                </a:cubicBezTo>
                <a:cubicBezTo>
                  <a:pt x="370" y="1069"/>
                  <a:pt x="424" y="1117"/>
                  <a:pt x="486" y="1157"/>
                </a:cubicBezTo>
                <a:cubicBezTo>
                  <a:pt x="557" y="1202"/>
                  <a:pt x="636" y="1225"/>
                  <a:pt x="720" y="1247"/>
                </a:cubicBezTo>
                <a:cubicBezTo>
                  <a:pt x="760" y="1355"/>
                  <a:pt x="811" y="1461"/>
                  <a:pt x="878" y="1557"/>
                </a:cubicBezTo>
                <a:cubicBezTo>
                  <a:pt x="946" y="1652"/>
                  <a:pt x="1022" y="1740"/>
                  <a:pt x="1098" y="1835"/>
                </a:cubicBezTo>
                <a:cubicBezTo>
                  <a:pt x="1069" y="1825"/>
                  <a:pt x="1041" y="1817"/>
                  <a:pt x="1015" y="1808"/>
                </a:cubicBezTo>
                <a:cubicBezTo>
                  <a:pt x="937" y="1648"/>
                  <a:pt x="818" y="1546"/>
                  <a:pt x="632" y="1532"/>
                </a:cubicBezTo>
                <a:cubicBezTo>
                  <a:pt x="627" y="1593"/>
                  <a:pt x="645" y="1644"/>
                  <a:pt x="680" y="1686"/>
                </a:cubicBezTo>
                <a:cubicBezTo>
                  <a:pt x="714" y="1727"/>
                  <a:pt x="753" y="1762"/>
                  <a:pt x="793" y="1802"/>
                </a:cubicBezTo>
                <a:cubicBezTo>
                  <a:pt x="678" y="1812"/>
                  <a:pt x="581" y="1860"/>
                  <a:pt x="482" y="1919"/>
                </a:cubicBezTo>
                <a:cubicBezTo>
                  <a:pt x="466" y="1912"/>
                  <a:pt x="447" y="1903"/>
                  <a:pt x="429" y="1893"/>
                </a:cubicBezTo>
                <a:cubicBezTo>
                  <a:pt x="351" y="1849"/>
                  <a:pt x="272" y="1856"/>
                  <a:pt x="194" y="1888"/>
                </a:cubicBezTo>
                <a:cubicBezTo>
                  <a:pt x="163" y="1900"/>
                  <a:pt x="134" y="1917"/>
                  <a:pt x="107" y="1936"/>
                </a:cubicBezTo>
                <a:cubicBezTo>
                  <a:pt x="75" y="1959"/>
                  <a:pt x="80" y="1982"/>
                  <a:pt x="115" y="1999"/>
                </a:cubicBezTo>
                <a:cubicBezTo>
                  <a:pt x="176" y="2030"/>
                  <a:pt x="238" y="2052"/>
                  <a:pt x="308" y="2043"/>
                </a:cubicBezTo>
                <a:cubicBezTo>
                  <a:pt x="309" y="2043"/>
                  <a:pt x="310" y="2045"/>
                  <a:pt x="311" y="2046"/>
                </a:cubicBezTo>
                <a:cubicBezTo>
                  <a:pt x="283" y="2081"/>
                  <a:pt x="259" y="2121"/>
                  <a:pt x="240" y="2160"/>
                </a:cubicBezTo>
                <a:cubicBezTo>
                  <a:pt x="263" y="2160"/>
                  <a:pt x="263" y="2160"/>
                  <a:pt x="263" y="2160"/>
                </a:cubicBezTo>
                <a:cubicBezTo>
                  <a:pt x="288" y="2110"/>
                  <a:pt x="321" y="2066"/>
                  <a:pt x="362" y="2026"/>
                </a:cubicBezTo>
                <a:cubicBezTo>
                  <a:pt x="375" y="2013"/>
                  <a:pt x="388" y="2016"/>
                  <a:pt x="405" y="2023"/>
                </a:cubicBezTo>
                <a:cubicBezTo>
                  <a:pt x="373" y="2070"/>
                  <a:pt x="342" y="2115"/>
                  <a:pt x="312" y="2160"/>
                </a:cubicBezTo>
                <a:cubicBezTo>
                  <a:pt x="322" y="2160"/>
                  <a:pt x="322" y="2160"/>
                  <a:pt x="322" y="2160"/>
                </a:cubicBezTo>
                <a:cubicBezTo>
                  <a:pt x="356" y="2122"/>
                  <a:pt x="390" y="2082"/>
                  <a:pt x="430" y="2037"/>
                </a:cubicBezTo>
                <a:cubicBezTo>
                  <a:pt x="433" y="2088"/>
                  <a:pt x="418" y="2127"/>
                  <a:pt x="395" y="2160"/>
                </a:cubicBezTo>
                <a:cubicBezTo>
                  <a:pt x="421" y="2160"/>
                  <a:pt x="421" y="2160"/>
                  <a:pt x="421" y="2160"/>
                </a:cubicBezTo>
                <a:cubicBezTo>
                  <a:pt x="426" y="2153"/>
                  <a:pt x="432" y="2146"/>
                  <a:pt x="437" y="2139"/>
                </a:cubicBezTo>
                <a:cubicBezTo>
                  <a:pt x="438" y="2138"/>
                  <a:pt x="440" y="2138"/>
                  <a:pt x="444" y="2138"/>
                </a:cubicBezTo>
                <a:cubicBezTo>
                  <a:pt x="447" y="2145"/>
                  <a:pt x="449" y="2153"/>
                  <a:pt x="451" y="2160"/>
                </a:cubicBezTo>
                <a:cubicBezTo>
                  <a:pt x="472" y="2160"/>
                  <a:pt x="472" y="2160"/>
                  <a:pt x="472" y="2160"/>
                </a:cubicBezTo>
                <a:cubicBezTo>
                  <a:pt x="469" y="2146"/>
                  <a:pt x="467" y="2132"/>
                  <a:pt x="467" y="2120"/>
                </a:cubicBezTo>
                <a:cubicBezTo>
                  <a:pt x="468" y="2088"/>
                  <a:pt x="463" y="2049"/>
                  <a:pt x="504" y="2027"/>
                </a:cubicBezTo>
                <a:cubicBezTo>
                  <a:pt x="525" y="2065"/>
                  <a:pt x="525" y="2108"/>
                  <a:pt x="542" y="2146"/>
                </a:cubicBezTo>
                <a:cubicBezTo>
                  <a:pt x="555" y="2103"/>
                  <a:pt x="534" y="2064"/>
                  <a:pt x="532" y="2021"/>
                </a:cubicBezTo>
                <a:cubicBezTo>
                  <a:pt x="562" y="2031"/>
                  <a:pt x="584" y="2048"/>
                  <a:pt x="594" y="2075"/>
                </a:cubicBezTo>
                <a:cubicBezTo>
                  <a:pt x="605" y="2104"/>
                  <a:pt x="611" y="2132"/>
                  <a:pt x="613" y="2160"/>
                </a:cubicBezTo>
                <a:cubicBezTo>
                  <a:pt x="634" y="2160"/>
                  <a:pt x="634" y="2160"/>
                  <a:pt x="634" y="2160"/>
                </a:cubicBezTo>
                <a:cubicBezTo>
                  <a:pt x="634" y="2159"/>
                  <a:pt x="634" y="2158"/>
                  <a:pt x="634" y="2156"/>
                </a:cubicBezTo>
                <a:cubicBezTo>
                  <a:pt x="632" y="2075"/>
                  <a:pt x="595" y="2009"/>
                  <a:pt x="525" y="1954"/>
                </a:cubicBezTo>
                <a:cubicBezTo>
                  <a:pt x="629" y="1897"/>
                  <a:pt x="732" y="1862"/>
                  <a:pt x="850" y="1864"/>
                </a:cubicBezTo>
                <a:cubicBezTo>
                  <a:pt x="765" y="1944"/>
                  <a:pt x="729" y="2037"/>
                  <a:pt x="749" y="2149"/>
                </a:cubicBezTo>
                <a:cubicBezTo>
                  <a:pt x="854" y="2177"/>
                  <a:pt x="1017" y="2048"/>
                  <a:pt x="1024" y="1885"/>
                </a:cubicBezTo>
                <a:cubicBezTo>
                  <a:pt x="1101" y="1909"/>
                  <a:pt x="1170" y="1941"/>
                  <a:pt x="1223" y="2002"/>
                </a:cubicBezTo>
                <a:cubicBezTo>
                  <a:pt x="1239" y="2021"/>
                  <a:pt x="1251" y="2042"/>
                  <a:pt x="1279" y="2048"/>
                </a:cubicBezTo>
                <a:cubicBezTo>
                  <a:pt x="1287" y="2049"/>
                  <a:pt x="1295" y="2058"/>
                  <a:pt x="1300" y="2066"/>
                </a:cubicBezTo>
                <a:cubicBezTo>
                  <a:pt x="1321" y="2097"/>
                  <a:pt x="1339" y="2128"/>
                  <a:pt x="1356" y="2160"/>
                </a:cubicBezTo>
                <a:cubicBezTo>
                  <a:pt x="1384" y="2160"/>
                  <a:pt x="1384" y="2160"/>
                  <a:pt x="1384" y="2160"/>
                </a:cubicBezTo>
                <a:cubicBezTo>
                  <a:pt x="1380" y="2144"/>
                  <a:pt x="1380" y="2126"/>
                  <a:pt x="1387" y="2104"/>
                </a:cubicBezTo>
                <a:cubicBezTo>
                  <a:pt x="1364" y="2118"/>
                  <a:pt x="1352" y="2113"/>
                  <a:pt x="1345" y="2096"/>
                </a:cubicBezTo>
                <a:cubicBezTo>
                  <a:pt x="1338" y="2082"/>
                  <a:pt x="1327" y="2070"/>
                  <a:pt x="1323" y="2056"/>
                </a:cubicBezTo>
                <a:cubicBezTo>
                  <a:pt x="1316" y="2033"/>
                  <a:pt x="1303" y="2020"/>
                  <a:pt x="1278" y="2019"/>
                </a:cubicBezTo>
                <a:cubicBezTo>
                  <a:pt x="1275" y="1974"/>
                  <a:pt x="1242" y="1957"/>
                  <a:pt x="1209" y="1941"/>
                </a:cubicBezTo>
                <a:cubicBezTo>
                  <a:pt x="1151" y="1913"/>
                  <a:pt x="1095" y="1880"/>
                  <a:pt x="1033" y="1863"/>
                </a:cubicBezTo>
                <a:cubicBezTo>
                  <a:pt x="1017" y="1858"/>
                  <a:pt x="1008" y="1851"/>
                  <a:pt x="1016" y="1834"/>
                </a:cubicBezTo>
                <a:cubicBezTo>
                  <a:pt x="1087" y="1842"/>
                  <a:pt x="1137" y="1894"/>
                  <a:pt x="1201" y="1918"/>
                </a:cubicBezTo>
                <a:cubicBezTo>
                  <a:pt x="1199" y="1908"/>
                  <a:pt x="1196" y="1899"/>
                  <a:pt x="1191" y="1893"/>
                </a:cubicBezTo>
                <a:cubicBezTo>
                  <a:pt x="1127" y="1821"/>
                  <a:pt x="1063" y="1749"/>
                  <a:pt x="998" y="1678"/>
                </a:cubicBezTo>
                <a:cubicBezTo>
                  <a:pt x="934" y="1610"/>
                  <a:pt x="883" y="1533"/>
                  <a:pt x="838" y="1453"/>
                </a:cubicBezTo>
                <a:cubicBezTo>
                  <a:pt x="829" y="1437"/>
                  <a:pt x="822" y="1421"/>
                  <a:pt x="814" y="1405"/>
                </a:cubicBezTo>
                <a:cubicBezTo>
                  <a:pt x="840" y="1432"/>
                  <a:pt x="858" y="1464"/>
                  <a:pt x="879" y="1493"/>
                </a:cubicBezTo>
                <a:cubicBezTo>
                  <a:pt x="950" y="1593"/>
                  <a:pt x="1030" y="1687"/>
                  <a:pt x="1112" y="1778"/>
                </a:cubicBezTo>
                <a:cubicBezTo>
                  <a:pt x="1180" y="1852"/>
                  <a:pt x="1250" y="1924"/>
                  <a:pt x="1319" y="1998"/>
                </a:cubicBezTo>
                <a:cubicBezTo>
                  <a:pt x="1365" y="2047"/>
                  <a:pt x="1404" y="2102"/>
                  <a:pt x="1437" y="2160"/>
                </a:cubicBezTo>
                <a:cubicBezTo>
                  <a:pt x="1461" y="2160"/>
                  <a:pt x="1461" y="2160"/>
                  <a:pt x="1461" y="2160"/>
                </a:cubicBezTo>
                <a:cubicBezTo>
                  <a:pt x="1426" y="2096"/>
                  <a:pt x="1382" y="2035"/>
                  <a:pt x="1330" y="1979"/>
                </a:cubicBezTo>
                <a:cubicBezTo>
                  <a:pt x="1321" y="1970"/>
                  <a:pt x="1314" y="1958"/>
                  <a:pt x="1303" y="1944"/>
                </a:cubicBezTo>
                <a:cubicBezTo>
                  <a:pt x="1313" y="1940"/>
                  <a:pt x="1320" y="1936"/>
                  <a:pt x="1328" y="1934"/>
                </a:cubicBezTo>
                <a:cubicBezTo>
                  <a:pt x="1407" y="1911"/>
                  <a:pt x="1449" y="1851"/>
                  <a:pt x="1476" y="1780"/>
                </a:cubicBezTo>
                <a:cubicBezTo>
                  <a:pt x="1491" y="1742"/>
                  <a:pt x="1495" y="1698"/>
                  <a:pt x="1498" y="1657"/>
                </a:cubicBezTo>
                <a:cubicBezTo>
                  <a:pt x="1500" y="1627"/>
                  <a:pt x="1493" y="1596"/>
                  <a:pt x="1489" y="1566"/>
                </a:cubicBezTo>
                <a:cubicBezTo>
                  <a:pt x="1437" y="1561"/>
                  <a:pt x="1407" y="1597"/>
                  <a:pt x="1366" y="1620"/>
                </a:cubicBezTo>
                <a:close/>
                <a:moveTo>
                  <a:pt x="1599" y="1070"/>
                </a:moveTo>
                <a:cubicBezTo>
                  <a:pt x="1541" y="1123"/>
                  <a:pt x="1476" y="1148"/>
                  <a:pt x="1402" y="1146"/>
                </a:cubicBezTo>
                <a:cubicBezTo>
                  <a:pt x="1366" y="1145"/>
                  <a:pt x="1330" y="1138"/>
                  <a:pt x="1305" y="1100"/>
                </a:cubicBezTo>
                <a:cubicBezTo>
                  <a:pt x="1364" y="1088"/>
                  <a:pt x="1422" y="1094"/>
                  <a:pt x="1474" y="1065"/>
                </a:cubicBezTo>
                <a:cubicBezTo>
                  <a:pt x="1434" y="1066"/>
                  <a:pt x="1395" y="1067"/>
                  <a:pt x="1346" y="1068"/>
                </a:cubicBezTo>
                <a:cubicBezTo>
                  <a:pt x="1383" y="1044"/>
                  <a:pt x="1412" y="1024"/>
                  <a:pt x="1442" y="1005"/>
                </a:cubicBezTo>
                <a:cubicBezTo>
                  <a:pt x="1446" y="1003"/>
                  <a:pt x="1451" y="1004"/>
                  <a:pt x="1455" y="1004"/>
                </a:cubicBezTo>
                <a:cubicBezTo>
                  <a:pt x="1509" y="1008"/>
                  <a:pt x="1559" y="1023"/>
                  <a:pt x="1599" y="1070"/>
                </a:cubicBezTo>
                <a:close/>
                <a:moveTo>
                  <a:pt x="1279" y="931"/>
                </a:moveTo>
                <a:cubicBezTo>
                  <a:pt x="1310" y="881"/>
                  <a:pt x="1347" y="837"/>
                  <a:pt x="1410" y="824"/>
                </a:cubicBezTo>
                <a:cubicBezTo>
                  <a:pt x="1447" y="817"/>
                  <a:pt x="1482" y="802"/>
                  <a:pt x="1529" y="810"/>
                </a:cubicBezTo>
                <a:cubicBezTo>
                  <a:pt x="1496" y="862"/>
                  <a:pt x="1483" y="919"/>
                  <a:pt x="1444" y="965"/>
                </a:cubicBezTo>
                <a:cubicBezTo>
                  <a:pt x="1406" y="1008"/>
                  <a:pt x="1365" y="1039"/>
                  <a:pt x="1297" y="1025"/>
                </a:cubicBezTo>
                <a:cubicBezTo>
                  <a:pt x="1308" y="1008"/>
                  <a:pt x="1314" y="994"/>
                  <a:pt x="1323" y="982"/>
                </a:cubicBezTo>
                <a:cubicBezTo>
                  <a:pt x="1333" y="970"/>
                  <a:pt x="1345" y="960"/>
                  <a:pt x="1355" y="949"/>
                </a:cubicBezTo>
                <a:cubicBezTo>
                  <a:pt x="1365" y="939"/>
                  <a:pt x="1374" y="929"/>
                  <a:pt x="1384" y="919"/>
                </a:cubicBezTo>
                <a:cubicBezTo>
                  <a:pt x="1334" y="934"/>
                  <a:pt x="1303" y="970"/>
                  <a:pt x="1272" y="1010"/>
                </a:cubicBezTo>
                <a:cubicBezTo>
                  <a:pt x="1255" y="979"/>
                  <a:pt x="1264" y="954"/>
                  <a:pt x="1279" y="931"/>
                </a:cubicBezTo>
                <a:close/>
                <a:moveTo>
                  <a:pt x="1092" y="1083"/>
                </a:moveTo>
                <a:cubicBezTo>
                  <a:pt x="1060" y="1069"/>
                  <a:pt x="1049" y="1049"/>
                  <a:pt x="1042" y="1025"/>
                </a:cubicBezTo>
                <a:cubicBezTo>
                  <a:pt x="1029" y="976"/>
                  <a:pt x="1033" y="929"/>
                  <a:pt x="1045" y="880"/>
                </a:cubicBezTo>
                <a:cubicBezTo>
                  <a:pt x="1054" y="845"/>
                  <a:pt x="1066" y="812"/>
                  <a:pt x="1097" y="783"/>
                </a:cubicBezTo>
                <a:cubicBezTo>
                  <a:pt x="1115" y="810"/>
                  <a:pt x="1133" y="833"/>
                  <a:pt x="1147" y="858"/>
                </a:cubicBezTo>
                <a:cubicBezTo>
                  <a:pt x="1175" y="906"/>
                  <a:pt x="1185" y="960"/>
                  <a:pt x="1179" y="1015"/>
                </a:cubicBezTo>
                <a:cubicBezTo>
                  <a:pt x="1175" y="1047"/>
                  <a:pt x="1163" y="1077"/>
                  <a:pt x="1126" y="1092"/>
                </a:cubicBezTo>
                <a:cubicBezTo>
                  <a:pt x="1106" y="1044"/>
                  <a:pt x="1120" y="990"/>
                  <a:pt x="1090" y="949"/>
                </a:cubicBezTo>
                <a:cubicBezTo>
                  <a:pt x="1091" y="992"/>
                  <a:pt x="1091" y="1034"/>
                  <a:pt x="1092" y="1083"/>
                </a:cubicBezTo>
                <a:close/>
                <a:moveTo>
                  <a:pt x="806" y="544"/>
                </a:moveTo>
                <a:cubicBezTo>
                  <a:pt x="810" y="497"/>
                  <a:pt x="850" y="480"/>
                  <a:pt x="883" y="458"/>
                </a:cubicBezTo>
                <a:cubicBezTo>
                  <a:pt x="901" y="447"/>
                  <a:pt x="923" y="439"/>
                  <a:pt x="948" y="449"/>
                </a:cubicBezTo>
                <a:cubicBezTo>
                  <a:pt x="932" y="494"/>
                  <a:pt x="915" y="534"/>
                  <a:pt x="904" y="575"/>
                </a:cubicBezTo>
                <a:cubicBezTo>
                  <a:pt x="895" y="611"/>
                  <a:pt x="876" y="639"/>
                  <a:pt x="856" y="667"/>
                </a:cubicBezTo>
                <a:cubicBezTo>
                  <a:pt x="839" y="689"/>
                  <a:pt x="816" y="704"/>
                  <a:pt x="784" y="702"/>
                </a:cubicBezTo>
                <a:cubicBezTo>
                  <a:pt x="800" y="676"/>
                  <a:pt x="813" y="653"/>
                  <a:pt x="827" y="630"/>
                </a:cubicBezTo>
                <a:cubicBezTo>
                  <a:pt x="809" y="642"/>
                  <a:pt x="796" y="658"/>
                  <a:pt x="780" y="672"/>
                </a:cubicBezTo>
                <a:cubicBezTo>
                  <a:pt x="766" y="686"/>
                  <a:pt x="752" y="703"/>
                  <a:pt x="725" y="694"/>
                </a:cubicBezTo>
                <a:cubicBezTo>
                  <a:pt x="742" y="669"/>
                  <a:pt x="758" y="647"/>
                  <a:pt x="772" y="624"/>
                </a:cubicBezTo>
                <a:cubicBezTo>
                  <a:pt x="787" y="599"/>
                  <a:pt x="780" y="565"/>
                  <a:pt x="806" y="544"/>
                </a:cubicBezTo>
                <a:close/>
                <a:moveTo>
                  <a:pt x="516" y="687"/>
                </a:moveTo>
                <a:cubicBezTo>
                  <a:pt x="464" y="643"/>
                  <a:pt x="427" y="588"/>
                  <a:pt x="406" y="523"/>
                </a:cubicBezTo>
                <a:cubicBezTo>
                  <a:pt x="403" y="514"/>
                  <a:pt x="404" y="505"/>
                  <a:pt x="404" y="499"/>
                </a:cubicBezTo>
                <a:cubicBezTo>
                  <a:pt x="439" y="504"/>
                  <a:pt x="471" y="510"/>
                  <a:pt x="503" y="514"/>
                </a:cubicBezTo>
                <a:cubicBezTo>
                  <a:pt x="532" y="517"/>
                  <a:pt x="557" y="526"/>
                  <a:pt x="574" y="543"/>
                </a:cubicBezTo>
                <a:cubicBezTo>
                  <a:pt x="579" y="575"/>
                  <a:pt x="583" y="603"/>
                  <a:pt x="588" y="634"/>
                </a:cubicBezTo>
                <a:cubicBezTo>
                  <a:pt x="560" y="618"/>
                  <a:pt x="537" y="604"/>
                  <a:pt x="514" y="591"/>
                </a:cubicBezTo>
                <a:cubicBezTo>
                  <a:pt x="540" y="625"/>
                  <a:pt x="580" y="645"/>
                  <a:pt x="594" y="688"/>
                </a:cubicBezTo>
                <a:cubicBezTo>
                  <a:pt x="560" y="709"/>
                  <a:pt x="541" y="709"/>
                  <a:pt x="516" y="687"/>
                </a:cubicBezTo>
                <a:close/>
                <a:moveTo>
                  <a:pt x="643" y="647"/>
                </a:moveTo>
                <a:cubicBezTo>
                  <a:pt x="640" y="646"/>
                  <a:pt x="638" y="644"/>
                  <a:pt x="636" y="642"/>
                </a:cubicBezTo>
                <a:cubicBezTo>
                  <a:pt x="594" y="580"/>
                  <a:pt x="587" y="516"/>
                  <a:pt x="619" y="448"/>
                </a:cubicBezTo>
                <a:cubicBezTo>
                  <a:pt x="641" y="400"/>
                  <a:pt x="666" y="353"/>
                  <a:pt x="677" y="295"/>
                </a:cubicBezTo>
                <a:cubicBezTo>
                  <a:pt x="694" y="322"/>
                  <a:pt x="713" y="347"/>
                  <a:pt x="727" y="376"/>
                </a:cubicBezTo>
                <a:cubicBezTo>
                  <a:pt x="752" y="427"/>
                  <a:pt x="770" y="482"/>
                  <a:pt x="769" y="541"/>
                </a:cubicBezTo>
                <a:cubicBezTo>
                  <a:pt x="768" y="609"/>
                  <a:pt x="746" y="640"/>
                  <a:pt x="685" y="656"/>
                </a:cubicBezTo>
                <a:cubicBezTo>
                  <a:pt x="690" y="610"/>
                  <a:pt x="701" y="564"/>
                  <a:pt x="688" y="517"/>
                </a:cubicBezTo>
                <a:cubicBezTo>
                  <a:pt x="676" y="562"/>
                  <a:pt x="678" y="610"/>
                  <a:pt x="654" y="651"/>
                </a:cubicBezTo>
                <a:cubicBezTo>
                  <a:pt x="648" y="649"/>
                  <a:pt x="645" y="649"/>
                  <a:pt x="643" y="647"/>
                </a:cubicBezTo>
                <a:close/>
                <a:moveTo>
                  <a:pt x="675" y="1129"/>
                </a:moveTo>
                <a:cubicBezTo>
                  <a:pt x="632" y="1105"/>
                  <a:pt x="592" y="1083"/>
                  <a:pt x="552" y="1061"/>
                </a:cubicBezTo>
                <a:cubicBezTo>
                  <a:pt x="550" y="1063"/>
                  <a:pt x="549" y="1065"/>
                  <a:pt x="547" y="1067"/>
                </a:cubicBezTo>
                <a:cubicBezTo>
                  <a:pt x="584" y="1096"/>
                  <a:pt x="621" y="1124"/>
                  <a:pt x="658" y="1153"/>
                </a:cubicBezTo>
                <a:cubicBezTo>
                  <a:pt x="630" y="1176"/>
                  <a:pt x="584" y="1178"/>
                  <a:pt x="514" y="1146"/>
                </a:cubicBezTo>
                <a:cubicBezTo>
                  <a:pt x="423" y="1105"/>
                  <a:pt x="366" y="1030"/>
                  <a:pt x="345" y="928"/>
                </a:cubicBezTo>
                <a:cubicBezTo>
                  <a:pt x="462" y="897"/>
                  <a:pt x="596" y="958"/>
                  <a:pt x="658" y="1048"/>
                </a:cubicBezTo>
                <a:cubicBezTo>
                  <a:pt x="673" y="1070"/>
                  <a:pt x="683" y="1096"/>
                  <a:pt x="675" y="1129"/>
                </a:cubicBezTo>
                <a:close/>
                <a:moveTo>
                  <a:pt x="679" y="1019"/>
                </a:moveTo>
                <a:cubicBezTo>
                  <a:pt x="655" y="948"/>
                  <a:pt x="652" y="879"/>
                  <a:pt x="660" y="810"/>
                </a:cubicBezTo>
                <a:cubicBezTo>
                  <a:pt x="688" y="929"/>
                  <a:pt x="693" y="985"/>
                  <a:pt x="679" y="1019"/>
                </a:cubicBezTo>
                <a:close/>
                <a:moveTo>
                  <a:pt x="720" y="989"/>
                </a:moveTo>
                <a:cubicBezTo>
                  <a:pt x="729" y="972"/>
                  <a:pt x="738" y="953"/>
                  <a:pt x="751" y="939"/>
                </a:cubicBezTo>
                <a:cubicBezTo>
                  <a:pt x="783" y="906"/>
                  <a:pt x="820" y="879"/>
                  <a:pt x="870" y="874"/>
                </a:cubicBezTo>
                <a:cubicBezTo>
                  <a:pt x="915" y="968"/>
                  <a:pt x="845" y="1144"/>
                  <a:pt x="763" y="1145"/>
                </a:cubicBezTo>
                <a:cubicBezTo>
                  <a:pt x="754" y="1084"/>
                  <a:pt x="788" y="1033"/>
                  <a:pt x="806" y="972"/>
                </a:cubicBezTo>
                <a:cubicBezTo>
                  <a:pt x="763" y="1015"/>
                  <a:pt x="756" y="1070"/>
                  <a:pt x="735" y="1119"/>
                </a:cubicBezTo>
                <a:cubicBezTo>
                  <a:pt x="698" y="1075"/>
                  <a:pt x="699" y="1032"/>
                  <a:pt x="720" y="989"/>
                </a:cubicBezTo>
                <a:close/>
                <a:moveTo>
                  <a:pt x="111" y="1967"/>
                </a:moveTo>
                <a:cubicBezTo>
                  <a:pt x="162" y="1899"/>
                  <a:pt x="321" y="1874"/>
                  <a:pt x="384" y="1923"/>
                </a:cubicBezTo>
                <a:cubicBezTo>
                  <a:pt x="336" y="1929"/>
                  <a:pt x="286" y="1936"/>
                  <a:pt x="236" y="1943"/>
                </a:cubicBezTo>
                <a:cubicBezTo>
                  <a:pt x="236" y="1945"/>
                  <a:pt x="236" y="1948"/>
                  <a:pt x="236" y="1951"/>
                </a:cubicBezTo>
                <a:cubicBezTo>
                  <a:pt x="291" y="1956"/>
                  <a:pt x="348" y="1935"/>
                  <a:pt x="403" y="1954"/>
                </a:cubicBezTo>
                <a:cubicBezTo>
                  <a:pt x="319" y="2053"/>
                  <a:pt x="201" y="2036"/>
                  <a:pt x="111" y="1967"/>
                </a:cubicBezTo>
                <a:close/>
                <a:moveTo>
                  <a:pt x="650" y="1555"/>
                </a:moveTo>
                <a:cubicBezTo>
                  <a:pt x="657" y="1555"/>
                  <a:pt x="663" y="1554"/>
                  <a:pt x="670" y="1555"/>
                </a:cubicBezTo>
                <a:cubicBezTo>
                  <a:pt x="681" y="1556"/>
                  <a:pt x="692" y="1557"/>
                  <a:pt x="703" y="1560"/>
                </a:cubicBezTo>
                <a:cubicBezTo>
                  <a:pt x="797" y="1581"/>
                  <a:pt x="866" y="1637"/>
                  <a:pt x="917" y="1716"/>
                </a:cubicBezTo>
                <a:cubicBezTo>
                  <a:pt x="925" y="1727"/>
                  <a:pt x="926" y="1742"/>
                  <a:pt x="929" y="1755"/>
                </a:cubicBezTo>
                <a:cubicBezTo>
                  <a:pt x="927" y="1756"/>
                  <a:pt x="924" y="1758"/>
                  <a:pt x="922" y="1759"/>
                </a:cubicBezTo>
                <a:cubicBezTo>
                  <a:pt x="872" y="1725"/>
                  <a:pt x="822" y="1691"/>
                  <a:pt x="772" y="1657"/>
                </a:cubicBezTo>
                <a:cubicBezTo>
                  <a:pt x="810" y="1713"/>
                  <a:pt x="877" y="1738"/>
                  <a:pt x="919" y="1798"/>
                </a:cubicBezTo>
                <a:cubicBezTo>
                  <a:pt x="798" y="1814"/>
                  <a:pt x="651" y="1667"/>
                  <a:pt x="650" y="1555"/>
                </a:cubicBezTo>
                <a:close/>
                <a:moveTo>
                  <a:pt x="702" y="1859"/>
                </a:moveTo>
                <a:cubicBezTo>
                  <a:pt x="649" y="1873"/>
                  <a:pt x="599" y="1894"/>
                  <a:pt x="541" y="1915"/>
                </a:cubicBezTo>
                <a:cubicBezTo>
                  <a:pt x="623" y="1853"/>
                  <a:pt x="803" y="1801"/>
                  <a:pt x="864" y="1834"/>
                </a:cubicBezTo>
                <a:cubicBezTo>
                  <a:pt x="811" y="1842"/>
                  <a:pt x="756" y="1846"/>
                  <a:pt x="702" y="1859"/>
                </a:cubicBezTo>
                <a:close/>
                <a:moveTo>
                  <a:pt x="941" y="2040"/>
                </a:moveTo>
                <a:cubicBezTo>
                  <a:pt x="899" y="2099"/>
                  <a:pt x="835" y="2120"/>
                  <a:pt x="768" y="2137"/>
                </a:cubicBezTo>
                <a:cubicBezTo>
                  <a:pt x="752" y="2030"/>
                  <a:pt x="812" y="1900"/>
                  <a:pt x="887" y="1877"/>
                </a:cubicBezTo>
                <a:cubicBezTo>
                  <a:pt x="901" y="1879"/>
                  <a:pt x="916" y="1882"/>
                  <a:pt x="932" y="1885"/>
                </a:cubicBezTo>
                <a:cubicBezTo>
                  <a:pt x="917" y="1940"/>
                  <a:pt x="880" y="1978"/>
                  <a:pt x="852" y="2027"/>
                </a:cubicBezTo>
                <a:cubicBezTo>
                  <a:pt x="891" y="2002"/>
                  <a:pt x="926" y="1962"/>
                  <a:pt x="954" y="1907"/>
                </a:cubicBezTo>
                <a:cubicBezTo>
                  <a:pt x="971" y="1959"/>
                  <a:pt x="968" y="2002"/>
                  <a:pt x="941" y="2040"/>
                </a:cubicBezTo>
                <a:close/>
                <a:moveTo>
                  <a:pt x="1054" y="1292"/>
                </a:moveTo>
                <a:cubicBezTo>
                  <a:pt x="1039" y="1350"/>
                  <a:pt x="1026" y="1402"/>
                  <a:pt x="1013" y="1455"/>
                </a:cubicBezTo>
                <a:cubicBezTo>
                  <a:pt x="1010" y="1402"/>
                  <a:pt x="1029" y="1331"/>
                  <a:pt x="1054" y="1292"/>
                </a:cubicBezTo>
                <a:close/>
                <a:moveTo>
                  <a:pt x="1283" y="1815"/>
                </a:moveTo>
                <a:cubicBezTo>
                  <a:pt x="1263" y="1747"/>
                  <a:pt x="1242" y="1681"/>
                  <a:pt x="1237" y="1600"/>
                </a:cubicBezTo>
                <a:cubicBezTo>
                  <a:pt x="1231" y="1619"/>
                  <a:pt x="1226" y="1628"/>
                  <a:pt x="1227" y="1637"/>
                </a:cubicBezTo>
                <a:cubicBezTo>
                  <a:pt x="1234" y="1698"/>
                  <a:pt x="1242" y="1758"/>
                  <a:pt x="1250" y="1824"/>
                </a:cubicBezTo>
                <a:cubicBezTo>
                  <a:pt x="1241" y="1819"/>
                  <a:pt x="1233" y="1817"/>
                  <a:pt x="1227" y="1812"/>
                </a:cubicBezTo>
                <a:cubicBezTo>
                  <a:pt x="1188" y="1776"/>
                  <a:pt x="1161" y="1733"/>
                  <a:pt x="1154" y="1679"/>
                </a:cubicBezTo>
                <a:cubicBezTo>
                  <a:pt x="1152" y="1655"/>
                  <a:pt x="1152" y="1632"/>
                  <a:pt x="1150" y="1608"/>
                </a:cubicBezTo>
                <a:cubicBezTo>
                  <a:pt x="1141" y="1518"/>
                  <a:pt x="1181" y="1447"/>
                  <a:pt x="1236" y="1377"/>
                </a:cubicBezTo>
                <a:cubicBezTo>
                  <a:pt x="1255" y="1404"/>
                  <a:pt x="1274" y="1428"/>
                  <a:pt x="1290" y="1454"/>
                </a:cubicBezTo>
                <a:cubicBezTo>
                  <a:pt x="1346" y="1550"/>
                  <a:pt x="1359" y="1653"/>
                  <a:pt x="1338" y="1761"/>
                </a:cubicBezTo>
                <a:cubicBezTo>
                  <a:pt x="1333" y="1786"/>
                  <a:pt x="1316" y="1809"/>
                  <a:pt x="1283" y="1815"/>
                </a:cubicBezTo>
                <a:close/>
                <a:moveTo>
                  <a:pt x="1467" y="1738"/>
                </a:moveTo>
                <a:cubicBezTo>
                  <a:pt x="1457" y="1776"/>
                  <a:pt x="1445" y="1813"/>
                  <a:pt x="1416" y="1842"/>
                </a:cubicBezTo>
                <a:cubicBezTo>
                  <a:pt x="1393" y="1864"/>
                  <a:pt x="1377" y="1869"/>
                  <a:pt x="1347" y="1863"/>
                </a:cubicBezTo>
                <a:cubicBezTo>
                  <a:pt x="1360" y="1805"/>
                  <a:pt x="1417" y="1763"/>
                  <a:pt x="1413" y="1690"/>
                </a:cubicBezTo>
                <a:cubicBezTo>
                  <a:pt x="1401" y="1713"/>
                  <a:pt x="1393" y="1728"/>
                  <a:pt x="1384" y="1746"/>
                </a:cubicBezTo>
                <a:cubicBezTo>
                  <a:pt x="1358" y="1660"/>
                  <a:pt x="1384" y="1612"/>
                  <a:pt x="1469" y="1588"/>
                </a:cubicBezTo>
                <a:cubicBezTo>
                  <a:pt x="1483" y="1633"/>
                  <a:pt x="1482" y="1679"/>
                  <a:pt x="1467" y="1738"/>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3F4A2EA6-C2D4-4769-BD92-2E44E54D5ABA}" type="datetimeFigureOut">
              <a:rPr lang="en-US" smtClean="0"/>
              <a:t>8/27/2019</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95A96DDB-EF93-441E-9CBF-72595A3A0325}"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3616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4A2EA6-C2D4-4769-BD92-2E44E54D5ABA}" type="datetimeFigureOut">
              <a:rPr lang="en-US" smtClean="0"/>
              <a:t>8/27/2019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A96DDB-EF93-441E-9CBF-72595A3A0325}" type="slidenum">
              <a:rPr lang="en-US" smtClean="0"/>
              <a:t>‹#›</a:t>
            </a:fld>
            <a:endParaRPr lang="en-US"/>
          </a:p>
        </p:txBody>
      </p:sp>
    </p:spTree>
    <p:extLst>
      <p:ext uri="{BB962C8B-B14F-4D97-AF65-F5344CB8AC3E}">
        <p14:creationId xmlns:p14="http://schemas.microsoft.com/office/powerpoint/2010/main" val="54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4A2EA6-C2D4-4769-BD92-2E44E54D5ABA}" type="datetimeFigureOut">
              <a:rPr lang="en-US" smtClean="0"/>
              <a:t>8/27/2019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A96DDB-EF93-441E-9CBF-72595A3A0325}" type="slidenum">
              <a:rPr lang="en-US" smtClean="0"/>
              <a:t>‹#›</a:t>
            </a:fld>
            <a:endParaRPr lang="en-US"/>
          </a:p>
        </p:txBody>
      </p:sp>
    </p:spTree>
    <p:extLst>
      <p:ext uri="{BB962C8B-B14F-4D97-AF65-F5344CB8AC3E}">
        <p14:creationId xmlns:p14="http://schemas.microsoft.com/office/powerpoint/2010/main" val="1592235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4A2EA6-C2D4-4769-BD92-2E44E54D5ABA}" type="datetimeFigureOut">
              <a:rPr lang="en-US" smtClean="0"/>
              <a:t>8/27/2019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A96DDB-EF93-441E-9CBF-72595A3A0325}" type="slidenum">
              <a:rPr lang="en-US" smtClean="0"/>
              <a:t>‹#›</a:t>
            </a:fld>
            <a:endParaRPr lang="en-US"/>
          </a:p>
        </p:txBody>
      </p:sp>
    </p:spTree>
    <p:extLst>
      <p:ext uri="{BB962C8B-B14F-4D97-AF65-F5344CB8AC3E}">
        <p14:creationId xmlns:p14="http://schemas.microsoft.com/office/powerpoint/2010/main" val="199861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6"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3F4A2EA6-C2D4-4769-BD92-2E44E54D5ABA}" type="datetimeFigureOut">
              <a:rPr lang="en-US" smtClean="0"/>
              <a:t>8/27/2019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A96DDB-EF93-441E-9CBF-72595A3A0325}" type="slidenum">
              <a:rPr lang="en-US" smtClean="0"/>
              <a:t>‹#›</a:t>
            </a:fld>
            <a:endParaRPr lang="en-US"/>
          </a:p>
        </p:txBody>
      </p:sp>
    </p:spTree>
    <p:extLst>
      <p:ext uri="{BB962C8B-B14F-4D97-AF65-F5344CB8AC3E}">
        <p14:creationId xmlns:p14="http://schemas.microsoft.com/office/powerpoint/2010/main" val="3376043198"/>
      </p:ext>
    </p:extLst>
  </p:cSld>
  <p:clrMapOvr>
    <a:masterClrMapping/>
  </p:clrMapOvr>
  <p:extLst>
    <p:ext uri="{DCECCB84-F9BA-43D5-87BE-67443E8EF086}">
      <p15:sldGuideLst xmlns:p15="http://schemas.microsoft.com/office/powerpoint/2012/main">
        <p15:guide id="2" pos="7200" userDrawn="1">
          <p15:clr>
            <a:srgbClr val="FBAE40"/>
          </p15:clr>
        </p15:guide>
        <p15:guide id="3" pos="540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2"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3F4A2EA6-C2D4-4769-BD92-2E44E54D5ABA}" type="datetimeFigureOut">
              <a:rPr lang="en-US" smtClean="0"/>
              <a:t>8/27/2019</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95A96DDB-EF93-441E-9CBF-72595A3A0325}" type="slidenum">
              <a:rPr lang="en-US" smtClean="0"/>
              <a:t>‹#›</a:t>
            </a:fld>
            <a:endParaRPr lang="en-US"/>
          </a:p>
        </p:txBody>
      </p:sp>
    </p:spTree>
    <p:extLst>
      <p:ext uri="{BB962C8B-B14F-4D97-AF65-F5344CB8AC3E}">
        <p14:creationId xmlns:p14="http://schemas.microsoft.com/office/powerpoint/2010/main" val="1206429573"/>
      </p:ext>
    </p:extLst>
  </p:cSld>
  <p:clrMapOvr>
    <a:masterClrMapping/>
  </p:clrMapOvr>
  <p:extLst>
    <p:ext uri="{DCECCB84-F9BA-43D5-87BE-67443E8EF086}">
      <p15:sldGuideLst xmlns:p15="http://schemas.microsoft.com/office/powerpoint/2012/main">
        <p15:guide id="2" pos="7200" userDrawn="1">
          <p15:clr>
            <a:srgbClr val="FBAE40"/>
          </p15:clr>
        </p15:guide>
        <p15:guide id="3" pos="540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5"/>
          <p:cNvSpPr>
            <a:spLocks noEditPoints="1"/>
          </p:cNvSpPr>
          <p:nvPr/>
        </p:nvSpPr>
        <p:spPr bwMode="auto">
          <a:xfrm>
            <a:off x="8411377" y="0"/>
            <a:ext cx="3780623" cy="6858000"/>
          </a:xfrm>
          <a:custGeom>
            <a:avLst/>
            <a:gdLst/>
            <a:ahLst/>
            <a:cxnLst/>
            <a:rect l="0" t="0" r="r" b="b"/>
            <a:pathLst>
              <a:path w="1189" h="2160">
                <a:moveTo>
                  <a:pt x="1000" y="1982"/>
                </a:moveTo>
                <a:cubicBezTo>
                  <a:pt x="1033" y="1946"/>
                  <a:pt x="1054" y="1904"/>
                  <a:pt x="1077" y="1863"/>
                </a:cubicBezTo>
                <a:cubicBezTo>
                  <a:pt x="1113" y="1797"/>
                  <a:pt x="1109" y="1731"/>
                  <a:pt x="1090" y="1663"/>
                </a:cubicBezTo>
                <a:cubicBezTo>
                  <a:pt x="1088" y="1658"/>
                  <a:pt x="1083" y="1654"/>
                  <a:pt x="1079" y="1649"/>
                </a:cubicBezTo>
                <a:cubicBezTo>
                  <a:pt x="1010" y="1686"/>
                  <a:pt x="950" y="1730"/>
                  <a:pt x="908" y="1797"/>
                </a:cubicBezTo>
                <a:cubicBezTo>
                  <a:pt x="887" y="1768"/>
                  <a:pt x="876" y="1734"/>
                  <a:pt x="839" y="1720"/>
                </a:cubicBezTo>
                <a:cubicBezTo>
                  <a:pt x="827" y="1741"/>
                  <a:pt x="812" y="1760"/>
                  <a:pt x="804" y="1781"/>
                </a:cubicBezTo>
                <a:cubicBezTo>
                  <a:pt x="793" y="1811"/>
                  <a:pt x="782" y="1843"/>
                  <a:pt x="780" y="1875"/>
                </a:cubicBezTo>
                <a:cubicBezTo>
                  <a:pt x="777" y="1933"/>
                  <a:pt x="787" y="1988"/>
                  <a:pt x="835" y="2029"/>
                </a:cubicBezTo>
                <a:cubicBezTo>
                  <a:pt x="840" y="2033"/>
                  <a:pt x="843" y="2038"/>
                  <a:pt x="849" y="2044"/>
                </a:cubicBezTo>
                <a:cubicBezTo>
                  <a:pt x="837" y="2050"/>
                  <a:pt x="828" y="2056"/>
                  <a:pt x="819" y="2060"/>
                </a:cubicBezTo>
                <a:cubicBezTo>
                  <a:pt x="758" y="2086"/>
                  <a:pt x="702" y="2119"/>
                  <a:pt x="652" y="2160"/>
                </a:cubicBezTo>
                <a:cubicBezTo>
                  <a:pt x="677" y="2160"/>
                  <a:pt x="677" y="2160"/>
                  <a:pt x="677" y="2160"/>
                </a:cubicBezTo>
                <a:cubicBezTo>
                  <a:pt x="722" y="2127"/>
                  <a:pt x="769" y="2098"/>
                  <a:pt x="821" y="2077"/>
                </a:cubicBezTo>
                <a:cubicBezTo>
                  <a:pt x="892" y="2047"/>
                  <a:pt x="964" y="2019"/>
                  <a:pt x="1035" y="1988"/>
                </a:cubicBezTo>
                <a:cubicBezTo>
                  <a:pt x="1087" y="1966"/>
                  <a:pt x="1138" y="1942"/>
                  <a:pt x="1188" y="1917"/>
                </a:cubicBezTo>
                <a:cubicBezTo>
                  <a:pt x="1188" y="1788"/>
                  <a:pt x="1188" y="1788"/>
                  <a:pt x="1188" y="1788"/>
                </a:cubicBezTo>
                <a:cubicBezTo>
                  <a:pt x="1187" y="1793"/>
                  <a:pt x="1185" y="1798"/>
                  <a:pt x="1184" y="1804"/>
                </a:cubicBezTo>
                <a:cubicBezTo>
                  <a:pt x="1155" y="1896"/>
                  <a:pt x="1087" y="1949"/>
                  <a:pt x="1000" y="1982"/>
                </a:cubicBezTo>
                <a:close/>
                <a:moveTo>
                  <a:pt x="853" y="1831"/>
                </a:moveTo>
                <a:cubicBezTo>
                  <a:pt x="826" y="1881"/>
                  <a:pt x="853" y="1928"/>
                  <a:pt x="844" y="1973"/>
                </a:cubicBezTo>
                <a:cubicBezTo>
                  <a:pt x="821" y="1968"/>
                  <a:pt x="811" y="1960"/>
                  <a:pt x="802" y="1937"/>
                </a:cubicBezTo>
                <a:cubicBezTo>
                  <a:pt x="791" y="1908"/>
                  <a:pt x="794" y="1878"/>
                  <a:pt x="800" y="1848"/>
                </a:cubicBezTo>
                <a:cubicBezTo>
                  <a:pt x="808" y="1802"/>
                  <a:pt x="822" y="1769"/>
                  <a:pt x="846" y="1742"/>
                </a:cubicBezTo>
                <a:cubicBezTo>
                  <a:pt x="898" y="1786"/>
                  <a:pt x="900" y="1828"/>
                  <a:pt x="855" y="1880"/>
                </a:cubicBezTo>
                <a:cubicBezTo>
                  <a:pt x="854" y="1864"/>
                  <a:pt x="854" y="1851"/>
                  <a:pt x="853" y="1831"/>
                </a:cubicBezTo>
                <a:close/>
                <a:moveTo>
                  <a:pt x="924" y="1977"/>
                </a:moveTo>
                <a:cubicBezTo>
                  <a:pt x="951" y="1933"/>
                  <a:pt x="976" y="1894"/>
                  <a:pt x="1000" y="1853"/>
                </a:cubicBezTo>
                <a:cubicBezTo>
                  <a:pt x="1003" y="1848"/>
                  <a:pt x="1002" y="1839"/>
                  <a:pt x="1004" y="1825"/>
                </a:cubicBezTo>
                <a:cubicBezTo>
                  <a:pt x="975" y="1879"/>
                  <a:pt x="940" y="1919"/>
                  <a:pt x="904" y="1960"/>
                </a:cubicBezTo>
                <a:cubicBezTo>
                  <a:pt x="883" y="1946"/>
                  <a:pt x="878" y="1924"/>
                  <a:pt x="883" y="1905"/>
                </a:cubicBezTo>
                <a:cubicBezTo>
                  <a:pt x="902" y="1823"/>
                  <a:pt x="944" y="1755"/>
                  <a:pt x="1014" y="1705"/>
                </a:cubicBezTo>
                <a:cubicBezTo>
                  <a:pt x="1033" y="1692"/>
                  <a:pt x="1054" y="1681"/>
                  <a:pt x="1076" y="1668"/>
                </a:cubicBezTo>
                <a:cubicBezTo>
                  <a:pt x="1092" y="1735"/>
                  <a:pt x="1097" y="1797"/>
                  <a:pt x="1063" y="1857"/>
                </a:cubicBezTo>
                <a:cubicBezTo>
                  <a:pt x="1054" y="1873"/>
                  <a:pt x="1046" y="1890"/>
                  <a:pt x="1037" y="1906"/>
                </a:cubicBezTo>
                <a:cubicBezTo>
                  <a:pt x="1015" y="1941"/>
                  <a:pt x="983" y="1963"/>
                  <a:pt x="944" y="1975"/>
                </a:cubicBezTo>
                <a:cubicBezTo>
                  <a:pt x="938" y="1977"/>
                  <a:pt x="932" y="1976"/>
                  <a:pt x="924" y="1977"/>
                </a:cubicBezTo>
                <a:close/>
                <a:moveTo>
                  <a:pt x="1188" y="0"/>
                </a:moveTo>
                <a:cubicBezTo>
                  <a:pt x="1188" y="0"/>
                  <a:pt x="1188" y="1"/>
                  <a:pt x="1188" y="1"/>
                </a:cubicBezTo>
                <a:cubicBezTo>
                  <a:pt x="1188" y="0"/>
                  <a:pt x="1188" y="0"/>
                  <a:pt x="1188" y="0"/>
                </a:cubicBezTo>
                <a:close/>
                <a:moveTo>
                  <a:pt x="944" y="2044"/>
                </a:moveTo>
                <a:cubicBezTo>
                  <a:pt x="938" y="2046"/>
                  <a:pt x="933" y="2051"/>
                  <a:pt x="928" y="2058"/>
                </a:cubicBezTo>
                <a:cubicBezTo>
                  <a:pt x="981" y="2061"/>
                  <a:pt x="1032" y="2041"/>
                  <a:pt x="1085" y="2058"/>
                </a:cubicBezTo>
                <a:cubicBezTo>
                  <a:pt x="1085" y="2072"/>
                  <a:pt x="1077" y="2075"/>
                  <a:pt x="1064" y="2073"/>
                </a:cubicBezTo>
                <a:cubicBezTo>
                  <a:pt x="1015" y="2065"/>
                  <a:pt x="965" y="2070"/>
                  <a:pt x="916" y="2071"/>
                </a:cubicBezTo>
                <a:cubicBezTo>
                  <a:pt x="888" y="2072"/>
                  <a:pt x="859" y="2074"/>
                  <a:pt x="843" y="2104"/>
                </a:cubicBezTo>
                <a:cubicBezTo>
                  <a:pt x="825" y="2097"/>
                  <a:pt x="812" y="2102"/>
                  <a:pt x="800" y="2116"/>
                </a:cubicBezTo>
                <a:cubicBezTo>
                  <a:pt x="792" y="2125"/>
                  <a:pt x="781" y="2130"/>
                  <a:pt x="772" y="2137"/>
                </a:cubicBezTo>
                <a:cubicBezTo>
                  <a:pt x="761" y="2146"/>
                  <a:pt x="752" y="2147"/>
                  <a:pt x="740" y="2130"/>
                </a:cubicBezTo>
                <a:cubicBezTo>
                  <a:pt x="739" y="2142"/>
                  <a:pt x="735" y="2152"/>
                  <a:pt x="731" y="2160"/>
                </a:cubicBezTo>
                <a:cubicBezTo>
                  <a:pt x="768" y="2160"/>
                  <a:pt x="768" y="2160"/>
                  <a:pt x="768" y="2160"/>
                </a:cubicBezTo>
                <a:cubicBezTo>
                  <a:pt x="782" y="2150"/>
                  <a:pt x="797" y="2140"/>
                  <a:pt x="813" y="2130"/>
                </a:cubicBezTo>
                <a:cubicBezTo>
                  <a:pt x="819" y="2127"/>
                  <a:pt x="827" y="2123"/>
                  <a:pt x="833" y="2124"/>
                </a:cubicBezTo>
                <a:cubicBezTo>
                  <a:pt x="854" y="2129"/>
                  <a:pt x="870" y="2119"/>
                  <a:pt x="887" y="2110"/>
                </a:cubicBezTo>
                <a:cubicBezTo>
                  <a:pt x="943" y="2084"/>
                  <a:pt x="1002" y="2083"/>
                  <a:pt x="1063" y="2091"/>
                </a:cubicBezTo>
                <a:cubicBezTo>
                  <a:pt x="1054" y="2113"/>
                  <a:pt x="1049" y="2137"/>
                  <a:pt x="1048" y="2160"/>
                </a:cubicBezTo>
                <a:cubicBezTo>
                  <a:pt x="1082" y="2160"/>
                  <a:pt x="1082" y="2160"/>
                  <a:pt x="1082" y="2160"/>
                </a:cubicBezTo>
                <a:cubicBezTo>
                  <a:pt x="1088" y="2149"/>
                  <a:pt x="1096" y="2139"/>
                  <a:pt x="1105" y="2128"/>
                </a:cubicBezTo>
                <a:cubicBezTo>
                  <a:pt x="1106" y="2139"/>
                  <a:pt x="1107" y="2150"/>
                  <a:pt x="1108" y="2160"/>
                </a:cubicBezTo>
                <a:cubicBezTo>
                  <a:pt x="1126" y="2160"/>
                  <a:pt x="1126" y="2160"/>
                  <a:pt x="1126" y="2160"/>
                </a:cubicBezTo>
                <a:cubicBezTo>
                  <a:pt x="1125" y="2147"/>
                  <a:pt x="1125" y="2134"/>
                  <a:pt x="1127" y="2120"/>
                </a:cubicBezTo>
                <a:cubicBezTo>
                  <a:pt x="1139" y="2123"/>
                  <a:pt x="1151" y="2126"/>
                  <a:pt x="1162" y="2129"/>
                </a:cubicBezTo>
                <a:cubicBezTo>
                  <a:pt x="1171" y="2137"/>
                  <a:pt x="1178" y="2147"/>
                  <a:pt x="1183" y="2160"/>
                </a:cubicBezTo>
                <a:cubicBezTo>
                  <a:pt x="1188" y="2160"/>
                  <a:pt x="1188" y="2160"/>
                  <a:pt x="1188" y="2160"/>
                </a:cubicBezTo>
                <a:cubicBezTo>
                  <a:pt x="1188" y="2075"/>
                  <a:pt x="1188" y="2075"/>
                  <a:pt x="1188" y="2075"/>
                </a:cubicBezTo>
                <a:cubicBezTo>
                  <a:pt x="1180" y="2072"/>
                  <a:pt x="1171" y="2068"/>
                  <a:pt x="1164" y="2063"/>
                </a:cubicBezTo>
                <a:cubicBezTo>
                  <a:pt x="1172" y="2059"/>
                  <a:pt x="1180" y="2055"/>
                  <a:pt x="1188" y="2052"/>
                </a:cubicBezTo>
                <a:cubicBezTo>
                  <a:pt x="1188" y="2033"/>
                  <a:pt x="1188" y="2033"/>
                  <a:pt x="1188" y="2033"/>
                </a:cubicBezTo>
                <a:cubicBezTo>
                  <a:pt x="1184" y="2033"/>
                  <a:pt x="1179" y="2034"/>
                  <a:pt x="1174" y="2035"/>
                </a:cubicBezTo>
                <a:cubicBezTo>
                  <a:pt x="1173" y="2033"/>
                  <a:pt x="1172" y="2032"/>
                  <a:pt x="1170" y="2030"/>
                </a:cubicBezTo>
                <a:cubicBezTo>
                  <a:pt x="1176" y="2023"/>
                  <a:pt x="1181" y="2014"/>
                  <a:pt x="1188" y="2008"/>
                </a:cubicBezTo>
                <a:cubicBezTo>
                  <a:pt x="1188" y="1978"/>
                  <a:pt x="1188" y="1978"/>
                  <a:pt x="1188" y="1978"/>
                </a:cubicBezTo>
                <a:cubicBezTo>
                  <a:pt x="1156" y="1994"/>
                  <a:pt x="1124" y="2015"/>
                  <a:pt x="1093" y="2040"/>
                </a:cubicBezTo>
                <a:cubicBezTo>
                  <a:pt x="1072" y="2038"/>
                  <a:pt x="1051" y="2035"/>
                  <a:pt x="1027" y="2033"/>
                </a:cubicBezTo>
                <a:cubicBezTo>
                  <a:pt x="1082" y="2005"/>
                  <a:pt x="1136" y="1979"/>
                  <a:pt x="1188" y="1952"/>
                </a:cubicBezTo>
                <a:cubicBezTo>
                  <a:pt x="1188" y="1936"/>
                  <a:pt x="1188" y="1936"/>
                  <a:pt x="1188" y="1936"/>
                </a:cubicBezTo>
                <a:cubicBezTo>
                  <a:pt x="1175" y="1942"/>
                  <a:pt x="1161" y="1949"/>
                  <a:pt x="1147" y="1955"/>
                </a:cubicBezTo>
                <a:cubicBezTo>
                  <a:pt x="1079" y="1983"/>
                  <a:pt x="1011" y="2014"/>
                  <a:pt x="944" y="2044"/>
                </a:cubicBezTo>
                <a:close/>
                <a:moveTo>
                  <a:pt x="1172" y="974"/>
                </a:moveTo>
                <a:cubicBezTo>
                  <a:pt x="1082" y="958"/>
                  <a:pt x="1004" y="929"/>
                  <a:pt x="935" y="870"/>
                </a:cubicBezTo>
                <a:cubicBezTo>
                  <a:pt x="1024" y="864"/>
                  <a:pt x="1090" y="826"/>
                  <a:pt x="1132" y="750"/>
                </a:cubicBezTo>
                <a:cubicBezTo>
                  <a:pt x="1084" y="682"/>
                  <a:pt x="924" y="680"/>
                  <a:pt x="841" y="773"/>
                </a:cubicBezTo>
                <a:cubicBezTo>
                  <a:pt x="807" y="722"/>
                  <a:pt x="781" y="669"/>
                  <a:pt x="780" y="607"/>
                </a:cubicBezTo>
                <a:cubicBezTo>
                  <a:pt x="780" y="588"/>
                  <a:pt x="782" y="570"/>
                  <a:pt x="768" y="553"/>
                </a:cubicBezTo>
                <a:cubicBezTo>
                  <a:pt x="764" y="548"/>
                  <a:pt x="764" y="539"/>
                  <a:pt x="765" y="532"/>
                </a:cubicBezTo>
                <a:cubicBezTo>
                  <a:pt x="772" y="448"/>
                  <a:pt x="793" y="367"/>
                  <a:pt x="828" y="290"/>
                </a:cubicBezTo>
                <a:cubicBezTo>
                  <a:pt x="840" y="264"/>
                  <a:pt x="858" y="241"/>
                  <a:pt x="881" y="222"/>
                </a:cubicBezTo>
                <a:cubicBezTo>
                  <a:pt x="889" y="215"/>
                  <a:pt x="897" y="206"/>
                  <a:pt x="905" y="198"/>
                </a:cubicBezTo>
                <a:cubicBezTo>
                  <a:pt x="893" y="174"/>
                  <a:pt x="874" y="173"/>
                  <a:pt x="854" y="176"/>
                </a:cubicBezTo>
                <a:cubicBezTo>
                  <a:pt x="811" y="182"/>
                  <a:pt x="781" y="209"/>
                  <a:pt x="764" y="246"/>
                </a:cubicBezTo>
                <a:cubicBezTo>
                  <a:pt x="715" y="348"/>
                  <a:pt x="698" y="456"/>
                  <a:pt x="705" y="569"/>
                </a:cubicBezTo>
                <a:cubicBezTo>
                  <a:pt x="705" y="579"/>
                  <a:pt x="704" y="590"/>
                  <a:pt x="704" y="603"/>
                </a:cubicBezTo>
                <a:cubicBezTo>
                  <a:pt x="696" y="600"/>
                  <a:pt x="690" y="599"/>
                  <a:pt x="684" y="597"/>
                </a:cubicBezTo>
                <a:cubicBezTo>
                  <a:pt x="626" y="573"/>
                  <a:pt x="572" y="588"/>
                  <a:pt x="521" y="617"/>
                </a:cubicBezTo>
                <a:cubicBezTo>
                  <a:pt x="494" y="633"/>
                  <a:pt x="470" y="656"/>
                  <a:pt x="448" y="680"/>
                </a:cubicBezTo>
                <a:cubicBezTo>
                  <a:pt x="432" y="696"/>
                  <a:pt x="422" y="718"/>
                  <a:pt x="409" y="738"/>
                </a:cubicBezTo>
                <a:cubicBezTo>
                  <a:pt x="438" y="766"/>
                  <a:pt x="474" y="760"/>
                  <a:pt x="509" y="766"/>
                </a:cubicBezTo>
                <a:cubicBezTo>
                  <a:pt x="467" y="834"/>
                  <a:pt x="455" y="907"/>
                  <a:pt x="453" y="985"/>
                </a:cubicBezTo>
                <a:cubicBezTo>
                  <a:pt x="459" y="986"/>
                  <a:pt x="465" y="989"/>
                  <a:pt x="470" y="988"/>
                </a:cubicBezTo>
                <a:cubicBezTo>
                  <a:pt x="540" y="975"/>
                  <a:pt x="601" y="949"/>
                  <a:pt x="643" y="887"/>
                </a:cubicBezTo>
                <a:cubicBezTo>
                  <a:pt x="670" y="848"/>
                  <a:pt x="698" y="811"/>
                  <a:pt x="715" y="766"/>
                </a:cubicBezTo>
                <a:cubicBezTo>
                  <a:pt x="724" y="859"/>
                  <a:pt x="708" y="943"/>
                  <a:pt x="638" y="1010"/>
                </a:cubicBezTo>
                <a:cubicBezTo>
                  <a:pt x="601" y="1045"/>
                  <a:pt x="563" y="1079"/>
                  <a:pt x="517" y="1100"/>
                </a:cubicBezTo>
                <a:cubicBezTo>
                  <a:pt x="460" y="1127"/>
                  <a:pt x="402" y="1151"/>
                  <a:pt x="334" y="1152"/>
                </a:cubicBezTo>
                <a:cubicBezTo>
                  <a:pt x="332" y="1058"/>
                  <a:pt x="242" y="958"/>
                  <a:pt x="98" y="963"/>
                </a:cubicBezTo>
                <a:cubicBezTo>
                  <a:pt x="78" y="994"/>
                  <a:pt x="91" y="1023"/>
                  <a:pt x="106" y="1052"/>
                </a:cubicBezTo>
                <a:cubicBezTo>
                  <a:pt x="115" y="1068"/>
                  <a:pt x="127" y="1083"/>
                  <a:pt x="138" y="1098"/>
                </a:cubicBezTo>
                <a:cubicBezTo>
                  <a:pt x="91" y="1119"/>
                  <a:pt x="46" y="1139"/>
                  <a:pt x="0" y="1159"/>
                </a:cubicBezTo>
                <a:cubicBezTo>
                  <a:pt x="3" y="1169"/>
                  <a:pt x="4" y="1176"/>
                  <a:pt x="8" y="1180"/>
                </a:cubicBezTo>
                <a:cubicBezTo>
                  <a:pt x="41" y="1215"/>
                  <a:pt x="84" y="1237"/>
                  <a:pt x="130" y="1247"/>
                </a:cubicBezTo>
                <a:cubicBezTo>
                  <a:pt x="165" y="1255"/>
                  <a:pt x="200" y="1242"/>
                  <a:pt x="234" y="1232"/>
                </a:cubicBezTo>
                <a:cubicBezTo>
                  <a:pt x="265" y="1223"/>
                  <a:pt x="290" y="1205"/>
                  <a:pt x="313" y="1184"/>
                </a:cubicBezTo>
                <a:cubicBezTo>
                  <a:pt x="322" y="1176"/>
                  <a:pt x="331" y="1169"/>
                  <a:pt x="348" y="1176"/>
                </a:cubicBezTo>
                <a:cubicBezTo>
                  <a:pt x="308" y="1202"/>
                  <a:pt x="285" y="1239"/>
                  <a:pt x="266" y="1280"/>
                </a:cubicBezTo>
                <a:cubicBezTo>
                  <a:pt x="247" y="1323"/>
                  <a:pt x="247" y="1367"/>
                  <a:pt x="252" y="1414"/>
                </a:cubicBezTo>
                <a:cubicBezTo>
                  <a:pt x="315" y="1407"/>
                  <a:pt x="362" y="1374"/>
                  <a:pt x="401" y="1328"/>
                </a:cubicBezTo>
                <a:cubicBezTo>
                  <a:pt x="440" y="1283"/>
                  <a:pt x="461" y="1230"/>
                  <a:pt x="453" y="1167"/>
                </a:cubicBezTo>
                <a:cubicBezTo>
                  <a:pt x="562" y="1132"/>
                  <a:pt x="652" y="1073"/>
                  <a:pt x="719" y="980"/>
                </a:cubicBezTo>
                <a:cubicBezTo>
                  <a:pt x="728" y="1089"/>
                  <a:pt x="709" y="1195"/>
                  <a:pt x="681" y="1300"/>
                </a:cubicBezTo>
                <a:cubicBezTo>
                  <a:pt x="661" y="1301"/>
                  <a:pt x="643" y="1300"/>
                  <a:pt x="625" y="1302"/>
                </a:cubicBezTo>
                <a:cubicBezTo>
                  <a:pt x="568" y="1309"/>
                  <a:pt x="517" y="1331"/>
                  <a:pt x="475" y="1370"/>
                </a:cubicBezTo>
                <a:cubicBezTo>
                  <a:pt x="455" y="1388"/>
                  <a:pt x="440" y="1413"/>
                  <a:pt x="424" y="1436"/>
                </a:cubicBezTo>
                <a:cubicBezTo>
                  <a:pt x="418" y="1445"/>
                  <a:pt x="423" y="1453"/>
                  <a:pt x="431" y="1461"/>
                </a:cubicBezTo>
                <a:cubicBezTo>
                  <a:pt x="454" y="1481"/>
                  <a:pt x="482" y="1483"/>
                  <a:pt x="510" y="1485"/>
                </a:cubicBezTo>
                <a:cubicBezTo>
                  <a:pt x="532" y="1487"/>
                  <a:pt x="554" y="1482"/>
                  <a:pt x="579" y="1480"/>
                </a:cubicBezTo>
                <a:cubicBezTo>
                  <a:pt x="558" y="1527"/>
                  <a:pt x="528" y="1566"/>
                  <a:pt x="497" y="1609"/>
                </a:cubicBezTo>
                <a:cubicBezTo>
                  <a:pt x="488" y="1595"/>
                  <a:pt x="481" y="1581"/>
                  <a:pt x="472" y="1571"/>
                </a:cubicBezTo>
                <a:cubicBezTo>
                  <a:pt x="448" y="1545"/>
                  <a:pt x="415" y="1541"/>
                  <a:pt x="383" y="1545"/>
                </a:cubicBezTo>
                <a:cubicBezTo>
                  <a:pt x="347" y="1550"/>
                  <a:pt x="314" y="1564"/>
                  <a:pt x="286" y="1586"/>
                </a:cubicBezTo>
                <a:cubicBezTo>
                  <a:pt x="270" y="1598"/>
                  <a:pt x="254" y="1608"/>
                  <a:pt x="238" y="1619"/>
                </a:cubicBezTo>
                <a:cubicBezTo>
                  <a:pt x="212" y="1637"/>
                  <a:pt x="184" y="1649"/>
                  <a:pt x="144" y="1639"/>
                </a:cubicBezTo>
                <a:cubicBezTo>
                  <a:pt x="166" y="1670"/>
                  <a:pt x="188" y="1693"/>
                  <a:pt x="217" y="1703"/>
                </a:cubicBezTo>
                <a:cubicBezTo>
                  <a:pt x="244" y="1712"/>
                  <a:pt x="275" y="1710"/>
                  <a:pt x="308" y="1713"/>
                </a:cubicBezTo>
                <a:cubicBezTo>
                  <a:pt x="271" y="1780"/>
                  <a:pt x="258" y="1852"/>
                  <a:pt x="259" y="1932"/>
                </a:cubicBezTo>
                <a:cubicBezTo>
                  <a:pt x="265" y="1929"/>
                  <a:pt x="270" y="1928"/>
                  <a:pt x="272" y="1925"/>
                </a:cubicBezTo>
                <a:cubicBezTo>
                  <a:pt x="293" y="1892"/>
                  <a:pt x="328" y="1876"/>
                  <a:pt x="360" y="1857"/>
                </a:cubicBezTo>
                <a:cubicBezTo>
                  <a:pt x="386" y="1841"/>
                  <a:pt x="414" y="1828"/>
                  <a:pt x="442" y="1814"/>
                </a:cubicBezTo>
                <a:cubicBezTo>
                  <a:pt x="456" y="1830"/>
                  <a:pt x="472" y="1849"/>
                  <a:pt x="487" y="1868"/>
                </a:cubicBezTo>
                <a:cubicBezTo>
                  <a:pt x="502" y="1887"/>
                  <a:pt x="516" y="1907"/>
                  <a:pt x="532" y="1927"/>
                </a:cubicBezTo>
                <a:cubicBezTo>
                  <a:pt x="580" y="1892"/>
                  <a:pt x="583" y="1835"/>
                  <a:pt x="585" y="1780"/>
                </a:cubicBezTo>
                <a:cubicBezTo>
                  <a:pt x="587" y="1723"/>
                  <a:pt x="573" y="1671"/>
                  <a:pt x="522" y="1636"/>
                </a:cubicBezTo>
                <a:cubicBezTo>
                  <a:pt x="543" y="1611"/>
                  <a:pt x="563" y="1589"/>
                  <a:pt x="581" y="1565"/>
                </a:cubicBezTo>
                <a:cubicBezTo>
                  <a:pt x="600" y="1542"/>
                  <a:pt x="616" y="1516"/>
                  <a:pt x="636" y="1487"/>
                </a:cubicBezTo>
                <a:cubicBezTo>
                  <a:pt x="655" y="1580"/>
                  <a:pt x="699" y="1653"/>
                  <a:pt x="785" y="1695"/>
                </a:cubicBezTo>
                <a:cubicBezTo>
                  <a:pt x="804" y="1678"/>
                  <a:pt x="809" y="1654"/>
                  <a:pt x="816" y="1632"/>
                </a:cubicBezTo>
                <a:cubicBezTo>
                  <a:pt x="835" y="1577"/>
                  <a:pt x="826" y="1522"/>
                  <a:pt x="808" y="1467"/>
                </a:cubicBezTo>
                <a:cubicBezTo>
                  <a:pt x="788" y="1406"/>
                  <a:pt x="752" y="1354"/>
                  <a:pt x="713" y="1301"/>
                </a:cubicBezTo>
                <a:cubicBezTo>
                  <a:pt x="741" y="1217"/>
                  <a:pt x="763" y="1129"/>
                  <a:pt x="769" y="1039"/>
                </a:cubicBezTo>
                <a:cubicBezTo>
                  <a:pt x="775" y="950"/>
                  <a:pt x="772" y="861"/>
                  <a:pt x="773" y="768"/>
                </a:cubicBezTo>
                <a:cubicBezTo>
                  <a:pt x="786" y="787"/>
                  <a:pt x="798" y="806"/>
                  <a:pt x="809" y="823"/>
                </a:cubicBezTo>
                <a:cubicBezTo>
                  <a:pt x="778" y="957"/>
                  <a:pt x="799" y="1075"/>
                  <a:pt x="903" y="1174"/>
                </a:cubicBezTo>
                <a:cubicBezTo>
                  <a:pt x="936" y="1140"/>
                  <a:pt x="950" y="1101"/>
                  <a:pt x="950" y="1058"/>
                </a:cubicBezTo>
                <a:cubicBezTo>
                  <a:pt x="949" y="1018"/>
                  <a:pt x="943" y="978"/>
                  <a:pt x="939" y="935"/>
                </a:cubicBezTo>
                <a:cubicBezTo>
                  <a:pt x="1011" y="985"/>
                  <a:pt x="1093" y="1003"/>
                  <a:pt x="1181" y="1016"/>
                </a:cubicBezTo>
                <a:cubicBezTo>
                  <a:pt x="1183" y="1021"/>
                  <a:pt x="1186" y="1027"/>
                  <a:pt x="1188" y="1032"/>
                </a:cubicBezTo>
                <a:cubicBezTo>
                  <a:pt x="1188" y="906"/>
                  <a:pt x="1188" y="906"/>
                  <a:pt x="1188" y="906"/>
                </a:cubicBezTo>
                <a:cubicBezTo>
                  <a:pt x="1185" y="895"/>
                  <a:pt x="1185" y="883"/>
                  <a:pt x="1188" y="871"/>
                </a:cubicBezTo>
                <a:cubicBezTo>
                  <a:pt x="1188" y="826"/>
                  <a:pt x="1188" y="826"/>
                  <a:pt x="1188" y="826"/>
                </a:cubicBezTo>
                <a:cubicBezTo>
                  <a:pt x="1164" y="869"/>
                  <a:pt x="1159" y="919"/>
                  <a:pt x="1172" y="974"/>
                </a:cubicBezTo>
                <a:close/>
                <a:moveTo>
                  <a:pt x="827" y="220"/>
                </a:moveTo>
                <a:cubicBezTo>
                  <a:pt x="823" y="242"/>
                  <a:pt x="823" y="242"/>
                  <a:pt x="790" y="245"/>
                </a:cubicBezTo>
                <a:cubicBezTo>
                  <a:pt x="804" y="221"/>
                  <a:pt x="804" y="221"/>
                  <a:pt x="827" y="220"/>
                </a:cubicBezTo>
                <a:close/>
                <a:moveTo>
                  <a:pt x="432" y="735"/>
                </a:moveTo>
                <a:cubicBezTo>
                  <a:pt x="446" y="701"/>
                  <a:pt x="469" y="674"/>
                  <a:pt x="506" y="646"/>
                </a:cubicBezTo>
                <a:cubicBezTo>
                  <a:pt x="531" y="628"/>
                  <a:pt x="556" y="612"/>
                  <a:pt x="587" y="609"/>
                </a:cubicBezTo>
                <a:cubicBezTo>
                  <a:pt x="611" y="607"/>
                  <a:pt x="623" y="612"/>
                  <a:pt x="638" y="630"/>
                </a:cubicBezTo>
                <a:cubicBezTo>
                  <a:pt x="602" y="658"/>
                  <a:pt x="548" y="655"/>
                  <a:pt x="515" y="701"/>
                </a:cubicBezTo>
                <a:cubicBezTo>
                  <a:pt x="533" y="693"/>
                  <a:pt x="545" y="688"/>
                  <a:pt x="559" y="682"/>
                </a:cubicBezTo>
                <a:cubicBezTo>
                  <a:pt x="533" y="745"/>
                  <a:pt x="494" y="762"/>
                  <a:pt x="432" y="735"/>
                </a:cubicBezTo>
                <a:close/>
                <a:moveTo>
                  <a:pt x="664" y="833"/>
                </a:moveTo>
                <a:cubicBezTo>
                  <a:pt x="654" y="848"/>
                  <a:pt x="642" y="862"/>
                  <a:pt x="632" y="878"/>
                </a:cubicBezTo>
                <a:cubicBezTo>
                  <a:pt x="594" y="935"/>
                  <a:pt x="535" y="958"/>
                  <a:pt x="469" y="974"/>
                </a:cubicBezTo>
                <a:cubicBezTo>
                  <a:pt x="471" y="948"/>
                  <a:pt x="470" y="924"/>
                  <a:pt x="474" y="901"/>
                </a:cubicBezTo>
                <a:cubicBezTo>
                  <a:pt x="487" y="817"/>
                  <a:pt x="529" y="749"/>
                  <a:pt x="594" y="695"/>
                </a:cubicBezTo>
                <a:cubicBezTo>
                  <a:pt x="609" y="682"/>
                  <a:pt x="631" y="677"/>
                  <a:pt x="653" y="690"/>
                </a:cubicBezTo>
                <a:cubicBezTo>
                  <a:pt x="632" y="740"/>
                  <a:pt x="613" y="789"/>
                  <a:pt x="577" y="840"/>
                </a:cubicBezTo>
                <a:cubicBezTo>
                  <a:pt x="589" y="831"/>
                  <a:pt x="597" y="828"/>
                  <a:pt x="600" y="823"/>
                </a:cubicBezTo>
                <a:cubicBezTo>
                  <a:pt x="626" y="783"/>
                  <a:pt x="650" y="743"/>
                  <a:pt x="677" y="700"/>
                </a:cubicBezTo>
                <a:cubicBezTo>
                  <a:pt x="680" y="707"/>
                  <a:pt x="684" y="713"/>
                  <a:pt x="685" y="719"/>
                </a:cubicBezTo>
                <a:cubicBezTo>
                  <a:pt x="691" y="759"/>
                  <a:pt x="686" y="798"/>
                  <a:pt x="664" y="833"/>
                </a:cubicBezTo>
                <a:close/>
                <a:moveTo>
                  <a:pt x="227" y="1218"/>
                </a:moveTo>
                <a:cubicBezTo>
                  <a:pt x="184" y="1233"/>
                  <a:pt x="141" y="1241"/>
                  <a:pt x="97" y="1218"/>
                </a:cubicBezTo>
                <a:cubicBezTo>
                  <a:pt x="72" y="1204"/>
                  <a:pt x="44" y="1196"/>
                  <a:pt x="19" y="1169"/>
                </a:cubicBezTo>
                <a:cubicBezTo>
                  <a:pt x="65" y="1154"/>
                  <a:pt x="100" y="1126"/>
                  <a:pt x="145" y="1118"/>
                </a:cubicBezTo>
                <a:cubicBezTo>
                  <a:pt x="189" y="1110"/>
                  <a:pt x="228" y="1112"/>
                  <a:pt x="262" y="1153"/>
                </a:cubicBezTo>
                <a:cubicBezTo>
                  <a:pt x="247" y="1158"/>
                  <a:pt x="236" y="1164"/>
                  <a:pt x="225" y="1166"/>
                </a:cubicBezTo>
                <a:cubicBezTo>
                  <a:pt x="214" y="1169"/>
                  <a:pt x="202" y="1169"/>
                  <a:pt x="190" y="1170"/>
                </a:cubicBezTo>
                <a:cubicBezTo>
                  <a:pt x="180" y="1171"/>
                  <a:pt x="169" y="1173"/>
                  <a:pt x="159" y="1174"/>
                </a:cubicBezTo>
                <a:cubicBezTo>
                  <a:pt x="196" y="1190"/>
                  <a:pt x="232" y="1183"/>
                  <a:pt x="270" y="1174"/>
                </a:cubicBezTo>
                <a:cubicBezTo>
                  <a:pt x="264" y="1201"/>
                  <a:pt x="247" y="1211"/>
                  <a:pt x="227" y="1218"/>
                </a:cubicBezTo>
                <a:close/>
                <a:moveTo>
                  <a:pt x="294" y="1105"/>
                </a:moveTo>
                <a:cubicBezTo>
                  <a:pt x="253" y="1083"/>
                  <a:pt x="221" y="1052"/>
                  <a:pt x="176" y="1043"/>
                </a:cubicBezTo>
                <a:cubicBezTo>
                  <a:pt x="200" y="1062"/>
                  <a:pt x="224" y="1081"/>
                  <a:pt x="253" y="1104"/>
                </a:cubicBezTo>
                <a:cubicBezTo>
                  <a:pt x="220" y="1100"/>
                  <a:pt x="193" y="1098"/>
                  <a:pt x="166" y="1094"/>
                </a:cubicBezTo>
                <a:cubicBezTo>
                  <a:pt x="163" y="1094"/>
                  <a:pt x="160" y="1091"/>
                  <a:pt x="158" y="1089"/>
                </a:cubicBezTo>
                <a:cubicBezTo>
                  <a:pt x="127" y="1060"/>
                  <a:pt x="105" y="1027"/>
                  <a:pt x="104" y="980"/>
                </a:cubicBezTo>
                <a:cubicBezTo>
                  <a:pt x="164" y="977"/>
                  <a:pt x="215" y="993"/>
                  <a:pt x="258" y="1030"/>
                </a:cubicBezTo>
                <a:cubicBezTo>
                  <a:pt x="279" y="1048"/>
                  <a:pt x="297" y="1070"/>
                  <a:pt x="294" y="1105"/>
                </a:cubicBezTo>
                <a:close/>
                <a:moveTo>
                  <a:pt x="414" y="1276"/>
                </a:moveTo>
                <a:cubicBezTo>
                  <a:pt x="398" y="1312"/>
                  <a:pt x="372" y="1338"/>
                  <a:pt x="341" y="1361"/>
                </a:cubicBezTo>
                <a:cubicBezTo>
                  <a:pt x="319" y="1378"/>
                  <a:pt x="296" y="1392"/>
                  <a:pt x="264" y="1394"/>
                </a:cubicBezTo>
                <a:cubicBezTo>
                  <a:pt x="266" y="1369"/>
                  <a:pt x="266" y="1347"/>
                  <a:pt x="270" y="1325"/>
                </a:cubicBezTo>
                <a:cubicBezTo>
                  <a:pt x="277" y="1283"/>
                  <a:pt x="297" y="1246"/>
                  <a:pt x="328" y="1216"/>
                </a:cubicBezTo>
                <a:cubicBezTo>
                  <a:pt x="345" y="1199"/>
                  <a:pt x="366" y="1187"/>
                  <a:pt x="396" y="1196"/>
                </a:cubicBezTo>
                <a:cubicBezTo>
                  <a:pt x="385" y="1234"/>
                  <a:pt x="350" y="1260"/>
                  <a:pt x="348" y="1299"/>
                </a:cubicBezTo>
                <a:cubicBezTo>
                  <a:pt x="368" y="1273"/>
                  <a:pt x="389" y="1247"/>
                  <a:pt x="412" y="1218"/>
                </a:cubicBezTo>
                <a:cubicBezTo>
                  <a:pt x="424" y="1242"/>
                  <a:pt x="421" y="1259"/>
                  <a:pt x="414" y="1276"/>
                </a:cubicBezTo>
                <a:close/>
                <a:moveTo>
                  <a:pt x="536" y="1112"/>
                </a:moveTo>
                <a:cubicBezTo>
                  <a:pt x="573" y="1085"/>
                  <a:pt x="606" y="1060"/>
                  <a:pt x="639" y="1035"/>
                </a:cubicBezTo>
                <a:cubicBezTo>
                  <a:pt x="615" y="1068"/>
                  <a:pt x="570" y="1101"/>
                  <a:pt x="536" y="1112"/>
                </a:cubicBezTo>
                <a:close/>
                <a:moveTo>
                  <a:pt x="233" y="1691"/>
                </a:moveTo>
                <a:cubicBezTo>
                  <a:pt x="217" y="1689"/>
                  <a:pt x="201" y="1683"/>
                  <a:pt x="191" y="1665"/>
                </a:cubicBezTo>
                <a:cubicBezTo>
                  <a:pt x="222" y="1646"/>
                  <a:pt x="251" y="1631"/>
                  <a:pt x="278" y="1611"/>
                </a:cubicBezTo>
                <a:cubicBezTo>
                  <a:pt x="300" y="1594"/>
                  <a:pt x="325" y="1586"/>
                  <a:pt x="351" y="1580"/>
                </a:cubicBezTo>
                <a:cubicBezTo>
                  <a:pt x="372" y="1575"/>
                  <a:pt x="392" y="1577"/>
                  <a:pt x="411" y="1594"/>
                </a:cubicBezTo>
                <a:cubicBezTo>
                  <a:pt x="389" y="1602"/>
                  <a:pt x="369" y="1609"/>
                  <a:pt x="350" y="1616"/>
                </a:cubicBezTo>
                <a:cubicBezTo>
                  <a:pt x="367" y="1617"/>
                  <a:pt x="382" y="1614"/>
                  <a:pt x="398" y="1613"/>
                </a:cubicBezTo>
                <a:cubicBezTo>
                  <a:pt x="413" y="1612"/>
                  <a:pt x="430" y="1609"/>
                  <a:pt x="442" y="1627"/>
                </a:cubicBezTo>
                <a:cubicBezTo>
                  <a:pt x="420" y="1634"/>
                  <a:pt x="399" y="1639"/>
                  <a:pt x="380" y="1646"/>
                </a:cubicBezTo>
                <a:cubicBezTo>
                  <a:pt x="359" y="1654"/>
                  <a:pt x="347" y="1678"/>
                  <a:pt x="321" y="1677"/>
                </a:cubicBezTo>
                <a:cubicBezTo>
                  <a:pt x="295" y="1704"/>
                  <a:pt x="263" y="1694"/>
                  <a:pt x="233" y="1691"/>
                </a:cubicBezTo>
                <a:close/>
                <a:moveTo>
                  <a:pt x="386" y="1825"/>
                </a:moveTo>
                <a:cubicBezTo>
                  <a:pt x="349" y="1843"/>
                  <a:pt x="311" y="1859"/>
                  <a:pt x="277" y="1888"/>
                </a:cubicBezTo>
                <a:cubicBezTo>
                  <a:pt x="280" y="1864"/>
                  <a:pt x="281" y="1839"/>
                  <a:pt x="286" y="1816"/>
                </a:cubicBezTo>
                <a:cubicBezTo>
                  <a:pt x="296" y="1773"/>
                  <a:pt x="312" y="1732"/>
                  <a:pt x="341" y="1697"/>
                </a:cubicBezTo>
                <a:cubicBezTo>
                  <a:pt x="375" y="1657"/>
                  <a:pt x="403" y="1649"/>
                  <a:pt x="447" y="1669"/>
                </a:cubicBezTo>
                <a:cubicBezTo>
                  <a:pt x="422" y="1694"/>
                  <a:pt x="393" y="1717"/>
                  <a:pt x="378" y="1751"/>
                </a:cubicBezTo>
                <a:cubicBezTo>
                  <a:pt x="407" y="1730"/>
                  <a:pt x="429" y="1700"/>
                  <a:pt x="463" y="1687"/>
                </a:cubicBezTo>
                <a:cubicBezTo>
                  <a:pt x="466" y="1692"/>
                  <a:pt x="467" y="1693"/>
                  <a:pt x="468" y="1695"/>
                </a:cubicBezTo>
                <a:cubicBezTo>
                  <a:pt x="469" y="1697"/>
                  <a:pt x="469" y="1699"/>
                  <a:pt x="469" y="1701"/>
                </a:cubicBezTo>
                <a:cubicBezTo>
                  <a:pt x="465" y="1758"/>
                  <a:pt x="438" y="1800"/>
                  <a:pt x="386" y="1825"/>
                </a:cubicBezTo>
                <a:close/>
                <a:moveTo>
                  <a:pt x="563" y="1732"/>
                </a:moveTo>
                <a:cubicBezTo>
                  <a:pt x="573" y="1784"/>
                  <a:pt x="568" y="1835"/>
                  <a:pt x="549" y="1884"/>
                </a:cubicBezTo>
                <a:cubicBezTo>
                  <a:pt x="547" y="1890"/>
                  <a:pt x="541" y="1896"/>
                  <a:pt x="538" y="1899"/>
                </a:cubicBezTo>
                <a:cubicBezTo>
                  <a:pt x="520" y="1879"/>
                  <a:pt x="504" y="1860"/>
                  <a:pt x="487" y="1842"/>
                </a:cubicBezTo>
                <a:cubicBezTo>
                  <a:pt x="471" y="1826"/>
                  <a:pt x="460" y="1809"/>
                  <a:pt x="458" y="1790"/>
                </a:cubicBezTo>
                <a:cubicBezTo>
                  <a:pt x="471" y="1769"/>
                  <a:pt x="482" y="1751"/>
                  <a:pt x="494" y="1730"/>
                </a:cubicBezTo>
                <a:cubicBezTo>
                  <a:pt x="503" y="1752"/>
                  <a:pt x="510" y="1772"/>
                  <a:pt x="518" y="1791"/>
                </a:cubicBezTo>
                <a:cubicBezTo>
                  <a:pt x="518" y="1758"/>
                  <a:pt x="504" y="1727"/>
                  <a:pt x="517" y="1694"/>
                </a:cubicBezTo>
                <a:cubicBezTo>
                  <a:pt x="547" y="1699"/>
                  <a:pt x="558" y="1707"/>
                  <a:pt x="563" y="1732"/>
                </a:cubicBezTo>
                <a:close/>
                <a:moveTo>
                  <a:pt x="537" y="1590"/>
                </a:moveTo>
                <a:cubicBezTo>
                  <a:pt x="578" y="1505"/>
                  <a:pt x="602" y="1470"/>
                  <a:pt x="627" y="1456"/>
                </a:cubicBezTo>
                <a:cubicBezTo>
                  <a:pt x="607" y="1510"/>
                  <a:pt x="575" y="1552"/>
                  <a:pt x="537" y="1590"/>
                </a:cubicBezTo>
                <a:close/>
                <a:moveTo>
                  <a:pt x="588" y="1454"/>
                </a:moveTo>
                <a:cubicBezTo>
                  <a:pt x="574" y="1460"/>
                  <a:pt x="560" y="1467"/>
                  <a:pt x="545" y="1468"/>
                </a:cubicBezTo>
                <a:cubicBezTo>
                  <a:pt x="510" y="1473"/>
                  <a:pt x="475" y="1471"/>
                  <a:pt x="443" y="1450"/>
                </a:cubicBezTo>
                <a:cubicBezTo>
                  <a:pt x="461" y="1372"/>
                  <a:pt x="589" y="1301"/>
                  <a:pt x="638" y="1340"/>
                </a:cubicBezTo>
                <a:cubicBezTo>
                  <a:pt x="614" y="1381"/>
                  <a:pt x="569" y="1395"/>
                  <a:pt x="529" y="1423"/>
                </a:cubicBezTo>
                <a:cubicBezTo>
                  <a:pt x="575" y="1418"/>
                  <a:pt x="605" y="1389"/>
                  <a:pt x="642" y="1370"/>
                </a:cubicBezTo>
                <a:cubicBezTo>
                  <a:pt x="642" y="1414"/>
                  <a:pt x="622" y="1439"/>
                  <a:pt x="588" y="1454"/>
                </a:cubicBezTo>
                <a:close/>
                <a:moveTo>
                  <a:pt x="786" y="1460"/>
                </a:moveTo>
                <a:cubicBezTo>
                  <a:pt x="821" y="1530"/>
                  <a:pt x="818" y="1601"/>
                  <a:pt x="781" y="1672"/>
                </a:cubicBezTo>
                <a:cubicBezTo>
                  <a:pt x="697" y="1634"/>
                  <a:pt x="647" y="1532"/>
                  <a:pt x="653" y="1449"/>
                </a:cubicBezTo>
                <a:cubicBezTo>
                  <a:pt x="655" y="1429"/>
                  <a:pt x="662" y="1408"/>
                  <a:pt x="682" y="1393"/>
                </a:cubicBezTo>
                <a:cubicBezTo>
                  <a:pt x="696" y="1428"/>
                  <a:pt x="710" y="1461"/>
                  <a:pt x="723" y="1493"/>
                </a:cubicBezTo>
                <a:cubicBezTo>
                  <a:pt x="725" y="1492"/>
                  <a:pt x="727" y="1492"/>
                  <a:pt x="729" y="1491"/>
                </a:cubicBezTo>
                <a:cubicBezTo>
                  <a:pt x="721" y="1457"/>
                  <a:pt x="713" y="1422"/>
                  <a:pt x="704" y="1387"/>
                </a:cubicBezTo>
                <a:cubicBezTo>
                  <a:pt x="732" y="1387"/>
                  <a:pt x="760" y="1408"/>
                  <a:pt x="786" y="1460"/>
                </a:cubicBezTo>
                <a:close/>
                <a:moveTo>
                  <a:pt x="966" y="721"/>
                </a:moveTo>
                <a:cubicBezTo>
                  <a:pt x="1019" y="706"/>
                  <a:pt x="1068" y="725"/>
                  <a:pt x="1115" y="748"/>
                </a:cubicBezTo>
                <a:cubicBezTo>
                  <a:pt x="1073" y="819"/>
                  <a:pt x="974" y="867"/>
                  <a:pt x="919" y="845"/>
                </a:cubicBezTo>
                <a:cubicBezTo>
                  <a:pt x="912" y="836"/>
                  <a:pt x="904" y="828"/>
                  <a:pt x="896" y="818"/>
                </a:cubicBezTo>
                <a:cubicBezTo>
                  <a:pt x="931" y="793"/>
                  <a:pt x="972" y="788"/>
                  <a:pt x="1012" y="773"/>
                </a:cubicBezTo>
                <a:cubicBezTo>
                  <a:pt x="977" y="768"/>
                  <a:pt x="937" y="775"/>
                  <a:pt x="894" y="795"/>
                </a:cubicBezTo>
                <a:cubicBezTo>
                  <a:pt x="909" y="755"/>
                  <a:pt x="931" y="731"/>
                  <a:pt x="966" y="721"/>
                </a:cubicBezTo>
                <a:close/>
                <a:moveTo>
                  <a:pt x="752" y="668"/>
                </a:moveTo>
                <a:cubicBezTo>
                  <a:pt x="748" y="675"/>
                  <a:pt x="745" y="682"/>
                  <a:pt x="746" y="688"/>
                </a:cubicBezTo>
                <a:cubicBezTo>
                  <a:pt x="749" y="762"/>
                  <a:pt x="752" y="836"/>
                  <a:pt x="756" y="909"/>
                </a:cubicBezTo>
                <a:cubicBezTo>
                  <a:pt x="761" y="981"/>
                  <a:pt x="754" y="1051"/>
                  <a:pt x="743" y="1121"/>
                </a:cubicBezTo>
                <a:cubicBezTo>
                  <a:pt x="740" y="1134"/>
                  <a:pt x="736" y="1148"/>
                  <a:pt x="733" y="1161"/>
                </a:cubicBezTo>
                <a:cubicBezTo>
                  <a:pt x="731" y="1132"/>
                  <a:pt x="736" y="1105"/>
                  <a:pt x="738" y="1077"/>
                </a:cubicBezTo>
                <a:cubicBezTo>
                  <a:pt x="744" y="983"/>
                  <a:pt x="742" y="889"/>
                  <a:pt x="737" y="795"/>
                </a:cubicBezTo>
                <a:cubicBezTo>
                  <a:pt x="732" y="718"/>
                  <a:pt x="726" y="640"/>
                  <a:pt x="720" y="563"/>
                </a:cubicBezTo>
                <a:cubicBezTo>
                  <a:pt x="715" y="490"/>
                  <a:pt x="724" y="418"/>
                  <a:pt x="742" y="347"/>
                </a:cubicBezTo>
                <a:cubicBezTo>
                  <a:pt x="748" y="323"/>
                  <a:pt x="759" y="301"/>
                  <a:pt x="768" y="278"/>
                </a:cubicBezTo>
                <a:cubicBezTo>
                  <a:pt x="788" y="284"/>
                  <a:pt x="787" y="298"/>
                  <a:pt x="786" y="310"/>
                </a:cubicBezTo>
                <a:cubicBezTo>
                  <a:pt x="785" y="324"/>
                  <a:pt x="783" y="338"/>
                  <a:pt x="779" y="351"/>
                </a:cubicBezTo>
                <a:cubicBezTo>
                  <a:pt x="767" y="390"/>
                  <a:pt x="779" y="437"/>
                  <a:pt x="732" y="467"/>
                </a:cubicBezTo>
                <a:cubicBezTo>
                  <a:pt x="752" y="470"/>
                  <a:pt x="756" y="479"/>
                  <a:pt x="753" y="492"/>
                </a:cubicBezTo>
                <a:cubicBezTo>
                  <a:pt x="750" y="504"/>
                  <a:pt x="750" y="516"/>
                  <a:pt x="746" y="527"/>
                </a:cubicBezTo>
                <a:cubicBezTo>
                  <a:pt x="739" y="544"/>
                  <a:pt x="741" y="558"/>
                  <a:pt x="755" y="571"/>
                </a:cubicBezTo>
                <a:cubicBezTo>
                  <a:pt x="735" y="599"/>
                  <a:pt x="746" y="625"/>
                  <a:pt x="758" y="651"/>
                </a:cubicBezTo>
                <a:cubicBezTo>
                  <a:pt x="779" y="696"/>
                  <a:pt x="796" y="742"/>
                  <a:pt x="825" y="783"/>
                </a:cubicBezTo>
                <a:cubicBezTo>
                  <a:pt x="833" y="793"/>
                  <a:pt x="834" y="801"/>
                  <a:pt x="821" y="808"/>
                </a:cubicBezTo>
                <a:cubicBezTo>
                  <a:pt x="782" y="769"/>
                  <a:pt x="778" y="713"/>
                  <a:pt x="752" y="668"/>
                </a:cubicBezTo>
                <a:close/>
                <a:moveTo>
                  <a:pt x="904" y="1151"/>
                </a:moveTo>
                <a:cubicBezTo>
                  <a:pt x="900" y="1148"/>
                  <a:pt x="895" y="1145"/>
                  <a:pt x="892" y="1142"/>
                </a:cubicBezTo>
                <a:cubicBezTo>
                  <a:pt x="886" y="1135"/>
                  <a:pt x="880" y="1129"/>
                  <a:pt x="874" y="1122"/>
                </a:cubicBezTo>
                <a:cubicBezTo>
                  <a:pt x="829" y="1064"/>
                  <a:pt x="815" y="998"/>
                  <a:pt x="823" y="926"/>
                </a:cubicBezTo>
                <a:cubicBezTo>
                  <a:pt x="824" y="916"/>
                  <a:pt x="830" y="906"/>
                  <a:pt x="835" y="897"/>
                </a:cubicBezTo>
                <a:cubicBezTo>
                  <a:pt x="837" y="897"/>
                  <a:pt x="839" y="898"/>
                  <a:pt x="841" y="898"/>
                </a:cubicBezTo>
                <a:cubicBezTo>
                  <a:pt x="854" y="943"/>
                  <a:pt x="867" y="987"/>
                  <a:pt x="881" y="1032"/>
                </a:cubicBezTo>
                <a:cubicBezTo>
                  <a:pt x="885" y="979"/>
                  <a:pt x="857" y="932"/>
                  <a:pt x="861" y="876"/>
                </a:cubicBezTo>
                <a:cubicBezTo>
                  <a:pt x="941" y="925"/>
                  <a:pt x="958" y="1084"/>
                  <a:pt x="904" y="1151"/>
                </a:cubicBezTo>
                <a:close/>
                <a:moveTo>
                  <a:pt x="911" y="881"/>
                </a:moveTo>
                <a:cubicBezTo>
                  <a:pt x="947" y="902"/>
                  <a:pt x="982" y="927"/>
                  <a:pt x="1020" y="945"/>
                </a:cubicBezTo>
                <a:cubicBezTo>
                  <a:pt x="1058" y="962"/>
                  <a:pt x="1099" y="974"/>
                  <a:pt x="1143" y="990"/>
                </a:cubicBezTo>
                <a:cubicBezTo>
                  <a:pt x="1065" y="987"/>
                  <a:pt x="932" y="931"/>
                  <a:pt x="911" y="881"/>
                </a:cubicBezTo>
                <a:close/>
                <a:moveTo>
                  <a:pt x="756" y="413"/>
                </a:moveTo>
                <a:cubicBezTo>
                  <a:pt x="764" y="398"/>
                  <a:pt x="771" y="384"/>
                  <a:pt x="749" y="373"/>
                </a:cubicBezTo>
                <a:cubicBezTo>
                  <a:pt x="744" y="388"/>
                  <a:pt x="740" y="401"/>
                  <a:pt x="756" y="413"/>
                </a:cubicBezTo>
                <a:close/>
                <a:moveTo>
                  <a:pt x="1143" y="14"/>
                </a:moveTo>
                <a:cubicBezTo>
                  <a:pt x="1141" y="10"/>
                  <a:pt x="1139" y="5"/>
                  <a:pt x="1137" y="0"/>
                </a:cubicBezTo>
                <a:cubicBezTo>
                  <a:pt x="1114" y="0"/>
                  <a:pt x="1114" y="0"/>
                  <a:pt x="1114" y="0"/>
                </a:cubicBezTo>
                <a:cubicBezTo>
                  <a:pt x="1121" y="27"/>
                  <a:pt x="1116" y="70"/>
                  <a:pt x="1097" y="152"/>
                </a:cubicBezTo>
                <a:cubicBezTo>
                  <a:pt x="1092" y="102"/>
                  <a:pt x="1093" y="52"/>
                  <a:pt x="1108" y="0"/>
                </a:cubicBezTo>
                <a:cubicBezTo>
                  <a:pt x="1069" y="0"/>
                  <a:pt x="1069" y="0"/>
                  <a:pt x="1069" y="0"/>
                </a:cubicBezTo>
                <a:cubicBezTo>
                  <a:pt x="1016" y="52"/>
                  <a:pt x="931" y="82"/>
                  <a:pt x="855" y="63"/>
                </a:cubicBezTo>
                <a:cubicBezTo>
                  <a:pt x="860" y="40"/>
                  <a:pt x="867" y="19"/>
                  <a:pt x="876" y="0"/>
                </a:cubicBezTo>
                <a:cubicBezTo>
                  <a:pt x="857" y="0"/>
                  <a:pt x="857" y="0"/>
                  <a:pt x="857" y="0"/>
                </a:cubicBezTo>
                <a:cubicBezTo>
                  <a:pt x="856" y="3"/>
                  <a:pt x="855" y="6"/>
                  <a:pt x="854" y="10"/>
                </a:cubicBezTo>
                <a:cubicBezTo>
                  <a:pt x="846" y="31"/>
                  <a:pt x="834" y="53"/>
                  <a:pt x="838" y="78"/>
                </a:cubicBezTo>
                <a:cubicBezTo>
                  <a:pt x="932" y="99"/>
                  <a:pt x="1011" y="70"/>
                  <a:pt x="1084" y="10"/>
                </a:cubicBezTo>
                <a:cubicBezTo>
                  <a:pt x="1082" y="45"/>
                  <a:pt x="1079" y="75"/>
                  <a:pt x="1078" y="105"/>
                </a:cubicBezTo>
                <a:cubicBezTo>
                  <a:pt x="1077" y="135"/>
                  <a:pt x="1079" y="165"/>
                  <a:pt x="1080" y="198"/>
                </a:cubicBezTo>
                <a:cubicBezTo>
                  <a:pt x="1018" y="192"/>
                  <a:pt x="974" y="224"/>
                  <a:pt x="941" y="270"/>
                </a:cubicBezTo>
                <a:cubicBezTo>
                  <a:pt x="908" y="314"/>
                  <a:pt x="874" y="360"/>
                  <a:pt x="889" y="418"/>
                </a:cubicBezTo>
                <a:cubicBezTo>
                  <a:pt x="914" y="412"/>
                  <a:pt x="938" y="405"/>
                  <a:pt x="962" y="400"/>
                </a:cubicBezTo>
                <a:cubicBezTo>
                  <a:pt x="985" y="394"/>
                  <a:pt x="1009" y="390"/>
                  <a:pt x="1030" y="386"/>
                </a:cubicBezTo>
                <a:cubicBezTo>
                  <a:pt x="1043" y="414"/>
                  <a:pt x="1057" y="442"/>
                  <a:pt x="1067" y="471"/>
                </a:cubicBezTo>
                <a:cubicBezTo>
                  <a:pt x="1081" y="506"/>
                  <a:pt x="1098" y="540"/>
                  <a:pt x="1093" y="579"/>
                </a:cubicBezTo>
                <a:cubicBezTo>
                  <a:pt x="1093" y="583"/>
                  <a:pt x="1096" y="586"/>
                  <a:pt x="1099" y="593"/>
                </a:cubicBezTo>
                <a:cubicBezTo>
                  <a:pt x="1140" y="543"/>
                  <a:pt x="1171" y="491"/>
                  <a:pt x="1188" y="432"/>
                </a:cubicBezTo>
                <a:cubicBezTo>
                  <a:pt x="1188" y="304"/>
                  <a:pt x="1188" y="304"/>
                  <a:pt x="1188" y="304"/>
                </a:cubicBezTo>
                <a:cubicBezTo>
                  <a:pt x="1187" y="301"/>
                  <a:pt x="1186" y="297"/>
                  <a:pt x="1184" y="295"/>
                </a:cubicBezTo>
                <a:cubicBezTo>
                  <a:pt x="1173" y="277"/>
                  <a:pt x="1161" y="260"/>
                  <a:pt x="1148" y="241"/>
                </a:cubicBezTo>
                <a:cubicBezTo>
                  <a:pt x="1167" y="235"/>
                  <a:pt x="1178" y="246"/>
                  <a:pt x="1188" y="256"/>
                </a:cubicBezTo>
                <a:cubicBezTo>
                  <a:pt x="1188" y="179"/>
                  <a:pt x="1188" y="179"/>
                  <a:pt x="1188" y="179"/>
                </a:cubicBezTo>
                <a:cubicBezTo>
                  <a:pt x="1179" y="177"/>
                  <a:pt x="1170" y="177"/>
                  <a:pt x="1160" y="178"/>
                </a:cubicBezTo>
                <a:cubicBezTo>
                  <a:pt x="1146" y="180"/>
                  <a:pt x="1133" y="187"/>
                  <a:pt x="1116" y="192"/>
                </a:cubicBezTo>
                <a:cubicBezTo>
                  <a:pt x="1119" y="139"/>
                  <a:pt x="1120" y="90"/>
                  <a:pt x="1133" y="41"/>
                </a:cubicBezTo>
                <a:cubicBezTo>
                  <a:pt x="1151" y="58"/>
                  <a:pt x="1166" y="75"/>
                  <a:pt x="1184" y="88"/>
                </a:cubicBezTo>
                <a:cubicBezTo>
                  <a:pt x="1186" y="89"/>
                  <a:pt x="1187" y="90"/>
                  <a:pt x="1188" y="91"/>
                </a:cubicBezTo>
                <a:cubicBezTo>
                  <a:pt x="1188" y="72"/>
                  <a:pt x="1188" y="72"/>
                  <a:pt x="1188" y="72"/>
                </a:cubicBezTo>
                <a:cubicBezTo>
                  <a:pt x="1181" y="66"/>
                  <a:pt x="1174" y="59"/>
                  <a:pt x="1167" y="52"/>
                </a:cubicBezTo>
                <a:cubicBezTo>
                  <a:pt x="1157" y="42"/>
                  <a:pt x="1150" y="28"/>
                  <a:pt x="1143" y="14"/>
                </a:cubicBezTo>
                <a:close/>
                <a:moveTo>
                  <a:pt x="1042" y="288"/>
                </a:moveTo>
                <a:cubicBezTo>
                  <a:pt x="1039" y="312"/>
                  <a:pt x="1036" y="333"/>
                  <a:pt x="1033" y="357"/>
                </a:cubicBezTo>
                <a:cubicBezTo>
                  <a:pt x="1019" y="371"/>
                  <a:pt x="1000" y="377"/>
                  <a:pt x="978" y="380"/>
                </a:cubicBezTo>
                <a:cubicBezTo>
                  <a:pt x="953" y="383"/>
                  <a:pt x="928" y="387"/>
                  <a:pt x="902" y="392"/>
                </a:cubicBezTo>
                <a:cubicBezTo>
                  <a:pt x="902" y="387"/>
                  <a:pt x="901" y="380"/>
                  <a:pt x="903" y="373"/>
                </a:cubicBezTo>
                <a:cubicBezTo>
                  <a:pt x="919" y="323"/>
                  <a:pt x="947" y="281"/>
                  <a:pt x="987" y="247"/>
                </a:cubicBezTo>
                <a:cubicBezTo>
                  <a:pt x="1007" y="230"/>
                  <a:pt x="1021" y="230"/>
                  <a:pt x="1047" y="246"/>
                </a:cubicBezTo>
                <a:cubicBezTo>
                  <a:pt x="1037" y="279"/>
                  <a:pt x="1006" y="295"/>
                  <a:pt x="986" y="321"/>
                </a:cubicBezTo>
                <a:cubicBezTo>
                  <a:pt x="1004" y="310"/>
                  <a:pt x="1022" y="300"/>
                  <a:pt x="1042" y="288"/>
                </a:cubicBezTo>
                <a:close/>
                <a:moveTo>
                  <a:pt x="1117" y="270"/>
                </a:moveTo>
                <a:cubicBezTo>
                  <a:pt x="1164" y="282"/>
                  <a:pt x="1181" y="306"/>
                  <a:pt x="1182" y="359"/>
                </a:cubicBezTo>
                <a:cubicBezTo>
                  <a:pt x="1183" y="404"/>
                  <a:pt x="1170" y="446"/>
                  <a:pt x="1150" y="485"/>
                </a:cubicBezTo>
                <a:cubicBezTo>
                  <a:pt x="1140" y="507"/>
                  <a:pt x="1125" y="527"/>
                  <a:pt x="1112" y="547"/>
                </a:cubicBezTo>
                <a:cubicBezTo>
                  <a:pt x="1104" y="503"/>
                  <a:pt x="1084" y="467"/>
                  <a:pt x="1067" y="430"/>
                </a:cubicBezTo>
                <a:cubicBezTo>
                  <a:pt x="1042" y="378"/>
                  <a:pt x="1048" y="329"/>
                  <a:pt x="1080" y="281"/>
                </a:cubicBezTo>
                <a:cubicBezTo>
                  <a:pt x="1081" y="280"/>
                  <a:pt x="1083" y="278"/>
                  <a:pt x="1085" y="277"/>
                </a:cubicBezTo>
                <a:cubicBezTo>
                  <a:pt x="1086" y="276"/>
                  <a:pt x="1089" y="276"/>
                  <a:pt x="1093" y="274"/>
                </a:cubicBezTo>
                <a:cubicBezTo>
                  <a:pt x="1111" y="306"/>
                  <a:pt x="1111" y="342"/>
                  <a:pt x="1120" y="377"/>
                </a:cubicBezTo>
                <a:cubicBezTo>
                  <a:pt x="1129" y="341"/>
                  <a:pt x="1121" y="306"/>
                  <a:pt x="1117" y="270"/>
                </a:cubicBezTo>
                <a:close/>
                <a:moveTo>
                  <a:pt x="1055" y="1164"/>
                </a:moveTo>
                <a:cubicBezTo>
                  <a:pt x="1049" y="1162"/>
                  <a:pt x="1043" y="1165"/>
                  <a:pt x="1033" y="1166"/>
                </a:cubicBezTo>
                <a:cubicBezTo>
                  <a:pt x="1035" y="1216"/>
                  <a:pt x="1037" y="1265"/>
                  <a:pt x="1040" y="1317"/>
                </a:cubicBezTo>
                <a:cubicBezTo>
                  <a:pt x="1021" y="1314"/>
                  <a:pt x="1003" y="1310"/>
                  <a:pt x="984" y="1309"/>
                </a:cubicBezTo>
                <a:cubicBezTo>
                  <a:pt x="952" y="1308"/>
                  <a:pt x="920" y="1310"/>
                  <a:pt x="900" y="1341"/>
                </a:cubicBezTo>
                <a:cubicBezTo>
                  <a:pt x="961" y="1472"/>
                  <a:pt x="1090" y="1509"/>
                  <a:pt x="1175" y="1469"/>
                </a:cubicBezTo>
                <a:cubicBezTo>
                  <a:pt x="1180" y="1479"/>
                  <a:pt x="1185" y="1489"/>
                  <a:pt x="1188" y="1500"/>
                </a:cubicBezTo>
                <a:cubicBezTo>
                  <a:pt x="1188" y="1279"/>
                  <a:pt x="1188" y="1279"/>
                  <a:pt x="1188" y="1279"/>
                </a:cubicBezTo>
                <a:cubicBezTo>
                  <a:pt x="1184" y="1266"/>
                  <a:pt x="1178" y="1254"/>
                  <a:pt x="1169" y="1243"/>
                </a:cubicBezTo>
                <a:cubicBezTo>
                  <a:pt x="1139" y="1206"/>
                  <a:pt x="1101" y="1179"/>
                  <a:pt x="1055" y="1164"/>
                </a:cubicBezTo>
                <a:close/>
                <a:moveTo>
                  <a:pt x="1033" y="1455"/>
                </a:moveTo>
                <a:cubicBezTo>
                  <a:pt x="980" y="1433"/>
                  <a:pt x="943" y="1395"/>
                  <a:pt x="918" y="1339"/>
                </a:cubicBezTo>
                <a:cubicBezTo>
                  <a:pt x="962" y="1319"/>
                  <a:pt x="1001" y="1324"/>
                  <a:pt x="1041" y="1338"/>
                </a:cubicBezTo>
                <a:cubicBezTo>
                  <a:pt x="1043" y="1340"/>
                  <a:pt x="1047" y="1341"/>
                  <a:pt x="1049" y="1343"/>
                </a:cubicBezTo>
                <a:cubicBezTo>
                  <a:pt x="1064" y="1366"/>
                  <a:pt x="1078" y="1389"/>
                  <a:pt x="1096" y="1418"/>
                </a:cubicBezTo>
                <a:cubicBezTo>
                  <a:pt x="1063" y="1402"/>
                  <a:pt x="1035" y="1389"/>
                  <a:pt x="1008" y="1376"/>
                </a:cubicBezTo>
                <a:cubicBezTo>
                  <a:pt x="1035" y="1412"/>
                  <a:pt x="1078" y="1426"/>
                  <a:pt x="1115" y="1453"/>
                </a:cubicBezTo>
                <a:cubicBezTo>
                  <a:pt x="1085" y="1471"/>
                  <a:pt x="1058" y="1465"/>
                  <a:pt x="1033" y="1455"/>
                </a:cubicBezTo>
                <a:close/>
                <a:moveTo>
                  <a:pt x="1166" y="1401"/>
                </a:moveTo>
                <a:cubicBezTo>
                  <a:pt x="1157" y="1363"/>
                  <a:pt x="1147" y="1328"/>
                  <a:pt x="1117" y="1302"/>
                </a:cubicBezTo>
                <a:cubicBezTo>
                  <a:pt x="1121" y="1312"/>
                  <a:pt x="1124" y="1322"/>
                  <a:pt x="1127" y="1331"/>
                </a:cubicBezTo>
                <a:cubicBezTo>
                  <a:pt x="1132" y="1342"/>
                  <a:pt x="1137" y="1353"/>
                  <a:pt x="1139" y="1365"/>
                </a:cubicBezTo>
                <a:cubicBezTo>
                  <a:pt x="1142" y="1376"/>
                  <a:pt x="1142" y="1388"/>
                  <a:pt x="1144" y="1403"/>
                </a:cubicBezTo>
                <a:cubicBezTo>
                  <a:pt x="1092" y="1391"/>
                  <a:pt x="1073" y="1357"/>
                  <a:pt x="1061" y="1315"/>
                </a:cubicBezTo>
                <a:cubicBezTo>
                  <a:pt x="1047" y="1271"/>
                  <a:pt x="1057" y="1226"/>
                  <a:pt x="1050" y="1179"/>
                </a:cubicBezTo>
                <a:cubicBezTo>
                  <a:pt x="1085" y="1189"/>
                  <a:pt x="1105" y="1210"/>
                  <a:pt x="1128" y="1227"/>
                </a:cubicBezTo>
                <a:cubicBezTo>
                  <a:pt x="1169" y="1255"/>
                  <a:pt x="1181" y="1298"/>
                  <a:pt x="1187" y="1344"/>
                </a:cubicBezTo>
                <a:cubicBezTo>
                  <a:pt x="1189" y="1364"/>
                  <a:pt x="1188" y="1384"/>
                  <a:pt x="1166" y="1401"/>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3F4A2EA6-C2D4-4769-BD92-2E44E54D5ABA}" type="datetimeFigureOut">
              <a:rPr lang="en-US" smtClean="0"/>
              <a:t>8/27/2019</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95A96DDB-EF93-441E-9CBF-72595A3A0325}" type="slidenum">
              <a:rPr lang="en-US" smtClean="0"/>
              <a:t>‹#›</a:t>
            </a:fld>
            <a:endParaRPr lang="en-US"/>
          </a:p>
        </p:txBody>
      </p:sp>
    </p:spTree>
    <p:extLst>
      <p:ext uri="{BB962C8B-B14F-4D97-AF65-F5344CB8AC3E}">
        <p14:creationId xmlns:p14="http://schemas.microsoft.com/office/powerpoint/2010/main" val="233340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3F4A2EA6-C2D4-4769-BD92-2E44E54D5ABA}" type="datetimeFigureOut">
              <a:rPr lang="en-US" smtClean="0"/>
              <a:t>8/27/2019</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95A96DDB-EF93-441E-9CBF-72595A3A0325}"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Freeform 5"/>
          <p:cNvSpPr>
            <a:spLocks noEditPoints="1"/>
          </p:cNvSpPr>
          <p:nvPr/>
        </p:nvSpPr>
        <p:spPr bwMode="auto">
          <a:xfrm>
            <a:off x="1" y="4763"/>
            <a:ext cx="3780078" cy="6853237"/>
          </a:xfrm>
          <a:custGeom>
            <a:avLst/>
            <a:gdLst/>
            <a:ahLst/>
            <a:cxnLst/>
            <a:rect l="0" t="0" r="r" b="b"/>
            <a:pathLst>
              <a:path w="1190" h="2160">
                <a:moveTo>
                  <a:pt x="97" y="579"/>
                </a:moveTo>
                <a:cubicBezTo>
                  <a:pt x="92" y="540"/>
                  <a:pt x="109" y="506"/>
                  <a:pt x="122" y="471"/>
                </a:cubicBezTo>
                <a:cubicBezTo>
                  <a:pt x="133" y="442"/>
                  <a:pt x="147" y="414"/>
                  <a:pt x="159" y="385"/>
                </a:cubicBezTo>
                <a:cubicBezTo>
                  <a:pt x="181" y="390"/>
                  <a:pt x="205" y="394"/>
                  <a:pt x="228" y="399"/>
                </a:cubicBezTo>
                <a:cubicBezTo>
                  <a:pt x="252" y="405"/>
                  <a:pt x="275" y="411"/>
                  <a:pt x="301" y="418"/>
                </a:cubicBezTo>
                <a:cubicBezTo>
                  <a:pt x="316" y="360"/>
                  <a:pt x="282" y="314"/>
                  <a:pt x="249" y="269"/>
                </a:cubicBezTo>
                <a:cubicBezTo>
                  <a:pt x="215" y="224"/>
                  <a:pt x="172" y="192"/>
                  <a:pt x="110" y="198"/>
                </a:cubicBezTo>
                <a:cubicBezTo>
                  <a:pt x="111" y="165"/>
                  <a:pt x="112" y="135"/>
                  <a:pt x="112" y="105"/>
                </a:cubicBezTo>
                <a:cubicBezTo>
                  <a:pt x="111" y="75"/>
                  <a:pt x="108" y="45"/>
                  <a:pt x="105" y="10"/>
                </a:cubicBezTo>
                <a:cubicBezTo>
                  <a:pt x="179" y="70"/>
                  <a:pt x="258" y="99"/>
                  <a:pt x="352" y="78"/>
                </a:cubicBezTo>
                <a:cubicBezTo>
                  <a:pt x="356" y="52"/>
                  <a:pt x="344" y="31"/>
                  <a:pt x="336" y="9"/>
                </a:cubicBezTo>
                <a:cubicBezTo>
                  <a:pt x="335" y="6"/>
                  <a:pt x="334" y="3"/>
                  <a:pt x="332" y="0"/>
                </a:cubicBezTo>
                <a:cubicBezTo>
                  <a:pt x="314" y="0"/>
                  <a:pt x="314" y="0"/>
                  <a:pt x="314" y="0"/>
                </a:cubicBezTo>
                <a:cubicBezTo>
                  <a:pt x="323" y="19"/>
                  <a:pt x="330" y="40"/>
                  <a:pt x="334" y="63"/>
                </a:cubicBezTo>
                <a:cubicBezTo>
                  <a:pt x="259" y="82"/>
                  <a:pt x="174" y="51"/>
                  <a:pt x="121" y="0"/>
                </a:cubicBezTo>
                <a:cubicBezTo>
                  <a:pt x="81" y="0"/>
                  <a:pt x="81" y="0"/>
                  <a:pt x="81" y="0"/>
                </a:cubicBezTo>
                <a:cubicBezTo>
                  <a:pt x="97" y="51"/>
                  <a:pt x="98" y="101"/>
                  <a:pt x="93" y="152"/>
                </a:cubicBezTo>
                <a:cubicBezTo>
                  <a:pt x="74" y="70"/>
                  <a:pt x="69" y="27"/>
                  <a:pt x="76" y="0"/>
                </a:cubicBezTo>
                <a:cubicBezTo>
                  <a:pt x="53" y="0"/>
                  <a:pt x="53" y="0"/>
                  <a:pt x="53" y="0"/>
                </a:cubicBezTo>
                <a:cubicBezTo>
                  <a:pt x="51" y="5"/>
                  <a:pt x="49" y="9"/>
                  <a:pt x="47" y="14"/>
                </a:cubicBezTo>
                <a:cubicBezTo>
                  <a:pt x="40" y="28"/>
                  <a:pt x="33" y="42"/>
                  <a:pt x="23" y="52"/>
                </a:cubicBezTo>
                <a:cubicBezTo>
                  <a:pt x="16" y="59"/>
                  <a:pt x="9" y="66"/>
                  <a:pt x="1" y="72"/>
                </a:cubicBezTo>
                <a:cubicBezTo>
                  <a:pt x="1" y="90"/>
                  <a:pt x="1" y="90"/>
                  <a:pt x="1" y="90"/>
                </a:cubicBezTo>
                <a:cubicBezTo>
                  <a:pt x="3" y="89"/>
                  <a:pt x="4" y="88"/>
                  <a:pt x="6" y="88"/>
                </a:cubicBezTo>
                <a:cubicBezTo>
                  <a:pt x="24" y="75"/>
                  <a:pt x="38" y="57"/>
                  <a:pt x="56" y="40"/>
                </a:cubicBezTo>
                <a:cubicBezTo>
                  <a:pt x="70" y="89"/>
                  <a:pt x="71" y="139"/>
                  <a:pt x="73" y="192"/>
                </a:cubicBezTo>
                <a:cubicBezTo>
                  <a:pt x="57" y="187"/>
                  <a:pt x="44" y="180"/>
                  <a:pt x="30" y="178"/>
                </a:cubicBezTo>
                <a:cubicBezTo>
                  <a:pt x="20" y="177"/>
                  <a:pt x="10" y="177"/>
                  <a:pt x="1" y="179"/>
                </a:cubicBezTo>
                <a:cubicBezTo>
                  <a:pt x="1" y="255"/>
                  <a:pt x="1" y="255"/>
                  <a:pt x="1" y="255"/>
                </a:cubicBezTo>
                <a:cubicBezTo>
                  <a:pt x="12" y="246"/>
                  <a:pt x="23" y="234"/>
                  <a:pt x="42" y="241"/>
                </a:cubicBezTo>
                <a:cubicBezTo>
                  <a:pt x="29" y="260"/>
                  <a:pt x="16" y="276"/>
                  <a:pt x="6" y="294"/>
                </a:cubicBezTo>
                <a:cubicBezTo>
                  <a:pt x="4" y="297"/>
                  <a:pt x="3" y="300"/>
                  <a:pt x="1" y="303"/>
                </a:cubicBezTo>
                <a:cubicBezTo>
                  <a:pt x="1" y="432"/>
                  <a:pt x="1" y="432"/>
                  <a:pt x="1" y="432"/>
                </a:cubicBezTo>
                <a:cubicBezTo>
                  <a:pt x="19" y="491"/>
                  <a:pt x="50" y="543"/>
                  <a:pt x="91" y="592"/>
                </a:cubicBezTo>
                <a:cubicBezTo>
                  <a:pt x="94" y="586"/>
                  <a:pt x="97" y="582"/>
                  <a:pt x="97" y="579"/>
                </a:cubicBezTo>
                <a:close/>
                <a:moveTo>
                  <a:pt x="203" y="246"/>
                </a:moveTo>
                <a:cubicBezTo>
                  <a:pt x="242" y="281"/>
                  <a:pt x="270" y="323"/>
                  <a:pt x="287" y="373"/>
                </a:cubicBezTo>
                <a:cubicBezTo>
                  <a:pt x="289" y="380"/>
                  <a:pt x="288" y="387"/>
                  <a:pt x="288" y="391"/>
                </a:cubicBezTo>
                <a:cubicBezTo>
                  <a:pt x="261" y="387"/>
                  <a:pt x="237" y="383"/>
                  <a:pt x="212" y="380"/>
                </a:cubicBezTo>
                <a:cubicBezTo>
                  <a:pt x="190" y="377"/>
                  <a:pt x="170" y="371"/>
                  <a:pt x="157" y="357"/>
                </a:cubicBezTo>
                <a:cubicBezTo>
                  <a:pt x="154" y="332"/>
                  <a:pt x="151" y="311"/>
                  <a:pt x="147" y="287"/>
                </a:cubicBezTo>
                <a:cubicBezTo>
                  <a:pt x="168" y="300"/>
                  <a:pt x="186" y="310"/>
                  <a:pt x="204" y="321"/>
                </a:cubicBezTo>
                <a:cubicBezTo>
                  <a:pt x="184" y="294"/>
                  <a:pt x="153" y="279"/>
                  <a:pt x="143" y="245"/>
                </a:cubicBezTo>
                <a:cubicBezTo>
                  <a:pt x="169" y="230"/>
                  <a:pt x="183" y="230"/>
                  <a:pt x="203" y="246"/>
                </a:cubicBezTo>
                <a:close/>
                <a:moveTo>
                  <a:pt x="40" y="485"/>
                </a:moveTo>
                <a:cubicBezTo>
                  <a:pt x="20" y="445"/>
                  <a:pt x="7" y="403"/>
                  <a:pt x="8" y="358"/>
                </a:cubicBezTo>
                <a:cubicBezTo>
                  <a:pt x="9" y="306"/>
                  <a:pt x="26" y="282"/>
                  <a:pt x="73" y="270"/>
                </a:cubicBezTo>
                <a:cubicBezTo>
                  <a:pt x="69" y="305"/>
                  <a:pt x="60" y="341"/>
                  <a:pt x="70" y="376"/>
                </a:cubicBezTo>
                <a:cubicBezTo>
                  <a:pt x="79" y="342"/>
                  <a:pt x="78" y="305"/>
                  <a:pt x="96" y="274"/>
                </a:cubicBezTo>
                <a:cubicBezTo>
                  <a:pt x="101" y="276"/>
                  <a:pt x="103" y="276"/>
                  <a:pt x="105" y="277"/>
                </a:cubicBezTo>
                <a:cubicBezTo>
                  <a:pt x="107" y="278"/>
                  <a:pt x="109" y="279"/>
                  <a:pt x="110" y="281"/>
                </a:cubicBezTo>
                <a:cubicBezTo>
                  <a:pt x="142" y="328"/>
                  <a:pt x="147" y="378"/>
                  <a:pt x="123" y="430"/>
                </a:cubicBezTo>
                <a:cubicBezTo>
                  <a:pt x="105" y="467"/>
                  <a:pt x="86" y="503"/>
                  <a:pt x="77" y="547"/>
                </a:cubicBezTo>
                <a:cubicBezTo>
                  <a:pt x="65" y="526"/>
                  <a:pt x="50" y="507"/>
                  <a:pt x="40" y="485"/>
                </a:cubicBezTo>
                <a:close/>
                <a:moveTo>
                  <a:pt x="1" y="0"/>
                </a:moveTo>
                <a:cubicBezTo>
                  <a:pt x="1" y="1"/>
                  <a:pt x="1" y="1"/>
                  <a:pt x="1" y="1"/>
                </a:cubicBezTo>
                <a:cubicBezTo>
                  <a:pt x="2" y="1"/>
                  <a:pt x="2" y="0"/>
                  <a:pt x="2" y="0"/>
                </a:cubicBezTo>
                <a:lnTo>
                  <a:pt x="1" y="0"/>
                </a:lnTo>
                <a:close/>
                <a:moveTo>
                  <a:pt x="1052" y="1098"/>
                </a:moveTo>
                <a:cubicBezTo>
                  <a:pt x="1062" y="1083"/>
                  <a:pt x="1075" y="1068"/>
                  <a:pt x="1084" y="1051"/>
                </a:cubicBezTo>
                <a:cubicBezTo>
                  <a:pt x="1099" y="1023"/>
                  <a:pt x="1112" y="994"/>
                  <a:pt x="1092" y="963"/>
                </a:cubicBezTo>
                <a:cubicBezTo>
                  <a:pt x="948" y="958"/>
                  <a:pt x="857" y="1057"/>
                  <a:pt x="855" y="1151"/>
                </a:cubicBezTo>
                <a:cubicBezTo>
                  <a:pt x="788" y="1151"/>
                  <a:pt x="729" y="1127"/>
                  <a:pt x="672" y="1100"/>
                </a:cubicBezTo>
                <a:cubicBezTo>
                  <a:pt x="627" y="1078"/>
                  <a:pt x="589" y="1045"/>
                  <a:pt x="552" y="1010"/>
                </a:cubicBezTo>
                <a:cubicBezTo>
                  <a:pt x="482" y="942"/>
                  <a:pt x="465" y="858"/>
                  <a:pt x="474" y="766"/>
                </a:cubicBezTo>
                <a:cubicBezTo>
                  <a:pt x="491" y="811"/>
                  <a:pt x="520" y="848"/>
                  <a:pt x="547" y="887"/>
                </a:cubicBezTo>
                <a:cubicBezTo>
                  <a:pt x="589" y="949"/>
                  <a:pt x="650" y="975"/>
                  <a:pt x="720" y="988"/>
                </a:cubicBezTo>
                <a:cubicBezTo>
                  <a:pt x="725" y="989"/>
                  <a:pt x="731" y="986"/>
                  <a:pt x="737" y="985"/>
                </a:cubicBezTo>
                <a:cubicBezTo>
                  <a:pt x="734" y="907"/>
                  <a:pt x="723" y="833"/>
                  <a:pt x="681" y="765"/>
                </a:cubicBezTo>
                <a:cubicBezTo>
                  <a:pt x="716" y="759"/>
                  <a:pt x="752" y="766"/>
                  <a:pt x="780" y="738"/>
                </a:cubicBezTo>
                <a:cubicBezTo>
                  <a:pt x="768" y="718"/>
                  <a:pt x="757" y="696"/>
                  <a:pt x="742" y="680"/>
                </a:cubicBezTo>
                <a:cubicBezTo>
                  <a:pt x="720" y="656"/>
                  <a:pt x="696" y="632"/>
                  <a:pt x="669" y="617"/>
                </a:cubicBezTo>
                <a:cubicBezTo>
                  <a:pt x="618" y="588"/>
                  <a:pt x="564" y="572"/>
                  <a:pt x="506" y="597"/>
                </a:cubicBezTo>
                <a:cubicBezTo>
                  <a:pt x="500" y="599"/>
                  <a:pt x="494" y="600"/>
                  <a:pt x="486" y="603"/>
                </a:cubicBezTo>
                <a:cubicBezTo>
                  <a:pt x="486" y="589"/>
                  <a:pt x="485" y="579"/>
                  <a:pt x="485" y="569"/>
                </a:cubicBezTo>
                <a:cubicBezTo>
                  <a:pt x="492" y="456"/>
                  <a:pt x="475" y="348"/>
                  <a:pt x="426" y="246"/>
                </a:cubicBezTo>
                <a:cubicBezTo>
                  <a:pt x="408" y="209"/>
                  <a:pt x="378" y="182"/>
                  <a:pt x="335" y="175"/>
                </a:cubicBezTo>
                <a:cubicBezTo>
                  <a:pt x="316" y="172"/>
                  <a:pt x="297" y="174"/>
                  <a:pt x="285" y="198"/>
                </a:cubicBezTo>
                <a:cubicBezTo>
                  <a:pt x="293" y="206"/>
                  <a:pt x="300" y="215"/>
                  <a:pt x="309" y="222"/>
                </a:cubicBezTo>
                <a:cubicBezTo>
                  <a:pt x="332" y="241"/>
                  <a:pt x="350" y="263"/>
                  <a:pt x="362" y="290"/>
                </a:cubicBezTo>
                <a:cubicBezTo>
                  <a:pt x="397" y="367"/>
                  <a:pt x="418" y="448"/>
                  <a:pt x="425" y="532"/>
                </a:cubicBezTo>
                <a:cubicBezTo>
                  <a:pt x="426" y="539"/>
                  <a:pt x="426" y="548"/>
                  <a:pt x="422" y="553"/>
                </a:cubicBezTo>
                <a:cubicBezTo>
                  <a:pt x="408" y="569"/>
                  <a:pt x="410" y="588"/>
                  <a:pt x="410" y="607"/>
                </a:cubicBezTo>
                <a:cubicBezTo>
                  <a:pt x="409" y="669"/>
                  <a:pt x="383" y="722"/>
                  <a:pt x="349" y="773"/>
                </a:cubicBezTo>
                <a:cubicBezTo>
                  <a:pt x="266" y="679"/>
                  <a:pt x="105" y="682"/>
                  <a:pt x="57" y="750"/>
                </a:cubicBezTo>
                <a:cubicBezTo>
                  <a:pt x="99" y="826"/>
                  <a:pt x="166" y="864"/>
                  <a:pt x="255" y="870"/>
                </a:cubicBezTo>
                <a:cubicBezTo>
                  <a:pt x="186" y="929"/>
                  <a:pt x="108" y="957"/>
                  <a:pt x="18" y="974"/>
                </a:cubicBezTo>
                <a:cubicBezTo>
                  <a:pt x="31" y="918"/>
                  <a:pt x="26" y="869"/>
                  <a:pt x="1" y="826"/>
                </a:cubicBezTo>
                <a:cubicBezTo>
                  <a:pt x="1" y="871"/>
                  <a:pt x="1" y="871"/>
                  <a:pt x="1" y="871"/>
                </a:cubicBezTo>
                <a:cubicBezTo>
                  <a:pt x="5" y="883"/>
                  <a:pt x="5" y="894"/>
                  <a:pt x="1" y="906"/>
                </a:cubicBezTo>
                <a:cubicBezTo>
                  <a:pt x="1" y="1032"/>
                  <a:pt x="1" y="1032"/>
                  <a:pt x="1" y="1032"/>
                </a:cubicBezTo>
                <a:cubicBezTo>
                  <a:pt x="4" y="1026"/>
                  <a:pt x="7" y="1021"/>
                  <a:pt x="9" y="1016"/>
                </a:cubicBezTo>
                <a:cubicBezTo>
                  <a:pt x="97" y="1003"/>
                  <a:pt x="178" y="984"/>
                  <a:pt x="251" y="935"/>
                </a:cubicBezTo>
                <a:cubicBezTo>
                  <a:pt x="247" y="978"/>
                  <a:pt x="241" y="1018"/>
                  <a:pt x="240" y="1058"/>
                </a:cubicBezTo>
                <a:cubicBezTo>
                  <a:pt x="240" y="1101"/>
                  <a:pt x="254" y="1140"/>
                  <a:pt x="286" y="1174"/>
                </a:cubicBezTo>
                <a:cubicBezTo>
                  <a:pt x="390" y="1075"/>
                  <a:pt x="411" y="957"/>
                  <a:pt x="381" y="823"/>
                </a:cubicBezTo>
                <a:cubicBezTo>
                  <a:pt x="392" y="805"/>
                  <a:pt x="404" y="787"/>
                  <a:pt x="417" y="767"/>
                </a:cubicBezTo>
                <a:cubicBezTo>
                  <a:pt x="418" y="860"/>
                  <a:pt x="415" y="950"/>
                  <a:pt x="421" y="1039"/>
                </a:cubicBezTo>
                <a:cubicBezTo>
                  <a:pt x="427" y="1129"/>
                  <a:pt x="449" y="1217"/>
                  <a:pt x="477" y="1301"/>
                </a:cubicBezTo>
                <a:cubicBezTo>
                  <a:pt x="438" y="1354"/>
                  <a:pt x="401" y="1406"/>
                  <a:pt x="382" y="1467"/>
                </a:cubicBezTo>
                <a:cubicBezTo>
                  <a:pt x="364" y="1521"/>
                  <a:pt x="355" y="1576"/>
                  <a:pt x="374" y="1632"/>
                </a:cubicBezTo>
                <a:cubicBezTo>
                  <a:pt x="381" y="1654"/>
                  <a:pt x="385" y="1678"/>
                  <a:pt x="405" y="1695"/>
                </a:cubicBezTo>
                <a:cubicBezTo>
                  <a:pt x="491" y="1652"/>
                  <a:pt x="534" y="1580"/>
                  <a:pt x="554" y="1487"/>
                </a:cubicBezTo>
                <a:cubicBezTo>
                  <a:pt x="574" y="1516"/>
                  <a:pt x="590" y="1541"/>
                  <a:pt x="608" y="1565"/>
                </a:cubicBezTo>
                <a:cubicBezTo>
                  <a:pt x="627" y="1589"/>
                  <a:pt x="647" y="1611"/>
                  <a:pt x="668" y="1636"/>
                </a:cubicBezTo>
                <a:cubicBezTo>
                  <a:pt x="617" y="1671"/>
                  <a:pt x="602" y="1723"/>
                  <a:pt x="605" y="1780"/>
                </a:cubicBezTo>
                <a:cubicBezTo>
                  <a:pt x="607" y="1835"/>
                  <a:pt x="609" y="1892"/>
                  <a:pt x="658" y="1927"/>
                </a:cubicBezTo>
                <a:cubicBezTo>
                  <a:pt x="674" y="1906"/>
                  <a:pt x="688" y="1887"/>
                  <a:pt x="703" y="1868"/>
                </a:cubicBezTo>
                <a:cubicBezTo>
                  <a:pt x="718" y="1848"/>
                  <a:pt x="734" y="1830"/>
                  <a:pt x="748" y="1813"/>
                </a:cubicBezTo>
                <a:cubicBezTo>
                  <a:pt x="775" y="1828"/>
                  <a:pt x="804" y="1841"/>
                  <a:pt x="830" y="1857"/>
                </a:cubicBezTo>
                <a:cubicBezTo>
                  <a:pt x="862" y="1876"/>
                  <a:pt x="897" y="1891"/>
                  <a:pt x="918" y="1925"/>
                </a:cubicBezTo>
                <a:cubicBezTo>
                  <a:pt x="920" y="1928"/>
                  <a:pt x="924" y="1928"/>
                  <a:pt x="931" y="1932"/>
                </a:cubicBezTo>
                <a:cubicBezTo>
                  <a:pt x="932" y="1852"/>
                  <a:pt x="919" y="1780"/>
                  <a:pt x="882" y="1713"/>
                </a:cubicBezTo>
                <a:cubicBezTo>
                  <a:pt x="914" y="1710"/>
                  <a:pt x="946" y="1712"/>
                  <a:pt x="973" y="1702"/>
                </a:cubicBezTo>
                <a:cubicBezTo>
                  <a:pt x="1002" y="1693"/>
                  <a:pt x="1024" y="1670"/>
                  <a:pt x="1046" y="1639"/>
                </a:cubicBezTo>
                <a:cubicBezTo>
                  <a:pt x="1006" y="1649"/>
                  <a:pt x="978" y="1637"/>
                  <a:pt x="952" y="1619"/>
                </a:cubicBezTo>
                <a:cubicBezTo>
                  <a:pt x="936" y="1608"/>
                  <a:pt x="919" y="1598"/>
                  <a:pt x="904" y="1586"/>
                </a:cubicBezTo>
                <a:cubicBezTo>
                  <a:pt x="875" y="1563"/>
                  <a:pt x="843" y="1550"/>
                  <a:pt x="807" y="1545"/>
                </a:cubicBezTo>
                <a:cubicBezTo>
                  <a:pt x="775" y="1541"/>
                  <a:pt x="742" y="1545"/>
                  <a:pt x="718" y="1571"/>
                </a:cubicBezTo>
                <a:cubicBezTo>
                  <a:pt x="708" y="1581"/>
                  <a:pt x="702" y="1595"/>
                  <a:pt x="693" y="1609"/>
                </a:cubicBezTo>
                <a:cubicBezTo>
                  <a:pt x="662" y="1566"/>
                  <a:pt x="632" y="1527"/>
                  <a:pt x="611" y="1480"/>
                </a:cubicBezTo>
                <a:cubicBezTo>
                  <a:pt x="636" y="1482"/>
                  <a:pt x="658" y="1487"/>
                  <a:pt x="680" y="1485"/>
                </a:cubicBezTo>
                <a:cubicBezTo>
                  <a:pt x="708" y="1483"/>
                  <a:pt x="736" y="1481"/>
                  <a:pt x="759" y="1461"/>
                </a:cubicBezTo>
                <a:cubicBezTo>
                  <a:pt x="767" y="1453"/>
                  <a:pt x="772" y="1444"/>
                  <a:pt x="765" y="1435"/>
                </a:cubicBezTo>
                <a:cubicBezTo>
                  <a:pt x="750" y="1413"/>
                  <a:pt x="735" y="1388"/>
                  <a:pt x="715" y="1369"/>
                </a:cubicBezTo>
                <a:cubicBezTo>
                  <a:pt x="673" y="1331"/>
                  <a:pt x="622" y="1309"/>
                  <a:pt x="565" y="1302"/>
                </a:cubicBezTo>
                <a:cubicBezTo>
                  <a:pt x="547" y="1299"/>
                  <a:pt x="529" y="1301"/>
                  <a:pt x="509" y="1300"/>
                </a:cubicBezTo>
                <a:cubicBezTo>
                  <a:pt x="481" y="1195"/>
                  <a:pt x="462" y="1089"/>
                  <a:pt x="470" y="980"/>
                </a:cubicBezTo>
                <a:cubicBezTo>
                  <a:pt x="537" y="1073"/>
                  <a:pt x="627" y="1132"/>
                  <a:pt x="737" y="1167"/>
                </a:cubicBezTo>
                <a:cubicBezTo>
                  <a:pt x="729" y="1229"/>
                  <a:pt x="750" y="1282"/>
                  <a:pt x="789" y="1328"/>
                </a:cubicBezTo>
                <a:cubicBezTo>
                  <a:pt x="828" y="1374"/>
                  <a:pt x="875" y="1407"/>
                  <a:pt x="938" y="1414"/>
                </a:cubicBezTo>
                <a:cubicBezTo>
                  <a:pt x="943" y="1367"/>
                  <a:pt x="942" y="1322"/>
                  <a:pt x="923" y="1280"/>
                </a:cubicBezTo>
                <a:cubicBezTo>
                  <a:pt x="905" y="1239"/>
                  <a:pt x="882" y="1202"/>
                  <a:pt x="842" y="1176"/>
                </a:cubicBezTo>
                <a:cubicBezTo>
                  <a:pt x="859" y="1168"/>
                  <a:pt x="867" y="1176"/>
                  <a:pt x="876" y="1184"/>
                </a:cubicBezTo>
                <a:cubicBezTo>
                  <a:pt x="900" y="1205"/>
                  <a:pt x="925" y="1223"/>
                  <a:pt x="956" y="1232"/>
                </a:cubicBezTo>
                <a:cubicBezTo>
                  <a:pt x="990" y="1242"/>
                  <a:pt x="1025" y="1254"/>
                  <a:pt x="1060" y="1247"/>
                </a:cubicBezTo>
                <a:cubicBezTo>
                  <a:pt x="1106" y="1236"/>
                  <a:pt x="1148" y="1214"/>
                  <a:pt x="1182" y="1180"/>
                </a:cubicBezTo>
                <a:cubicBezTo>
                  <a:pt x="1186" y="1176"/>
                  <a:pt x="1187" y="1168"/>
                  <a:pt x="1190" y="1159"/>
                </a:cubicBezTo>
                <a:cubicBezTo>
                  <a:pt x="1144" y="1139"/>
                  <a:pt x="1099" y="1119"/>
                  <a:pt x="1052" y="1098"/>
                </a:cubicBezTo>
                <a:close/>
                <a:moveTo>
                  <a:pt x="603" y="609"/>
                </a:moveTo>
                <a:cubicBezTo>
                  <a:pt x="634" y="612"/>
                  <a:pt x="659" y="628"/>
                  <a:pt x="683" y="646"/>
                </a:cubicBezTo>
                <a:cubicBezTo>
                  <a:pt x="721" y="674"/>
                  <a:pt x="744" y="701"/>
                  <a:pt x="757" y="735"/>
                </a:cubicBezTo>
                <a:cubicBezTo>
                  <a:pt x="695" y="762"/>
                  <a:pt x="657" y="745"/>
                  <a:pt x="630" y="681"/>
                </a:cubicBezTo>
                <a:cubicBezTo>
                  <a:pt x="645" y="688"/>
                  <a:pt x="657" y="693"/>
                  <a:pt x="675" y="701"/>
                </a:cubicBezTo>
                <a:cubicBezTo>
                  <a:pt x="642" y="655"/>
                  <a:pt x="588" y="658"/>
                  <a:pt x="552" y="630"/>
                </a:cubicBezTo>
                <a:cubicBezTo>
                  <a:pt x="566" y="611"/>
                  <a:pt x="578" y="607"/>
                  <a:pt x="603" y="609"/>
                </a:cubicBezTo>
                <a:close/>
                <a:moveTo>
                  <a:pt x="505" y="718"/>
                </a:moveTo>
                <a:cubicBezTo>
                  <a:pt x="506" y="713"/>
                  <a:pt x="510" y="707"/>
                  <a:pt x="513" y="700"/>
                </a:cubicBezTo>
                <a:cubicBezTo>
                  <a:pt x="540" y="743"/>
                  <a:pt x="564" y="783"/>
                  <a:pt x="590" y="823"/>
                </a:cubicBezTo>
                <a:cubicBezTo>
                  <a:pt x="593" y="828"/>
                  <a:pt x="601" y="831"/>
                  <a:pt x="613" y="840"/>
                </a:cubicBezTo>
                <a:cubicBezTo>
                  <a:pt x="577" y="789"/>
                  <a:pt x="558" y="740"/>
                  <a:pt x="536" y="690"/>
                </a:cubicBezTo>
                <a:cubicBezTo>
                  <a:pt x="559" y="677"/>
                  <a:pt x="580" y="682"/>
                  <a:pt x="596" y="695"/>
                </a:cubicBezTo>
                <a:cubicBezTo>
                  <a:pt x="661" y="749"/>
                  <a:pt x="703" y="817"/>
                  <a:pt x="716" y="901"/>
                </a:cubicBezTo>
                <a:cubicBezTo>
                  <a:pt x="719" y="924"/>
                  <a:pt x="719" y="948"/>
                  <a:pt x="721" y="973"/>
                </a:cubicBezTo>
                <a:cubicBezTo>
                  <a:pt x="654" y="958"/>
                  <a:pt x="596" y="935"/>
                  <a:pt x="558" y="877"/>
                </a:cubicBezTo>
                <a:cubicBezTo>
                  <a:pt x="548" y="862"/>
                  <a:pt x="536" y="848"/>
                  <a:pt x="526" y="833"/>
                </a:cubicBezTo>
                <a:cubicBezTo>
                  <a:pt x="504" y="798"/>
                  <a:pt x="499" y="759"/>
                  <a:pt x="505" y="718"/>
                </a:cubicBezTo>
                <a:close/>
                <a:moveTo>
                  <a:pt x="363" y="220"/>
                </a:moveTo>
                <a:cubicBezTo>
                  <a:pt x="386" y="221"/>
                  <a:pt x="386" y="221"/>
                  <a:pt x="400" y="245"/>
                </a:cubicBezTo>
                <a:cubicBezTo>
                  <a:pt x="366" y="242"/>
                  <a:pt x="366" y="242"/>
                  <a:pt x="363" y="220"/>
                </a:cubicBezTo>
                <a:close/>
                <a:moveTo>
                  <a:pt x="792" y="1613"/>
                </a:moveTo>
                <a:cubicBezTo>
                  <a:pt x="807" y="1614"/>
                  <a:pt x="823" y="1617"/>
                  <a:pt x="840" y="1615"/>
                </a:cubicBezTo>
                <a:cubicBezTo>
                  <a:pt x="820" y="1609"/>
                  <a:pt x="801" y="1602"/>
                  <a:pt x="779" y="1594"/>
                </a:cubicBezTo>
                <a:cubicBezTo>
                  <a:pt x="798" y="1577"/>
                  <a:pt x="818" y="1575"/>
                  <a:pt x="839" y="1580"/>
                </a:cubicBezTo>
                <a:cubicBezTo>
                  <a:pt x="865" y="1586"/>
                  <a:pt x="890" y="1594"/>
                  <a:pt x="912" y="1611"/>
                </a:cubicBezTo>
                <a:cubicBezTo>
                  <a:pt x="938" y="1631"/>
                  <a:pt x="968" y="1646"/>
                  <a:pt x="999" y="1665"/>
                </a:cubicBezTo>
                <a:cubicBezTo>
                  <a:pt x="989" y="1683"/>
                  <a:pt x="973" y="1689"/>
                  <a:pt x="956" y="1691"/>
                </a:cubicBezTo>
                <a:cubicBezTo>
                  <a:pt x="926" y="1694"/>
                  <a:pt x="894" y="1703"/>
                  <a:pt x="868" y="1677"/>
                </a:cubicBezTo>
                <a:cubicBezTo>
                  <a:pt x="843" y="1677"/>
                  <a:pt x="831" y="1654"/>
                  <a:pt x="810" y="1646"/>
                </a:cubicBezTo>
                <a:cubicBezTo>
                  <a:pt x="790" y="1639"/>
                  <a:pt x="770" y="1634"/>
                  <a:pt x="748" y="1627"/>
                </a:cubicBezTo>
                <a:cubicBezTo>
                  <a:pt x="760" y="1609"/>
                  <a:pt x="776" y="1612"/>
                  <a:pt x="792" y="1613"/>
                </a:cubicBezTo>
                <a:close/>
                <a:moveTo>
                  <a:pt x="722" y="1695"/>
                </a:moveTo>
                <a:cubicBezTo>
                  <a:pt x="722" y="1693"/>
                  <a:pt x="724" y="1691"/>
                  <a:pt x="727" y="1687"/>
                </a:cubicBezTo>
                <a:cubicBezTo>
                  <a:pt x="760" y="1700"/>
                  <a:pt x="783" y="1729"/>
                  <a:pt x="812" y="1750"/>
                </a:cubicBezTo>
                <a:cubicBezTo>
                  <a:pt x="797" y="1716"/>
                  <a:pt x="768" y="1694"/>
                  <a:pt x="742" y="1669"/>
                </a:cubicBezTo>
                <a:cubicBezTo>
                  <a:pt x="786" y="1649"/>
                  <a:pt x="815" y="1657"/>
                  <a:pt x="848" y="1697"/>
                </a:cubicBezTo>
                <a:cubicBezTo>
                  <a:pt x="877" y="1732"/>
                  <a:pt x="893" y="1773"/>
                  <a:pt x="903" y="1816"/>
                </a:cubicBezTo>
                <a:cubicBezTo>
                  <a:pt x="909" y="1839"/>
                  <a:pt x="910" y="1864"/>
                  <a:pt x="913" y="1888"/>
                </a:cubicBezTo>
                <a:cubicBezTo>
                  <a:pt x="878" y="1859"/>
                  <a:pt x="841" y="1843"/>
                  <a:pt x="804" y="1825"/>
                </a:cubicBezTo>
                <a:cubicBezTo>
                  <a:pt x="752" y="1800"/>
                  <a:pt x="725" y="1758"/>
                  <a:pt x="721" y="1701"/>
                </a:cubicBezTo>
                <a:cubicBezTo>
                  <a:pt x="720" y="1699"/>
                  <a:pt x="721" y="1697"/>
                  <a:pt x="722" y="1695"/>
                </a:cubicBezTo>
                <a:close/>
                <a:moveTo>
                  <a:pt x="672" y="1791"/>
                </a:moveTo>
                <a:cubicBezTo>
                  <a:pt x="679" y="1772"/>
                  <a:pt x="687" y="1752"/>
                  <a:pt x="695" y="1730"/>
                </a:cubicBezTo>
                <a:cubicBezTo>
                  <a:pt x="708" y="1750"/>
                  <a:pt x="719" y="1769"/>
                  <a:pt x="731" y="1790"/>
                </a:cubicBezTo>
                <a:cubicBezTo>
                  <a:pt x="730" y="1809"/>
                  <a:pt x="719" y="1826"/>
                  <a:pt x="703" y="1842"/>
                </a:cubicBezTo>
                <a:cubicBezTo>
                  <a:pt x="686" y="1860"/>
                  <a:pt x="669" y="1879"/>
                  <a:pt x="651" y="1899"/>
                </a:cubicBezTo>
                <a:cubicBezTo>
                  <a:pt x="649" y="1895"/>
                  <a:pt x="643" y="1890"/>
                  <a:pt x="641" y="1884"/>
                </a:cubicBezTo>
                <a:cubicBezTo>
                  <a:pt x="622" y="1835"/>
                  <a:pt x="617" y="1784"/>
                  <a:pt x="627" y="1732"/>
                </a:cubicBezTo>
                <a:cubicBezTo>
                  <a:pt x="631" y="1707"/>
                  <a:pt x="643" y="1698"/>
                  <a:pt x="672" y="1694"/>
                </a:cubicBezTo>
                <a:cubicBezTo>
                  <a:pt x="686" y="1726"/>
                  <a:pt x="671" y="1758"/>
                  <a:pt x="672" y="1791"/>
                </a:cubicBezTo>
                <a:close/>
                <a:moveTo>
                  <a:pt x="653" y="1590"/>
                </a:moveTo>
                <a:cubicBezTo>
                  <a:pt x="615" y="1552"/>
                  <a:pt x="583" y="1510"/>
                  <a:pt x="563" y="1456"/>
                </a:cubicBezTo>
                <a:cubicBezTo>
                  <a:pt x="588" y="1470"/>
                  <a:pt x="612" y="1505"/>
                  <a:pt x="653" y="1590"/>
                </a:cubicBezTo>
                <a:close/>
                <a:moveTo>
                  <a:pt x="552" y="1340"/>
                </a:moveTo>
                <a:cubicBezTo>
                  <a:pt x="601" y="1301"/>
                  <a:pt x="729" y="1372"/>
                  <a:pt x="747" y="1450"/>
                </a:cubicBezTo>
                <a:cubicBezTo>
                  <a:pt x="715" y="1471"/>
                  <a:pt x="680" y="1473"/>
                  <a:pt x="645" y="1468"/>
                </a:cubicBezTo>
                <a:cubicBezTo>
                  <a:pt x="630" y="1466"/>
                  <a:pt x="616" y="1460"/>
                  <a:pt x="602" y="1454"/>
                </a:cubicBezTo>
                <a:cubicBezTo>
                  <a:pt x="568" y="1438"/>
                  <a:pt x="547" y="1413"/>
                  <a:pt x="548" y="1369"/>
                </a:cubicBezTo>
                <a:cubicBezTo>
                  <a:pt x="584" y="1389"/>
                  <a:pt x="614" y="1418"/>
                  <a:pt x="661" y="1423"/>
                </a:cubicBezTo>
                <a:cubicBezTo>
                  <a:pt x="621" y="1395"/>
                  <a:pt x="576" y="1381"/>
                  <a:pt x="552" y="1340"/>
                </a:cubicBezTo>
                <a:close/>
                <a:moveTo>
                  <a:pt x="467" y="1493"/>
                </a:moveTo>
                <a:cubicBezTo>
                  <a:pt x="480" y="1460"/>
                  <a:pt x="493" y="1428"/>
                  <a:pt x="507" y="1393"/>
                </a:cubicBezTo>
                <a:cubicBezTo>
                  <a:pt x="528" y="1408"/>
                  <a:pt x="535" y="1428"/>
                  <a:pt x="537" y="1449"/>
                </a:cubicBezTo>
                <a:cubicBezTo>
                  <a:pt x="543" y="1532"/>
                  <a:pt x="493" y="1634"/>
                  <a:pt x="409" y="1672"/>
                </a:cubicBezTo>
                <a:cubicBezTo>
                  <a:pt x="371" y="1601"/>
                  <a:pt x="369" y="1529"/>
                  <a:pt x="403" y="1460"/>
                </a:cubicBezTo>
                <a:cubicBezTo>
                  <a:pt x="429" y="1407"/>
                  <a:pt x="458" y="1386"/>
                  <a:pt x="485" y="1387"/>
                </a:cubicBezTo>
                <a:cubicBezTo>
                  <a:pt x="477" y="1422"/>
                  <a:pt x="469" y="1456"/>
                  <a:pt x="461" y="1491"/>
                </a:cubicBezTo>
                <a:cubicBezTo>
                  <a:pt x="463" y="1492"/>
                  <a:pt x="465" y="1492"/>
                  <a:pt x="467" y="1493"/>
                </a:cubicBezTo>
                <a:close/>
                <a:moveTo>
                  <a:pt x="74" y="747"/>
                </a:moveTo>
                <a:cubicBezTo>
                  <a:pt x="122" y="725"/>
                  <a:pt x="170" y="706"/>
                  <a:pt x="224" y="721"/>
                </a:cubicBezTo>
                <a:cubicBezTo>
                  <a:pt x="259" y="731"/>
                  <a:pt x="281" y="755"/>
                  <a:pt x="296" y="795"/>
                </a:cubicBezTo>
                <a:cubicBezTo>
                  <a:pt x="253" y="775"/>
                  <a:pt x="213" y="768"/>
                  <a:pt x="177" y="772"/>
                </a:cubicBezTo>
                <a:cubicBezTo>
                  <a:pt x="218" y="788"/>
                  <a:pt x="258" y="793"/>
                  <a:pt x="294" y="817"/>
                </a:cubicBezTo>
                <a:cubicBezTo>
                  <a:pt x="286" y="827"/>
                  <a:pt x="278" y="836"/>
                  <a:pt x="271" y="845"/>
                </a:cubicBezTo>
                <a:cubicBezTo>
                  <a:pt x="215" y="867"/>
                  <a:pt x="116" y="819"/>
                  <a:pt x="74" y="747"/>
                </a:cubicBezTo>
                <a:close/>
                <a:moveTo>
                  <a:pt x="47" y="990"/>
                </a:moveTo>
                <a:cubicBezTo>
                  <a:pt x="91" y="974"/>
                  <a:pt x="132" y="962"/>
                  <a:pt x="170" y="944"/>
                </a:cubicBezTo>
                <a:cubicBezTo>
                  <a:pt x="208" y="926"/>
                  <a:pt x="243" y="902"/>
                  <a:pt x="279" y="881"/>
                </a:cubicBezTo>
                <a:cubicBezTo>
                  <a:pt x="258" y="931"/>
                  <a:pt x="125" y="987"/>
                  <a:pt x="47" y="990"/>
                </a:cubicBezTo>
                <a:close/>
                <a:moveTo>
                  <a:pt x="315" y="1122"/>
                </a:moveTo>
                <a:cubicBezTo>
                  <a:pt x="310" y="1129"/>
                  <a:pt x="304" y="1135"/>
                  <a:pt x="298" y="1141"/>
                </a:cubicBezTo>
                <a:cubicBezTo>
                  <a:pt x="294" y="1145"/>
                  <a:pt x="290" y="1148"/>
                  <a:pt x="286" y="1151"/>
                </a:cubicBezTo>
                <a:cubicBezTo>
                  <a:pt x="232" y="1084"/>
                  <a:pt x="248" y="925"/>
                  <a:pt x="328" y="876"/>
                </a:cubicBezTo>
                <a:cubicBezTo>
                  <a:pt x="332" y="932"/>
                  <a:pt x="305" y="979"/>
                  <a:pt x="309" y="1031"/>
                </a:cubicBezTo>
                <a:cubicBezTo>
                  <a:pt x="322" y="987"/>
                  <a:pt x="336" y="942"/>
                  <a:pt x="349" y="898"/>
                </a:cubicBezTo>
                <a:cubicBezTo>
                  <a:pt x="351" y="897"/>
                  <a:pt x="353" y="897"/>
                  <a:pt x="355" y="896"/>
                </a:cubicBezTo>
                <a:cubicBezTo>
                  <a:pt x="359" y="906"/>
                  <a:pt x="366" y="916"/>
                  <a:pt x="367" y="926"/>
                </a:cubicBezTo>
                <a:cubicBezTo>
                  <a:pt x="375" y="998"/>
                  <a:pt x="361" y="1064"/>
                  <a:pt x="315" y="1122"/>
                </a:cubicBezTo>
                <a:close/>
                <a:moveTo>
                  <a:pt x="469" y="563"/>
                </a:moveTo>
                <a:cubicBezTo>
                  <a:pt x="464" y="640"/>
                  <a:pt x="457" y="717"/>
                  <a:pt x="453" y="794"/>
                </a:cubicBezTo>
                <a:cubicBezTo>
                  <a:pt x="448" y="889"/>
                  <a:pt x="446" y="983"/>
                  <a:pt x="452" y="1077"/>
                </a:cubicBezTo>
                <a:cubicBezTo>
                  <a:pt x="454" y="1104"/>
                  <a:pt x="459" y="1132"/>
                  <a:pt x="456" y="1161"/>
                </a:cubicBezTo>
                <a:cubicBezTo>
                  <a:pt x="453" y="1147"/>
                  <a:pt x="449" y="1134"/>
                  <a:pt x="447" y="1121"/>
                </a:cubicBezTo>
                <a:cubicBezTo>
                  <a:pt x="435" y="1051"/>
                  <a:pt x="429" y="980"/>
                  <a:pt x="433" y="909"/>
                </a:cubicBezTo>
                <a:cubicBezTo>
                  <a:pt x="438" y="835"/>
                  <a:pt x="441" y="762"/>
                  <a:pt x="444" y="688"/>
                </a:cubicBezTo>
                <a:cubicBezTo>
                  <a:pt x="444" y="681"/>
                  <a:pt x="442" y="675"/>
                  <a:pt x="438" y="668"/>
                </a:cubicBezTo>
                <a:cubicBezTo>
                  <a:pt x="412" y="713"/>
                  <a:pt x="407" y="768"/>
                  <a:pt x="369" y="807"/>
                </a:cubicBezTo>
                <a:cubicBezTo>
                  <a:pt x="356" y="801"/>
                  <a:pt x="357" y="793"/>
                  <a:pt x="365" y="782"/>
                </a:cubicBezTo>
                <a:cubicBezTo>
                  <a:pt x="393" y="742"/>
                  <a:pt x="411" y="695"/>
                  <a:pt x="432" y="651"/>
                </a:cubicBezTo>
                <a:cubicBezTo>
                  <a:pt x="444" y="625"/>
                  <a:pt x="455" y="599"/>
                  <a:pt x="435" y="571"/>
                </a:cubicBezTo>
                <a:cubicBezTo>
                  <a:pt x="449" y="558"/>
                  <a:pt x="451" y="544"/>
                  <a:pt x="444" y="527"/>
                </a:cubicBezTo>
                <a:cubicBezTo>
                  <a:pt x="439" y="516"/>
                  <a:pt x="440" y="504"/>
                  <a:pt x="437" y="492"/>
                </a:cubicBezTo>
                <a:cubicBezTo>
                  <a:pt x="434" y="478"/>
                  <a:pt x="438" y="470"/>
                  <a:pt x="458" y="467"/>
                </a:cubicBezTo>
                <a:cubicBezTo>
                  <a:pt x="411" y="437"/>
                  <a:pt x="423" y="389"/>
                  <a:pt x="411" y="351"/>
                </a:cubicBezTo>
                <a:cubicBezTo>
                  <a:pt x="406" y="338"/>
                  <a:pt x="405" y="323"/>
                  <a:pt x="404" y="310"/>
                </a:cubicBezTo>
                <a:cubicBezTo>
                  <a:pt x="403" y="297"/>
                  <a:pt x="401" y="283"/>
                  <a:pt x="422" y="278"/>
                </a:cubicBezTo>
                <a:cubicBezTo>
                  <a:pt x="431" y="301"/>
                  <a:pt x="442" y="323"/>
                  <a:pt x="448" y="347"/>
                </a:cubicBezTo>
                <a:cubicBezTo>
                  <a:pt x="466" y="418"/>
                  <a:pt x="475" y="490"/>
                  <a:pt x="469" y="563"/>
                </a:cubicBezTo>
                <a:close/>
                <a:moveTo>
                  <a:pt x="551" y="1034"/>
                </a:moveTo>
                <a:cubicBezTo>
                  <a:pt x="584" y="1059"/>
                  <a:pt x="617" y="1084"/>
                  <a:pt x="654" y="1112"/>
                </a:cubicBezTo>
                <a:cubicBezTo>
                  <a:pt x="620" y="1100"/>
                  <a:pt x="575" y="1068"/>
                  <a:pt x="551" y="1034"/>
                </a:cubicBezTo>
                <a:close/>
                <a:moveTo>
                  <a:pt x="862" y="1216"/>
                </a:moveTo>
                <a:cubicBezTo>
                  <a:pt x="893" y="1246"/>
                  <a:pt x="913" y="1283"/>
                  <a:pt x="920" y="1325"/>
                </a:cubicBezTo>
                <a:cubicBezTo>
                  <a:pt x="924" y="1347"/>
                  <a:pt x="924" y="1369"/>
                  <a:pt x="926" y="1393"/>
                </a:cubicBezTo>
                <a:cubicBezTo>
                  <a:pt x="894" y="1391"/>
                  <a:pt x="871" y="1378"/>
                  <a:pt x="848" y="1361"/>
                </a:cubicBezTo>
                <a:cubicBezTo>
                  <a:pt x="818" y="1338"/>
                  <a:pt x="792" y="1312"/>
                  <a:pt x="776" y="1276"/>
                </a:cubicBezTo>
                <a:cubicBezTo>
                  <a:pt x="769" y="1259"/>
                  <a:pt x="766" y="1242"/>
                  <a:pt x="778" y="1217"/>
                </a:cubicBezTo>
                <a:cubicBezTo>
                  <a:pt x="801" y="1247"/>
                  <a:pt x="821" y="1272"/>
                  <a:pt x="842" y="1298"/>
                </a:cubicBezTo>
                <a:cubicBezTo>
                  <a:pt x="840" y="1259"/>
                  <a:pt x="805" y="1234"/>
                  <a:pt x="794" y="1196"/>
                </a:cubicBezTo>
                <a:cubicBezTo>
                  <a:pt x="823" y="1187"/>
                  <a:pt x="845" y="1199"/>
                  <a:pt x="862" y="1216"/>
                </a:cubicBezTo>
                <a:close/>
                <a:moveTo>
                  <a:pt x="932" y="1030"/>
                </a:moveTo>
                <a:cubicBezTo>
                  <a:pt x="975" y="993"/>
                  <a:pt x="1026" y="976"/>
                  <a:pt x="1086" y="979"/>
                </a:cubicBezTo>
                <a:cubicBezTo>
                  <a:pt x="1085" y="1027"/>
                  <a:pt x="1063" y="1060"/>
                  <a:pt x="1032" y="1089"/>
                </a:cubicBezTo>
                <a:cubicBezTo>
                  <a:pt x="1030" y="1091"/>
                  <a:pt x="1027" y="1094"/>
                  <a:pt x="1024" y="1094"/>
                </a:cubicBezTo>
                <a:cubicBezTo>
                  <a:pt x="997" y="1097"/>
                  <a:pt x="970" y="1100"/>
                  <a:pt x="936" y="1103"/>
                </a:cubicBezTo>
                <a:cubicBezTo>
                  <a:pt x="966" y="1081"/>
                  <a:pt x="990" y="1062"/>
                  <a:pt x="1014" y="1043"/>
                </a:cubicBezTo>
                <a:cubicBezTo>
                  <a:pt x="969" y="1052"/>
                  <a:pt x="937" y="1083"/>
                  <a:pt x="896" y="1104"/>
                </a:cubicBezTo>
                <a:cubicBezTo>
                  <a:pt x="893" y="1070"/>
                  <a:pt x="911" y="1048"/>
                  <a:pt x="932" y="1030"/>
                </a:cubicBezTo>
                <a:close/>
                <a:moveTo>
                  <a:pt x="1093" y="1218"/>
                </a:moveTo>
                <a:cubicBezTo>
                  <a:pt x="1049" y="1241"/>
                  <a:pt x="1006" y="1232"/>
                  <a:pt x="962" y="1217"/>
                </a:cubicBezTo>
                <a:cubicBezTo>
                  <a:pt x="943" y="1211"/>
                  <a:pt x="925" y="1201"/>
                  <a:pt x="920" y="1174"/>
                </a:cubicBezTo>
                <a:cubicBezTo>
                  <a:pt x="958" y="1183"/>
                  <a:pt x="994" y="1190"/>
                  <a:pt x="1031" y="1174"/>
                </a:cubicBezTo>
                <a:cubicBezTo>
                  <a:pt x="1020" y="1173"/>
                  <a:pt x="1010" y="1171"/>
                  <a:pt x="1000" y="1170"/>
                </a:cubicBezTo>
                <a:cubicBezTo>
                  <a:pt x="988" y="1169"/>
                  <a:pt x="976" y="1169"/>
                  <a:pt x="965" y="1166"/>
                </a:cubicBezTo>
                <a:cubicBezTo>
                  <a:pt x="953" y="1163"/>
                  <a:pt x="943" y="1158"/>
                  <a:pt x="928" y="1153"/>
                </a:cubicBezTo>
                <a:cubicBezTo>
                  <a:pt x="962" y="1112"/>
                  <a:pt x="1001" y="1110"/>
                  <a:pt x="1044" y="1118"/>
                </a:cubicBezTo>
                <a:cubicBezTo>
                  <a:pt x="1090" y="1126"/>
                  <a:pt x="1125" y="1154"/>
                  <a:pt x="1170" y="1168"/>
                </a:cubicBezTo>
                <a:cubicBezTo>
                  <a:pt x="1146" y="1196"/>
                  <a:pt x="1118" y="1204"/>
                  <a:pt x="1093" y="1218"/>
                </a:cubicBezTo>
                <a:close/>
                <a:moveTo>
                  <a:pt x="341" y="2044"/>
                </a:moveTo>
                <a:cubicBezTo>
                  <a:pt x="347" y="2038"/>
                  <a:pt x="350" y="2033"/>
                  <a:pt x="355" y="2029"/>
                </a:cubicBezTo>
                <a:cubicBezTo>
                  <a:pt x="403" y="1988"/>
                  <a:pt x="413" y="1932"/>
                  <a:pt x="410" y="1874"/>
                </a:cubicBezTo>
                <a:cubicBezTo>
                  <a:pt x="408" y="1843"/>
                  <a:pt x="397" y="1811"/>
                  <a:pt x="386" y="1781"/>
                </a:cubicBezTo>
                <a:cubicBezTo>
                  <a:pt x="378" y="1759"/>
                  <a:pt x="363" y="1740"/>
                  <a:pt x="351" y="1720"/>
                </a:cubicBezTo>
                <a:cubicBezTo>
                  <a:pt x="313" y="1734"/>
                  <a:pt x="303" y="1768"/>
                  <a:pt x="282" y="1797"/>
                </a:cubicBezTo>
                <a:cubicBezTo>
                  <a:pt x="240" y="1729"/>
                  <a:pt x="180" y="1686"/>
                  <a:pt x="111" y="1649"/>
                </a:cubicBezTo>
                <a:cubicBezTo>
                  <a:pt x="107" y="1654"/>
                  <a:pt x="102" y="1658"/>
                  <a:pt x="100" y="1663"/>
                </a:cubicBezTo>
                <a:cubicBezTo>
                  <a:pt x="81" y="1731"/>
                  <a:pt x="77" y="1797"/>
                  <a:pt x="113" y="1863"/>
                </a:cubicBezTo>
                <a:cubicBezTo>
                  <a:pt x="136" y="1904"/>
                  <a:pt x="157" y="1946"/>
                  <a:pt x="189" y="1981"/>
                </a:cubicBezTo>
                <a:cubicBezTo>
                  <a:pt x="103" y="1948"/>
                  <a:pt x="35" y="1896"/>
                  <a:pt x="6" y="1803"/>
                </a:cubicBezTo>
                <a:cubicBezTo>
                  <a:pt x="5" y="1798"/>
                  <a:pt x="3" y="1793"/>
                  <a:pt x="1" y="1788"/>
                </a:cubicBezTo>
                <a:cubicBezTo>
                  <a:pt x="1" y="1917"/>
                  <a:pt x="1" y="1917"/>
                  <a:pt x="1" y="1917"/>
                </a:cubicBezTo>
                <a:cubicBezTo>
                  <a:pt x="52" y="1942"/>
                  <a:pt x="103" y="1965"/>
                  <a:pt x="155" y="1988"/>
                </a:cubicBezTo>
                <a:cubicBezTo>
                  <a:pt x="225" y="2018"/>
                  <a:pt x="297" y="2047"/>
                  <a:pt x="369" y="2076"/>
                </a:cubicBezTo>
                <a:cubicBezTo>
                  <a:pt x="421" y="2098"/>
                  <a:pt x="468" y="2126"/>
                  <a:pt x="512" y="2160"/>
                </a:cubicBezTo>
                <a:cubicBezTo>
                  <a:pt x="538" y="2160"/>
                  <a:pt x="538" y="2160"/>
                  <a:pt x="538" y="2160"/>
                </a:cubicBezTo>
                <a:cubicBezTo>
                  <a:pt x="488" y="2119"/>
                  <a:pt x="432" y="2086"/>
                  <a:pt x="371" y="2060"/>
                </a:cubicBezTo>
                <a:cubicBezTo>
                  <a:pt x="361" y="2056"/>
                  <a:pt x="353" y="2050"/>
                  <a:pt x="341" y="2044"/>
                </a:cubicBezTo>
                <a:close/>
                <a:moveTo>
                  <a:pt x="286" y="1960"/>
                </a:moveTo>
                <a:cubicBezTo>
                  <a:pt x="250" y="1919"/>
                  <a:pt x="215" y="1879"/>
                  <a:pt x="185" y="1825"/>
                </a:cubicBezTo>
                <a:cubicBezTo>
                  <a:pt x="188" y="1839"/>
                  <a:pt x="187" y="1847"/>
                  <a:pt x="190" y="1853"/>
                </a:cubicBezTo>
                <a:cubicBezTo>
                  <a:pt x="214" y="1893"/>
                  <a:pt x="239" y="1933"/>
                  <a:pt x="266" y="1976"/>
                </a:cubicBezTo>
                <a:cubicBezTo>
                  <a:pt x="258" y="1976"/>
                  <a:pt x="251" y="1977"/>
                  <a:pt x="246" y="1975"/>
                </a:cubicBezTo>
                <a:cubicBezTo>
                  <a:pt x="207" y="1963"/>
                  <a:pt x="174" y="1941"/>
                  <a:pt x="153" y="1905"/>
                </a:cubicBezTo>
                <a:cubicBezTo>
                  <a:pt x="143" y="1890"/>
                  <a:pt x="136" y="1873"/>
                  <a:pt x="127" y="1857"/>
                </a:cubicBezTo>
                <a:cubicBezTo>
                  <a:pt x="92" y="1797"/>
                  <a:pt x="98" y="1735"/>
                  <a:pt x="114" y="1668"/>
                </a:cubicBezTo>
                <a:cubicBezTo>
                  <a:pt x="136" y="1681"/>
                  <a:pt x="157" y="1692"/>
                  <a:pt x="176" y="1705"/>
                </a:cubicBezTo>
                <a:cubicBezTo>
                  <a:pt x="246" y="1755"/>
                  <a:pt x="288" y="1823"/>
                  <a:pt x="307" y="1905"/>
                </a:cubicBezTo>
                <a:cubicBezTo>
                  <a:pt x="312" y="1924"/>
                  <a:pt x="307" y="1945"/>
                  <a:pt x="286" y="1960"/>
                </a:cubicBezTo>
                <a:close/>
                <a:moveTo>
                  <a:pt x="335" y="1880"/>
                </a:moveTo>
                <a:cubicBezTo>
                  <a:pt x="289" y="1828"/>
                  <a:pt x="292" y="1786"/>
                  <a:pt x="344" y="1742"/>
                </a:cubicBezTo>
                <a:cubicBezTo>
                  <a:pt x="368" y="1769"/>
                  <a:pt x="382" y="1802"/>
                  <a:pt x="390" y="1848"/>
                </a:cubicBezTo>
                <a:cubicBezTo>
                  <a:pt x="395" y="1878"/>
                  <a:pt x="399" y="1907"/>
                  <a:pt x="387" y="1937"/>
                </a:cubicBezTo>
                <a:cubicBezTo>
                  <a:pt x="378" y="1960"/>
                  <a:pt x="369" y="1968"/>
                  <a:pt x="346" y="1973"/>
                </a:cubicBezTo>
                <a:cubicBezTo>
                  <a:pt x="337" y="1928"/>
                  <a:pt x="363" y="1881"/>
                  <a:pt x="337" y="1831"/>
                </a:cubicBezTo>
                <a:cubicBezTo>
                  <a:pt x="336" y="1851"/>
                  <a:pt x="336" y="1864"/>
                  <a:pt x="335" y="1880"/>
                </a:cubicBezTo>
                <a:close/>
                <a:moveTo>
                  <a:pt x="289" y="1341"/>
                </a:moveTo>
                <a:cubicBezTo>
                  <a:pt x="270" y="1310"/>
                  <a:pt x="238" y="1308"/>
                  <a:pt x="206" y="1309"/>
                </a:cubicBezTo>
                <a:cubicBezTo>
                  <a:pt x="187" y="1309"/>
                  <a:pt x="168" y="1314"/>
                  <a:pt x="150" y="1316"/>
                </a:cubicBezTo>
                <a:cubicBezTo>
                  <a:pt x="152" y="1265"/>
                  <a:pt x="155" y="1216"/>
                  <a:pt x="157" y="1166"/>
                </a:cubicBezTo>
                <a:cubicBezTo>
                  <a:pt x="147" y="1165"/>
                  <a:pt x="140" y="1162"/>
                  <a:pt x="135" y="1163"/>
                </a:cubicBezTo>
                <a:cubicBezTo>
                  <a:pt x="89" y="1178"/>
                  <a:pt x="51" y="1206"/>
                  <a:pt x="21" y="1243"/>
                </a:cubicBezTo>
                <a:cubicBezTo>
                  <a:pt x="12" y="1254"/>
                  <a:pt x="6" y="1266"/>
                  <a:pt x="1" y="1279"/>
                </a:cubicBezTo>
                <a:cubicBezTo>
                  <a:pt x="1" y="1500"/>
                  <a:pt x="1" y="1500"/>
                  <a:pt x="1" y="1500"/>
                </a:cubicBezTo>
                <a:cubicBezTo>
                  <a:pt x="5" y="1489"/>
                  <a:pt x="9" y="1479"/>
                  <a:pt x="15" y="1468"/>
                </a:cubicBezTo>
                <a:cubicBezTo>
                  <a:pt x="100" y="1509"/>
                  <a:pt x="229" y="1472"/>
                  <a:pt x="289" y="1341"/>
                </a:cubicBezTo>
                <a:close/>
                <a:moveTo>
                  <a:pt x="149" y="1338"/>
                </a:moveTo>
                <a:cubicBezTo>
                  <a:pt x="189" y="1324"/>
                  <a:pt x="228" y="1319"/>
                  <a:pt x="271" y="1339"/>
                </a:cubicBezTo>
                <a:cubicBezTo>
                  <a:pt x="247" y="1394"/>
                  <a:pt x="210" y="1432"/>
                  <a:pt x="157" y="1454"/>
                </a:cubicBezTo>
                <a:cubicBezTo>
                  <a:pt x="132" y="1465"/>
                  <a:pt x="104" y="1471"/>
                  <a:pt x="75" y="1453"/>
                </a:cubicBezTo>
                <a:cubicBezTo>
                  <a:pt x="112" y="1426"/>
                  <a:pt x="155" y="1411"/>
                  <a:pt x="182" y="1375"/>
                </a:cubicBezTo>
                <a:cubicBezTo>
                  <a:pt x="155" y="1388"/>
                  <a:pt x="127" y="1401"/>
                  <a:pt x="94" y="1417"/>
                </a:cubicBezTo>
                <a:cubicBezTo>
                  <a:pt x="112" y="1389"/>
                  <a:pt x="126" y="1366"/>
                  <a:pt x="141" y="1343"/>
                </a:cubicBezTo>
                <a:cubicBezTo>
                  <a:pt x="143" y="1341"/>
                  <a:pt x="146" y="1339"/>
                  <a:pt x="149" y="1338"/>
                </a:cubicBezTo>
                <a:close/>
                <a:moveTo>
                  <a:pt x="3" y="1343"/>
                </a:moveTo>
                <a:cubicBezTo>
                  <a:pt x="9" y="1298"/>
                  <a:pt x="21" y="1255"/>
                  <a:pt x="61" y="1227"/>
                </a:cubicBezTo>
                <a:cubicBezTo>
                  <a:pt x="85" y="1210"/>
                  <a:pt x="105" y="1188"/>
                  <a:pt x="140" y="1179"/>
                </a:cubicBezTo>
                <a:cubicBezTo>
                  <a:pt x="133" y="1226"/>
                  <a:pt x="142" y="1270"/>
                  <a:pt x="129" y="1314"/>
                </a:cubicBezTo>
                <a:cubicBezTo>
                  <a:pt x="117" y="1357"/>
                  <a:pt x="98" y="1391"/>
                  <a:pt x="46" y="1403"/>
                </a:cubicBezTo>
                <a:cubicBezTo>
                  <a:pt x="48" y="1387"/>
                  <a:pt x="48" y="1376"/>
                  <a:pt x="50" y="1364"/>
                </a:cubicBezTo>
                <a:cubicBezTo>
                  <a:pt x="53" y="1353"/>
                  <a:pt x="58" y="1342"/>
                  <a:pt x="62" y="1331"/>
                </a:cubicBezTo>
                <a:cubicBezTo>
                  <a:pt x="66" y="1321"/>
                  <a:pt x="69" y="1312"/>
                  <a:pt x="73" y="1302"/>
                </a:cubicBezTo>
                <a:cubicBezTo>
                  <a:pt x="42" y="1328"/>
                  <a:pt x="32" y="1363"/>
                  <a:pt x="23" y="1400"/>
                </a:cubicBezTo>
                <a:cubicBezTo>
                  <a:pt x="2" y="1384"/>
                  <a:pt x="0" y="1364"/>
                  <a:pt x="3" y="1343"/>
                </a:cubicBezTo>
                <a:close/>
                <a:moveTo>
                  <a:pt x="433" y="413"/>
                </a:moveTo>
                <a:cubicBezTo>
                  <a:pt x="450" y="401"/>
                  <a:pt x="446" y="388"/>
                  <a:pt x="441" y="373"/>
                </a:cubicBezTo>
                <a:cubicBezTo>
                  <a:pt x="418" y="384"/>
                  <a:pt x="426" y="397"/>
                  <a:pt x="433" y="413"/>
                </a:cubicBezTo>
                <a:close/>
                <a:moveTo>
                  <a:pt x="418" y="2137"/>
                </a:moveTo>
                <a:cubicBezTo>
                  <a:pt x="409" y="2129"/>
                  <a:pt x="397" y="2124"/>
                  <a:pt x="390" y="2116"/>
                </a:cubicBezTo>
                <a:cubicBezTo>
                  <a:pt x="378" y="2102"/>
                  <a:pt x="364" y="2097"/>
                  <a:pt x="347" y="2104"/>
                </a:cubicBezTo>
                <a:cubicBezTo>
                  <a:pt x="330" y="2074"/>
                  <a:pt x="302" y="2072"/>
                  <a:pt x="273" y="2071"/>
                </a:cubicBezTo>
                <a:cubicBezTo>
                  <a:pt x="224" y="2070"/>
                  <a:pt x="175" y="2065"/>
                  <a:pt x="126" y="2072"/>
                </a:cubicBezTo>
                <a:cubicBezTo>
                  <a:pt x="113" y="2074"/>
                  <a:pt x="105" y="2072"/>
                  <a:pt x="105" y="2058"/>
                </a:cubicBezTo>
                <a:cubicBezTo>
                  <a:pt x="157" y="2040"/>
                  <a:pt x="209" y="2061"/>
                  <a:pt x="261" y="2058"/>
                </a:cubicBezTo>
                <a:cubicBezTo>
                  <a:pt x="257" y="2051"/>
                  <a:pt x="252" y="2046"/>
                  <a:pt x="246" y="2044"/>
                </a:cubicBezTo>
                <a:cubicBezTo>
                  <a:pt x="178" y="2014"/>
                  <a:pt x="111" y="1983"/>
                  <a:pt x="43" y="1954"/>
                </a:cubicBezTo>
                <a:cubicBezTo>
                  <a:pt x="29" y="1948"/>
                  <a:pt x="15" y="1942"/>
                  <a:pt x="1" y="1935"/>
                </a:cubicBezTo>
                <a:cubicBezTo>
                  <a:pt x="1" y="1951"/>
                  <a:pt x="1" y="1951"/>
                  <a:pt x="1" y="1951"/>
                </a:cubicBezTo>
                <a:cubicBezTo>
                  <a:pt x="54" y="1979"/>
                  <a:pt x="108" y="2004"/>
                  <a:pt x="163" y="2032"/>
                </a:cubicBezTo>
                <a:cubicBezTo>
                  <a:pt x="139" y="2035"/>
                  <a:pt x="117" y="2038"/>
                  <a:pt x="97" y="2040"/>
                </a:cubicBezTo>
                <a:cubicBezTo>
                  <a:pt x="66" y="2015"/>
                  <a:pt x="34" y="1994"/>
                  <a:pt x="1" y="1978"/>
                </a:cubicBezTo>
                <a:cubicBezTo>
                  <a:pt x="1" y="2008"/>
                  <a:pt x="1" y="2008"/>
                  <a:pt x="1" y="2008"/>
                </a:cubicBezTo>
                <a:cubicBezTo>
                  <a:pt x="8" y="2014"/>
                  <a:pt x="13" y="2023"/>
                  <a:pt x="20" y="2030"/>
                </a:cubicBezTo>
                <a:cubicBezTo>
                  <a:pt x="18" y="2032"/>
                  <a:pt x="17" y="2033"/>
                  <a:pt x="16" y="2035"/>
                </a:cubicBezTo>
                <a:cubicBezTo>
                  <a:pt x="11" y="2034"/>
                  <a:pt x="6" y="2033"/>
                  <a:pt x="1" y="2032"/>
                </a:cubicBezTo>
                <a:cubicBezTo>
                  <a:pt x="1" y="2051"/>
                  <a:pt x="1" y="2051"/>
                  <a:pt x="1" y="2051"/>
                </a:cubicBezTo>
                <a:cubicBezTo>
                  <a:pt x="10" y="2055"/>
                  <a:pt x="18" y="2058"/>
                  <a:pt x="26" y="2063"/>
                </a:cubicBezTo>
                <a:cubicBezTo>
                  <a:pt x="19" y="2068"/>
                  <a:pt x="10" y="2072"/>
                  <a:pt x="1" y="2075"/>
                </a:cubicBezTo>
                <a:cubicBezTo>
                  <a:pt x="1" y="2160"/>
                  <a:pt x="1" y="2160"/>
                  <a:pt x="1" y="2160"/>
                </a:cubicBezTo>
                <a:cubicBezTo>
                  <a:pt x="7" y="2160"/>
                  <a:pt x="7" y="2160"/>
                  <a:pt x="7" y="2160"/>
                </a:cubicBezTo>
                <a:cubicBezTo>
                  <a:pt x="12" y="2147"/>
                  <a:pt x="19" y="2136"/>
                  <a:pt x="28" y="2128"/>
                </a:cubicBezTo>
                <a:cubicBezTo>
                  <a:pt x="39" y="2126"/>
                  <a:pt x="50" y="2123"/>
                  <a:pt x="63" y="2120"/>
                </a:cubicBezTo>
                <a:cubicBezTo>
                  <a:pt x="65" y="2134"/>
                  <a:pt x="65" y="2147"/>
                  <a:pt x="64" y="2160"/>
                </a:cubicBezTo>
                <a:cubicBezTo>
                  <a:pt x="81" y="2160"/>
                  <a:pt x="81" y="2160"/>
                  <a:pt x="81" y="2160"/>
                </a:cubicBezTo>
                <a:cubicBezTo>
                  <a:pt x="83" y="2150"/>
                  <a:pt x="84" y="2139"/>
                  <a:pt x="84" y="2128"/>
                </a:cubicBezTo>
                <a:cubicBezTo>
                  <a:pt x="94" y="2139"/>
                  <a:pt x="102" y="2149"/>
                  <a:pt x="108" y="2160"/>
                </a:cubicBezTo>
                <a:cubicBezTo>
                  <a:pt x="141" y="2160"/>
                  <a:pt x="141" y="2160"/>
                  <a:pt x="141" y="2160"/>
                </a:cubicBezTo>
                <a:cubicBezTo>
                  <a:pt x="141" y="2137"/>
                  <a:pt x="136" y="2113"/>
                  <a:pt x="127" y="2091"/>
                </a:cubicBezTo>
                <a:cubicBezTo>
                  <a:pt x="188" y="2083"/>
                  <a:pt x="247" y="2083"/>
                  <a:pt x="303" y="2110"/>
                </a:cubicBezTo>
                <a:cubicBezTo>
                  <a:pt x="320" y="2118"/>
                  <a:pt x="336" y="2129"/>
                  <a:pt x="357" y="2124"/>
                </a:cubicBezTo>
                <a:cubicBezTo>
                  <a:pt x="363" y="2122"/>
                  <a:pt x="371" y="2126"/>
                  <a:pt x="377" y="2130"/>
                </a:cubicBezTo>
                <a:cubicBezTo>
                  <a:pt x="392" y="2140"/>
                  <a:pt x="407" y="2149"/>
                  <a:pt x="422" y="2160"/>
                </a:cubicBezTo>
                <a:cubicBezTo>
                  <a:pt x="459" y="2160"/>
                  <a:pt x="459" y="2160"/>
                  <a:pt x="459" y="2160"/>
                </a:cubicBezTo>
                <a:cubicBezTo>
                  <a:pt x="454" y="2151"/>
                  <a:pt x="451" y="2141"/>
                  <a:pt x="450" y="2129"/>
                </a:cubicBezTo>
                <a:cubicBezTo>
                  <a:pt x="438" y="2146"/>
                  <a:pt x="429" y="2146"/>
                  <a:pt x="418" y="2137"/>
                </a:cubicBezTo>
                <a:close/>
              </a:path>
            </a:pathLst>
          </a:custGeom>
          <a:solidFill>
            <a:schemeClr val="accent3">
              <a:lumMod val="60000"/>
              <a:lumOff val="40000"/>
              <a:alpha val="40000"/>
            </a:schemeClr>
          </a:solidFill>
          <a:ln>
            <a:noFill/>
          </a:ln>
        </p:spPr>
      </p:sp>
    </p:spTree>
    <p:extLst>
      <p:ext uri="{BB962C8B-B14F-4D97-AF65-F5344CB8AC3E}">
        <p14:creationId xmlns:p14="http://schemas.microsoft.com/office/powerpoint/2010/main" val="151958716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2464" userDrawn="1">
          <p15:clr>
            <a:srgbClr val="F26B43"/>
          </p15:clr>
        </p15:guide>
        <p15:guide id="11" pos="5888" userDrawn="1">
          <p15:clr>
            <a:srgbClr val="F26B43"/>
          </p15:clr>
        </p15:guide>
        <p15:guide id="12" pos="6400" userDrawn="1">
          <p15:clr>
            <a:srgbClr val="F26B43"/>
          </p15:clr>
        </p15:guide>
        <p15:guide id="13" pos="9824" userDrawn="1">
          <p15:clr>
            <a:srgbClr val="F26B43"/>
          </p15:clr>
        </p15:guide>
        <p15:guide id="14" pos="320" userDrawn="1">
          <p15:clr>
            <a:srgbClr val="F26B43"/>
          </p15:clr>
        </p15:guide>
        <p15:guide id="15" orient="horz" pos="2160" userDrawn="1">
          <p15:clr>
            <a:srgbClr val="F26B43"/>
          </p15:clr>
        </p15:guide>
        <p15:guide id="16" pos="1848" userDrawn="1">
          <p15:clr>
            <a:srgbClr val="F26B43"/>
          </p15:clr>
        </p15:guide>
        <p15:guide id="17" orient="horz" pos="3960" userDrawn="1">
          <p15:clr>
            <a:srgbClr val="F26B43"/>
          </p15:clr>
        </p15:guide>
        <p15:guide id="18" orient="horz" pos="1536" userDrawn="1">
          <p15:clr>
            <a:srgbClr val="F26B43"/>
          </p15:clr>
        </p15:guide>
        <p15:guide id="19" orient="horz" pos="3840" userDrawn="1">
          <p15:clr>
            <a:srgbClr val="F26B43"/>
          </p15:clr>
        </p15:guide>
        <p15:guide id="20" pos="4416" userDrawn="1">
          <p15:clr>
            <a:srgbClr val="F26B43"/>
          </p15:clr>
        </p15:guide>
        <p15:guide id="21" pos="4800" userDrawn="1">
          <p15:clr>
            <a:srgbClr val="F26B43"/>
          </p15:clr>
        </p15:guide>
        <p15:guide id="22" orient="horz" pos="360" userDrawn="1">
          <p15:clr>
            <a:srgbClr val="F26B43"/>
          </p15:clr>
        </p15:guide>
        <p15:guide id="23" pos="7368" userDrawn="1">
          <p15:clr>
            <a:srgbClr val="F26B43"/>
          </p15:clr>
        </p15:guide>
        <p15:guide id="24"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Testament</a:t>
            </a:r>
          </a:p>
        </p:txBody>
      </p:sp>
      <p:sp>
        <p:nvSpPr>
          <p:cNvPr id="3" name="Subtitle 2"/>
          <p:cNvSpPr>
            <a:spLocks noGrp="1"/>
          </p:cNvSpPr>
          <p:nvPr>
            <p:ph type="subTitle" idx="1"/>
          </p:nvPr>
        </p:nvSpPr>
        <p:spPr/>
        <p:txBody>
          <a:bodyPr/>
          <a:lstStyle/>
          <a:p>
            <a:r>
              <a:rPr lang="en-US"/>
              <a:t>Christmas</a:t>
            </a:r>
            <a:endParaRPr lang="en-US" dirty="0"/>
          </a:p>
        </p:txBody>
      </p:sp>
      <p:pic>
        <p:nvPicPr>
          <p:cNvPr id="1026" name="Picture 2" descr="Joseph and Mary Travel to Bethleh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11" y="735013"/>
            <a:ext cx="6398273" cy="4805816"/>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26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00" y="1905000"/>
            <a:ext cx="4380322" cy="2554545"/>
          </a:xfrm>
          <a:prstGeom prst="rect">
            <a:avLst/>
          </a:prstGeom>
          <a:noFill/>
        </p:spPr>
        <p:txBody>
          <a:bodyPr wrap="square" rtlCol="0">
            <a:spAutoFit/>
          </a:bodyPr>
          <a:lstStyle/>
          <a:p>
            <a:pPr algn="ctr"/>
            <a:r>
              <a:rPr lang="en-US" sz="4000" dirty="0">
                <a:solidFill>
                  <a:schemeClr val="bg1"/>
                </a:solidFill>
              </a:rPr>
              <a:t>Question of the day:</a:t>
            </a:r>
          </a:p>
          <a:p>
            <a:pPr algn="ctr"/>
            <a:r>
              <a:rPr lang="en-US" sz="4000" dirty="0">
                <a:solidFill>
                  <a:schemeClr val="bg1"/>
                </a:solidFill>
              </a:rPr>
              <a:t>First time you realized that Jesus was the Christ?</a:t>
            </a:r>
          </a:p>
        </p:txBody>
      </p:sp>
      <p:pic>
        <p:nvPicPr>
          <p:cNvPr id="1026" name="Picture 2" descr="C:\Users\RichardsED\Desktop\Jesus-wasnt-born-on-dec-25th.gif"/>
          <p:cNvPicPr>
            <a:picLocks noChangeAspect="1" noChangeArrowheads="1" noCrop="1"/>
          </p:cNvPicPr>
          <p:nvPr/>
        </p:nvPicPr>
        <p:blipFill>
          <a:blip r:embed="rId2" cstate="print"/>
          <a:srcRect/>
          <a:stretch>
            <a:fillRect/>
          </a:stretch>
        </p:blipFill>
        <p:spPr bwMode="auto">
          <a:xfrm>
            <a:off x="480767" y="616095"/>
            <a:ext cx="6402633" cy="45256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3488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032000" y="568345"/>
          <a:ext cx="8270204" cy="156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5403272" y="1113273"/>
            <a:ext cx="5096359" cy="470861"/>
          </a:xfrm>
        </p:spPr>
        <p:txBody>
          <a:bodyPr>
            <a:noAutofit/>
          </a:bodyPr>
          <a:lstStyle/>
          <a:p>
            <a:pPr marL="0" indent="0">
              <a:buNone/>
            </a:pPr>
            <a:r>
              <a:rPr lang="en-US" sz="2400" dirty="0">
                <a:solidFill>
                  <a:schemeClr val="tx1">
                    <a:lumMod val="50000"/>
                    <a:lumOff val="50000"/>
                  </a:schemeClr>
                </a:solidFill>
                <a:latin typeface="Hurry Up" panose="02000400000000000000" pitchFamily="2" charset="0"/>
              </a:rPr>
              <a:t>Relevancy in personal study</a:t>
            </a:r>
          </a:p>
        </p:txBody>
      </p:sp>
      <p:sp>
        <p:nvSpPr>
          <p:cNvPr id="7" name="Content Placeholder 2"/>
          <p:cNvSpPr txBox="1">
            <a:spLocks/>
          </p:cNvSpPr>
          <p:nvPr/>
        </p:nvSpPr>
        <p:spPr>
          <a:xfrm>
            <a:off x="1917700" y="3001818"/>
            <a:ext cx="8384504" cy="1879600"/>
          </a:xfrm>
          <a:prstGeom prst="rect">
            <a:avLst/>
          </a:prstGeom>
        </p:spPr>
        <p:txBody>
          <a:bodyPr vert="horz" lIns="91440" tIns="45720" rIns="91440" bIns="45720" rtlCol="0">
            <a:normAutofit/>
          </a:bodyPr>
          <a:lst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a:lstStyle>
          <a:p>
            <a:pPr marL="0" indent="0" algn="ctr">
              <a:buNone/>
            </a:pPr>
            <a:r>
              <a:rPr lang="en-US" sz="4000" b="1" u="sng" dirty="0">
                <a:solidFill>
                  <a:schemeClr val="tx1"/>
                </a:solidFill>
                <a:latin typeface="Teen" panose="02000400000000000000" pitchFamily="2" charset="0"/>
              </a:rPr>
              <a:t>Today’s Tip:</a:t>
            </a:r>
          </a:p>
          <a:p>
            <a:pPr marL="0" indent="0" algn="ctr">
              <a:buNone/>
            </a:pPr>
            <a:r>
              <a:rPr lang="en-US" sz="2800">
                <a:solidFill>
                  <a:schemeClr val="tx1"/>
                </a:solidFill>
                <a:latin typeface="Teen" panose="02000400000000000000" pitchFamily="2" charset="0"/>
              </a:rPr>
              <a:t>Study names</a:t>
            </a:r>
            <a:endParaRPr lang="en-US" sz="2800" dirty="0">
              <a:solidFill>
                <a:schemeClr val="tx1"/>
              </a:solidFill>
              <a:latin typeface="Teen" panose="02000400000000000000" pitchFamily="2" charset="0"/>
            </a:endParaRPr>
          </a:p>
        </p:txBody>
      </p:sp>
    </p:spTree>
    <p:extLst>
      <p:ext uri="{BB962C8B-B14F-4D97-AF65-F5344CB8AC3E}">
        <p14:creationId xmlns:p14="http://schemas.microsoft.com/office/powerpoint/2010/main" val="286384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descr="West Wall 2d 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4663"/>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subTitle" idx="1"/>
          </p:nvPr>
        </p:nvSpPr>
        <p:spPr>
          <a:xfrm>
            <a:off x="5118100" y="127000"/>
            <a:ext cx="2857500" cy="647700"/>
          </a:xfrm>
        </p:spPr>
        <p:txBody>
          <a:bodyPr>
            <a:noAutofit/>
          </a:bodyPr>
          <a:lstStyle/>
          <a:p>
            <a:pPr algn="ctr"/>
            <a:r>
              <a:rPr lang="en-US" altLang="en-US" sz="3600" b="1" dirty="0">
                <a:effectLst>
                  <a:outerShdw blurRad="38100" dist="38100" dir="2700000" algn="tl">
                    <a:srgbClr val="000000"/>
                  </a:outerShdw>
                </a:effectLst>
              </a:rPr>
              <a:t>Matthew 1</a:t>
            </a:r>
          </a:p>
        </p:txBody>
      </p:sp>
      <p:sp>
        <p:nvSpPr>
          <p:cNvPr id="2054" name="WordArt 6"/>
          <p:cNvSpPr>
            <a:spLocks noChangeArrowheads="1" noChangeShapeType="1" noTextEdit="1"/>
          </p:cNvSpPr>
          <p:nvPr/>
        </p:nvSpPr>
        <p:spPr bwMode="auto">
          <a:xfrm>
            <a:off x="2895600" y="2895600"/>
            <a:ext cx="6453188"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gradFill rotWithShape="1">
                  <a:gsLst>
                    <a:gs pos="0">
                      <a:srgbClr val="0066CC"/>
                    </a:gs>
                    <a:gs pos="50000">
                      <a:srgbClr val="FFFFFF"/>
                    </a:gs>
                    <a:gs pos="100000">
                      <a:srgbClr val="0066CC"/>
                    </a:gs>
                  </a:gsLst>
                  <a:lin ang="5400000" scaled="1"/>
                </a:gradFill>
                <a:effectLst>
                  <a:outerShdw dist="35921" dir="2700000" algn="ctr" rotWithShape="0">
                    <a:srgbClr val="990000"/>
                  </a:outerShdw>
                </a:effectLst>
                <a:latin typeface="Impact" panose="020B0806030902050204" pitchFamily="34" charset="0"/>
              </a:rPr>
              <a:t>The Genealogy of Jesus</a:t>
            </a:r>
          </a:p>
        </p:txBody>
      </p:sp>
      <p:sp>
        <p:nvSpPr>
          <p:cNvPr id="2" name="Rectangle 1"/>
          <p:cNvSpPr/>
          <p:nvPr/>
        </p:nvSpPr>
        <p:spPr>
          <a:xfrm>
            <a:off x="3924300" y="901701"/>
            <a:ext cx="5702300" cy="954107"/>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2800" b="1" dirty="0">
                <a:latin typeface="Times New Roman" panose="02020603050405020304" pitchFamily="18" charset="0"/>
                <a:ea typeface="Times New Roman" panose="02020603050405020304" pitchFamily="18" charset="0"/>
              </a:rPr>
              <a:t>Skim Matthew 1:1-17. Which names are familiar?</a:t>
            </a:r>
          </a:p>
        </p:txBody>
      </p:sp>
    </p:spTree>
    <p:extLst>
      <p:ext uri="{BB962C8B-B14F-4D97-AF65-F5344CB8AC3E}">
        <p14:creationId xmlns:p14="http://schemas.microsoft.com/office/powerpoint/2010/main" val="153720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ndasbiblestudy.files.wordpress.com/2013/01/matthew117.jpg"/>
          <p:cNvPicPr>
            <a:picLocks noChangeAspect="1" noChangeArrowheads="1"/>
          </p:cNvPicPr>
          <p:nvPr/>
        </p:nvPicPr>
        <p:blipFill rotWithShape="1">
          <a:blip r:embed="rId3">
            <a:extLst>
              <a:ext uri="{28A0092B-C50C-407E-A947-70E740481C1C}">
                <a14:useLocalDpi xmlns:a14="http://schemas.microsoft.com/office/drawing/2010/main" val="0"/>
              </a:ext>
            </a:extLst>
          </a:blip>
          <a:srcRect b="25648"/>
          <a:stretch/>
        </p:blipFill>
        <p:spPr bwMode="auto">
          <a:xfrm>
            <a:off x="1782619" y="166670"/>
            <a:ext cx="8756073" cy="3629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2090304" y="4147236"/>
            <a:ext cx="8140700" cy="1200329"/>
          </a:xfrm>
          <a:prstGeom prst="rect">
            <a:avLst/>
          </a:prstGeom>
        </p:spPr>
        <p:txBody>
          <a:bodyPr wrap="square">
            <a:spAutoFit/>
          </a:bodyPr>
          <a:lstStyle/>
          <a:p>
            <a:pPr marL="285750" indent="-285750">
              <a:buFont typeface="Arial" panose="020B0604020202020204" pitchFamily="34" charset="0"/>
              <a:buChar char="•"/>
            </a:pPr>
            <a:r>
              <a:rPr lang="en-US" sz="2400" b="1" dirty="0">
                <a:latin typeface="Times New Roman" panose="02020603050405020304" pitchFamily="18" charset="0"/>
                <a:ea typeface="Times New Roman" panose="02020603050405020304" pitchFamily="18" charset="0"/>
              </a:rPr>
              <a:t>Which ancestors have some ‘history’ behind them?</a:t>
            </a:r>
          </a:p>
          <a:p>
            <a:pPr marL="285750" indent="-285750">
              <a:buFont typeface="Arial" panose="020B0604020202020204" pitchFamily="34" charset="0"/>
              <a:buChar char="•"/>
            </a:pPr>
            <a:r>
              <a:rPr lang="en-US" sz="2400" dirty="0"/>
              <a:t>What does Jesus’ lineage say to you about your lineage?  </a:t>
            </a:r>
          </a:p>
          <a:p>
            <a:pPr marL="285750" indent="-285750">
              <a:buFont typeface="Arial" panose="020B0604020202020204" pitchFamily="34" charset="0"/>
              <a:buChar char="•"/>
            </a:pPr>
            <a:endParaRPr lang="en-US" sz="2400" b="1" dirty="0">
              <a:latin typeface="Times New Roman" panose="02020603050405020304" pitchFamily="18" charset="0"/>
              <a:ea typeface="Times New Roman" panose="02020603050405020304" pitchFamily="18" charset="0"/>
            </a:endParaRPr>
          </a:p>
        </p:txBody>
      </p:sp>
      <p:pic>
        <p:nvPicPr>
          <p:cNvPr id="4" name="Picture 2" descr="http://biblicalcounselingcoalition.org/wp-content/uploads/2012/01/Sinless-Jesus-Sinful-Genealogy.jpg"/>
          <p:cNvPicPr>
            <a:picLocks noChangeAspect="1" noChangeArrowheads="1"/>
          </p:cNvPicPr>
          <p:nvPr/>
        </p:nvPicPr>
        <p:blipFill rotWithShape="1">
          <a:blip r:embed="rId4">
            <a:extLst>
              <a:ext uri="{28A0092B-C50C-407E-A947-70E740481C1C}">
                <a14:useLocalDpi xmlns:a14="http://schemas.microsoft.com/office/drawing/2010/main" val="0"/>
              </a:ext>
            </a:extLst>
          </a:blip>
          <a:srcRect t="15701" b="23948"/>
          <a:stretch/>
        </p:blipFill>
        <p:spPr bwMode="auto">
          <a:xfrm>
            <a:off x="4144520" y="6134101"/>
            <a:ext cx="3283501" cy="72544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660074" y="2697020"/>
            <a:ext cx="803563" cy="4802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955310" y="346365"/>
            <a:ext cx="1556326" cy="5865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61492" y="1094511"/>
            <a:ext cx="803563" cy="4802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660073" y="3427413"/>
            <a:ext cx="803563" cy="4802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58290" y="452582"/>
            <a:ext cx="1648692" cy="76661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186371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fade">
                                      <p:cBhvr>
                                        <p:cTn id="44" dur="1000"/>
                                        <p:tgtEl>
                                          <p:spTgt spid="2">
                                            <p:txEl>
                                              <p:pRg st="1" end="1"/>
                                            </p:txEl>
                                          </p:spTgt>
                                        </p:tgtEl>
                                      </p:cBhvr>
                                    </p:animEffect>
                                    <p:anim calcmode="lin" valueType="num">
                                      <p:cBhvr>
                                        <p:cTn id="4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58976" y="568345"/>
            <a:ext cx="8343228" cy="1560716"/>
          </a:xfrm>
        </p:spPr>
        <p:txBody>
          <a:bodyPr>
            <a:normAutofit/>
          </a:bodyPr>
          <a:lstStyle/>
          <a:p>
            <a:pPr algn="ctr"/>
            <a:r>
              <a:rPr lang="en-US" altLang="en-US" sz="4000" dirty="0"/>
              <a:t>Genealogy Application:</a:t>
            </a:r>
            <a:br>
              <a:rPr lang="en-US" altLang="en-US" sz="4000" dirty="0"/>
            </a:br>
            <a:r>
              <a:rPr lang="en-US" altLang="en-US" sz="4000" dirty="0"/>
              <a:t>What does it mean to me?</a:t>
            </a:r>
          </a:p>
        </p:txBody>
      </p:sp>
      <p:sp>
        <p:nvSpPr>
          <p:cNvPr id="2" name="Rectangle 1"/>
          <p:cNvSpPr/>
          <p:nvPr/>
        </p:nvSpPr>
        <p:spPr>
          <a:xfrm>
            <a:off x="1798720" y="2552539"/>
            <a:ext cx="9938498" cy="4708981"/>
          </a:xfrm>
          <a:prstGeom prst="rect">
            <a:avLst/>
          </a:prstGeom>
        </p:spPr>
        <p:txBody>
          <a:bodyPr wrap="square">
            <a:spAutoFit/>
          </a:bodyPr>
          <a:lstStyle/>
          <a:p>
            <a:pPr indent="292100"/>
            <a:r>
              <a:rPr lang="en-US" sz="2800" i="1" dirty="0">
                <a:solidFill>
                  <a:srgbClr val="000000"/>
                </a:solidFill>
                <a:latin typeface="Arial" panose="020B0604020202020204" pitchFamily="34" charset="0"/>
              </a:rPr>
              <a:t>“God actively intervenes in some destructive lineages, assigning a valiant spirit to break the chain of destructiveness in such families. Although these children may suffer innocently, they find the strength to “metabolize” the poison within themselves, refusing to pass it on to future generations. Before them were generations of destructive pain; but after them the line flows clear and pure. Their children and children’s children will call them blessed.”</a:t>
            </a:r>
            <a:r>
              <a:rPr lang="en-US" sz="2800" dirty="0">
                <a:solidFill>
                  <a:srgbClr val="000000"/>
                </a:solidFill>
                <a:latin typeface="Arial" panose="020B0604020202020204" pitchFamily="34" charset="0"/>
              </a:rPr>
              <a:t> </a:t>
            </a:r>
            <a:r>
              <a:rPr lang="en-US" sz="2000" dirty="0">
                <a:solidFill>
                  <a:srgbClr val="000000"/>
                </a:solidFill>
                <a:latin typeface="Arial" panose="020B0604020202020204" pitchFamily="34" charset="0"/>
              </a:rPr>
              <a:t>(</a:t>
            </a:r>
            <a:r>
              <a:rPr lang="en-US" sz="2000" dirty="0" err="1">
                <a:solidFill>
                  <a:srgbClr val="000000"/>
                </a:solidFill>
                <a:latin typeface="Arial" panose="020B0604020202020204" pitchFamily="34" charset="0"/>
              </a:rPr>
              <a:t>Calfred</a:t>
            </a:r>
            <a:r>
              <a:rPr lang="en-US" sz="2000" dirty="0">
                <a:solidFill>
                  <a:srgbClr val="000000"/>
                </a:solidFill>
                <a:latin typeface="Arial" panose="020B0604020202020204" pitchFamily="34" charset="0"/>
              </a:rPr>
              <a:t> Broderick, Ensign, Aug. 1996)</a:t>
            </a:r>
            <a:endParaRPr lang="en-US" sz="2000" dirty="0"/>
          </a:p>
          <a:p>
            <a:br>
              <a:rPr lang="en-US" sz="2800" dirty="0"/>
            </a:br>
            <a:endParaRPr lang="en-US" sz="2800" dirty="0"/>
          </a:p>
        </p:txBody>
      </p:sp>
      <p:sp>
        <p:nvSpPr>
          <p:cNvPr id="3" name="Rectangle 2">
            <a:extLst>
              <a:ext uri="{FF2B5EF4-FFF2-40B4-BE49-F238E27FC236}">
                <a16:creationId xmlns:a16="http://schemas.microsoft.com/office/drawing/2014/main" id="{23FD6B21-A2B0-4E54-BEC3-EB142C8EF19D}"/>
              </a:ext>
            </a:extLst>
          </p:cNvPr>
          <p:cNvSpPr/>
          <p:nvPr/>
        </p:nvSpPr>
        <p:spPr>
          <a:xfrm>
            <a:off x="5932602" y="6017770"/>
            <a:ext cx="6096000" cy="840230"/>
          </a:xfrm>
          <a:prstGeom prst="rect">
            <a:avLst/>
          </a:prstGeom>
        </p:spPr>
        <p:txBody>
          <a:bodyPr>
            <a:spAutoFit/>
          </a:bodyPr>
          <a:lstStyle/>
          <a:p>
            <a:pPr>
              <a:lnSpc>
                <a:spcPct val="90000"/>
              </a:lnSpc>
            </a:pPr>
            <a:endParaRPr lang="en-US" altLang="en-US" dirty="0">
              <a:solidFill>
                <a:schemeClr val="bg1">
                  <a:lumMod val="85000"/>
                </a:schemeClr>
              </a:solidFill>
            </a:endParaRPr>
          </a:p>
          <a:p>
            <a:pPr>
              <a:lnSpc>
                <a:spcPct val="90000"/>
              </a:lnSpc>
            </a:pPr>
            <a:r>
              <a:rPr lang="en-US" altLang="en-US" dirty="0">
                <a:solidFill>
                  <a:schemeClr val="bg1">
                    <a:lumMod val="85000"/>
                  </a:schemeClr>
                </a:solidFill>
              </a:rPr>
              <a:t>God can use anyone to fulfill His purpose!</a:t>
            </a:r>
          </a:p>
          <a:p>
            <a:pPr>
              <a:lnSpc>
                <a:spcPct val="90000"/>
              </a:lnSpc>
            </a:pPr>
            <a:r>
              <a:rPr lang="en-US" altLang="en-US" dirty="0">
                <a:solidFill>
                  <a:schemeClr val="bg1">
                    <a:lumMod val="85000"/>
                  </a:schemeClr>
                </a:solidFill>
              </a:rPr>
              <a:t>God Wants To Use You In His Kingdom.</a:t>
            </a:r>
          </a:p>
        </p:txBody>
      </p:sp>
    </p:spTree>
    <p:extLst>
      <p:ext uri="{BB962C8B-B14F-4D97-AF65-F5344CB8AC3E}">
        <p14:creationId xmlns:p14="http://schemas.microsoft.com/office/powerpoint/2010/main" val="113959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lgn="ctr"/>
            <a:r>
              <a:rPr lang="en-US" altLang="en-US" sz="4000" dirty="0"/>
              <a:t>Fleas in a Jar: </a:t>
            </a:r>
            <a:br>
              <a:rPr lang="en-US" altLang="en-US" sz="4000" dirty="0"/>
            </a:br>
            <a:r>
              <a:rPr lang="en-US" altLang="en-US" sz="4000" dirty="0"/>
              <a:t>An Analogy</a:t>
            </a:r>
          </a:p>
        </p:txBody>
      </p:sp>
      <p:pic>
        <p:nvPicPr>
          <p:cNvPr id="3074" name="Picture 2" descr="http://www.joemartinfitness.com/wp-content/uploads/2015/09/onflea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671" y="2416785"/>
            <a:ext cx="3797633" cy="435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071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algn="ctr"/>
            <a:r>
              <a:rPr lang="en-US" altLang="en-US" sz="4000" dirty="0"/>
              <a:t>Fleas in a Jar: </a:t>
            </a:r>
            <a:br>
              <a:rPr lang="en-US" altLang="en-US" sz="4000" dirty="0"/>
            </a:br>
            <a:r>
              <a:rPr lang="en-US" altLang="en-US" sz="4000" dirty="0"/>
              <a:t>An Analogy</a:t>
            </a:r>
          </a:p>
        </p:txBody>
      </p:sp>
      <p:pic>
        <p:nvPicPr>
          <p:cNvPr id="4098" name="Picture 2" descr="http://image.slidesharecdn.com/chapter3-buildingself-esteemselfconfidence-110831081543-phpapp01/95/chapter-3-building-selfesteem-selfconfidence-11-728.jpg?cb=13147808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668000" cy="673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740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530BC-3CBE-4B80-9D47-39B29A109A67}"/>
              </a:ext>
            </a:extLst>
          </p:cNvPr>
          <p:cNvSpPr txBox="1"/>
          <p:nvPr/>
        </p:nvSpPr>
        <p:spPr>
          <a:xfrm>
            <a:off x="509047" y="1029338"/>
            <a:ext cx="10501460" cy="4832092"/>
          </a:xfrm>
          <a:prstGeom prst="rect">
            <a:avLst/>
          </a:prstGeom>
          <a:noFill/>
        </p:spPr>
        <p:txBody>
          <a:bodyPr wrap="square" rtlCol="0">
            <a:spAutoFit/>
          </a:bodyPr>
          <a:lstStyle/>
          <a:p>
            <a:r>
              <a:rPr lang="en-US" sz="2800" dirty="0">
                <a:latin typeface="+mj-lt"/>
              </a:rPr>
              <a:t>44BC</a:t>
            </a:r>
          </a:p>
          <a:p>
            <a:pPr marL="285750" indent="-285750">
              <a:buFont typeface="Arial" panose="020B0604020202020204" pitchFamily="34" charset="0"/>
              <a:buChar char="•"/>
            </a:pPr>
            <a:r>
              <a:rPr lang="en-US" sz="2800" dirty="0">
                <a:latin typeface="+mj-lt"/>
              </a:rPr>
              <a:t>Who killed Julius Caesar? (hint: </a:t>
            </a:r>
            <a:r>
              <a:rPr lang="en-US" sz="2800" i="1" dirty="0">
                <a:latin typeface="+mj-lt"/>
              </a:rPr>
              <a:t>‘Et </a:t>
            </a:r>
            <a:r>
              <a:rPr lang="en-US" sz="2800" i="1" dirty="0" err="1">
                <a:latin typeface="+mj-lt"/>
              </a:rPr>
              <a:t>tu</a:t>
            </a:r>
            <a:r>
              <a:rPr lang="en-US" sz="2800" dirty="0">
                <a:latin typeface="+mj-lt"/>
              </a:rPr>
              <a:t>’)</a:t>
            </a:r>
          </a:p>
          <a:p>
            <a:pPr marL="285750" indent="-285750">
              <a:buFont typeface="Arial" panose="020B0604020202020204" pitchFamily="34" charset="0"/>
              <a:buChar char="•"/>
            </a:pPr>
            <a:r>
              <a:rPr lang="en-US" sz="2800" dirty="0">
                <a:latin typeface="+mj-lt"/>
              </a:rPr>
              <a:t>Octavius (Nephew) becomes first Emperor of the Roman Empire</a:t>
            </a:r>
          </a:p>
          <a:p>
            <a:pPr marL="285750" indent="-285750">
              <a:buFont typeface="Arial" panose="020B0604020202020204" pitchFamily="34" charset="0"/>
              <a:buChar char="•"/>
            </a:pPr>
            <a:r>
              <a:rPr lang="en-US" sz="2800" dirty="0">
                <a:latin typeface="+mj-lt"/>
              </a:rPr>
              <a:t>Changes his name to ‘Caesar Augustus’</a:t>
            </a:r>
          </a:p>
          <a:p>
            <a:pPr marL="742950" lvl="1" indent="-285750">
              <a:buFont typeface="Arial" panose="020B0604020202020204" pitchFamily="34" charset="0"/>
              <a:buChar char="•"/>
            </a:pPr>
            <a:r>
              <a:rPr lang="en-US" sz="2800" dirty="0">
                <a:latin typeface="+mj-lt"/>
              </a:rPr>
              <a:t>‘</a:t>
            </a:r>
            <a:r>
              <a:rPr lang="en-US" sz="2800" i="1" dirty="0">
                <a:latin typeface="+mj-lt"/>
              </a:rPr>
              <a:t>Augustus</a:t>
            </a:r>
            <a:r>
              <a:rPr lang="en-US" sz="2800" dirty="0">
                <a:latin typeface="+mj-lt"/>
              </a:rPr>
              <a:t>’ means ‘ ‘</a:t>
            </a:r>
            <a:r>
              <a:rPr lang="en-US" sz="2800" i="1" dirty="0">
                <a:latin typeface="+mj-lt"/>
              </a:rPr>
              <a:t>more than human</a:t>
            </a:r>
            <a:r>
              <a:rPr lang="en-US" sz="2800" dirty="0">
                <a:latin typeface="+mj-lt"/>
              </a:rPr>
              <a:t>’.</a:t>
            </a:r>
          </a:p>
          <a:p>
            <a:pPr marL="285750" indent="-285750">
              <a:buFont typeface="Arial" panose="020B0604020202020204" pitchFamily="34" charset="0"/>
              <a:buChar char="•"/>
            </a:pPr>
            <a:r>
              <a:rPr lang="en-US" sz="2800" dirty="0">
                <a:latin typeface="+mj-lt"/>
              </a:rPr>
              <a:t>Herod (current Governor of Galilee) has 3 Options:</a:t>
            </a:r>
          </a:p>
          <a:p>
            <a:pPr marL="1200150" lvl="2" indent="-285750">
              <a:buFont typeface="Arial" panose="020B0604020202020204" pitchFamily="34" charset="0"/>
              <a:buChar char="•"/>
            </a:pPr>
            <a:r>
              <a:rPr lang="en-US" sz="2800" dirty="0">
                <a:latin typeface="+mj-lt"/>
              </a:rPr>
              <a:t>Take his life, run, hope Caesar Augustus ignores him</a:t>
            </a:r>
          </a:p>
          <a:p>
            <a:pPr marL="285750" indent="-285750">
              <a:buFont typeface="Arial" panose="020B0604020202020204" pitchFamily="34" charset="0"/>
              <a:buChar char="•"/>
            </a:pPr>
            <a:r>
              <a:rPr lang="en-US" sz="2800" dirty="0">
                <a:latin typeface="+mj-lt"/>
              </a:rPr>
              <a:t>Herod sails to Rhodes; pledges loyalty</a:t>
            </a:r>
          </a:p>
          <a:p>
            <a:pPr marL="285750" indent="-285750">
              <a:buFont typeface="Arial" panose="020B0604020202020204" pitchFamily="34" charset="0"/>
              <a:buChar char="•"/>
            </a:pPr>
            <a:r>
              <a:rPr lang="en-US" sz="2800" dirty="0">
                <a:latin typeface="+mj-lt"/>
              </a:rPr>
              <a:t>Caesar Augustus makes Herod “King” of Judea.</a:t>
            </a:r>
          </a:p>
          <a:p>
            <a:pPr marL="742950" lvl="1" indent="-285750">
              <a:buFont typeface="Arial" panose="020B0604020202020204" pitchFamily="34" charset="0"/>
              <a:buChar char="•"/>
            </a:pPr>
            <a:r>
              <a:rPr lang="en-US" sz="2800" dirty="0">
                <a:latin typeface="+mj-lt"/>
              </a:rPr>
              <a:t>Uses pigs to clean up after battle to humiliate the Jews</a:t>
            </a:r>
          </a:p>
        </p:txBody>
      </p:sp>
      <p:sp>
        <p:nvSpPr>
          <p:cNvPr id="6" name="TextBox 5">
            <a:extLst>
              <a:ext uri="{FF2B5EF4-FFF2-40B4-BE49-F238E27FC236}">
                <a16:creationId xmlns:a16="http://schemas.microsoft.com/office/drawing/2014/main" id="{0CD9A27B-F266-434C-8137-88712E6ED16E}"/>
              </a:ext>
            </a:extLst>
          </p:cNvPr>
          <p:cNvSpPr txBox="1"/>
          <p:nvPr/>
        </p:nvSpPr>
        <p:spPr>
          <a:xfrm>
            <a:off x="1454426" y="383007"/>
            <a:ext cx="9213574" cy="646331"/>
          </a:xfrm>
          <a:prstGeom prst="rect">
            <a:avLst/>
          </a:prstGeom>
          <a:noFill/>
        </p:spPr>
        <p:txBody>
          <a:bodyPr wrap="square" rtlCol="0">
            <a:spAutoFit/>
          </a:bodyPr>
          <a:lstStyle/>
          <a:p>
            <a:pPr algn="ctr"/>
            <a:r>
              <a:rPr lang="en-US" sz="3600" b="1" dirty="0">
                <a:latin typeface="+mj-lt"/>
              </a:rPr>
              <a:t>Julius Caesar</a:t>
            </a:r>
          </a:p>
        </p:txBody>
      </p:sp>
      <p:pic>
        <p:nvPicPr>
          <p:cNvPr id="7" name="Picture 4" descr="Image result for julius caesar">
            <a:extLst>
              <a:ext uri="{FF2B5EF4-FFF2-40B4-BE49-F238E27FC236}">
                <a16:creationId xmlns:a16="http://schemas.microsoft.com/office/drawing/2014/main" id="{DB77397C-C3C9-41E7-A628-B3052AE596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95"/>
          <a:stretch/>
        </p:blipFill>
        <p:spPr bwMode="auto">
          <a:xfrm>
            <a:off x="10708918" y="0"/>
            <a:ext cx="1550504" cy="1575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15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2697018" y="383007"/>
            <a:ext cx="6163979" cy="646331"/>
          </a:xfrm>
          <a:prstGeom prst="rect">
            <a:avLst/>
          </a:prstGeom>
          <a:noFill/>
        </p:spPr>
        <p:txBody>
          <a:bodyPr wrap="square" rtlCol="0">
            <a:spAutoFit/>
          </a:bodyPr>
          <a:lstStyle/>
          <a:p>
            <a:pPr algn="ctr"/>
            <a:r>
              <a:rPr lang="en-US" sz="3600" b="1" dirty="0">
                <a:latin typeface="+mj-lt"/>
              </a:rPr>
              <a:t>King Herod “The Great”</a:t>
            </a:r>
          </a:p>
        </p:txBody>
      </p:sp>
      <p:pic>
        <p:nvPicPr>
          <p:cNvPr id="1026" name="Picture 2" descr="Image result for herod">
            <a:extLst>
              <a:ext uri="{FF2B5EF4-FFF2-40B4-BE49-F238E27FC236}">
                <a16:creationId xmlns:a16="http://schemas.microsoft.com/office/drawing/2014/main" id="{EBA37006-DFF6-493B-9D2B-F754FF9374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75393" y="258950"/>
            <a:ext cx="1677794" cy="16546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A530BC-3CBE-4B80-9D47-39B29A109A67}"/>
              </a:ext>
            </a:extLst>
          </p:cNvPr>
          <p:cNvSpPr txBox="1"/>
          <p:nvPr/>
        </p:nvSpPr>
        <p:spPr>
          <a:xfrm>
            <a:off x="518474" y="1212016"/>
            <a:ext cx="11434713"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j-lt"/>
              </a:rPr>
              <a:t>Wants a legacy</a:t>
            </a:r>
          </a:p>
          <a:p>
            <a:pPr marL="285750" indent="-285750">
              <a:buFont typeface="Arial" panose="020B0604020202020204" pitchFamily="34" charset="0"/>
              <a:buChar char="•"/>
            </a:pPr>
            <a:r>
              <a:rPr lang="en-US" sz="2800" dirty="0">
                <a:latin typeface="+mj-lt"/>
              </a:rPr>
              <a:t>Builds roads and aqueducts</a:t>
            </a:r>
          </a:p>
          <a:p>
            <a:pPr marL="285750" indent="-285750">
              <a:buFont typeface="Arial" panose="020B0604020202020204" pitchFamily="34" charset="0"/>
              <a:buChar char="•"/>
            </a:pPr>
            <a:r>
              <a:rPr lang="en-US" sz="2800" dirty="0">
                <a:latin typeface="+mj-lt"/>
              </a:rPr>
              <a:t>10 wives; executed multiple sons </a:t>
            </a:r>
          </a:p>
          <a:p>
            <a:pPr marL="285750" indent="-285750">
              <a:buFont typeface="Arial" panose="020B0604020202020204" pitchFamily="34" charset="0"/>
              <a:buChar char="•"/>
            </a:pPr>
            <a:r>
              <a:rPr lang="en-US" sz="2800" dirty="0">
                <a:latin typeface="+mj-lt"/>
              </a:rPr>
              <a:t>Age 70, suffering with painful kidney disease</a:t>
            </a:r>
          </a:p>
          <a:p>
            <a:pPr marL="285750" indent="-285750">
              <a:buFont typeface="Arial" panose="020B0604020202020204" pitchFamily="34" charset="0"/>
              <a:buChar char="•"/>
            </a:pPr>
            <a:r>
              <a:rPr lang="en-US" sz="2800" dirty="0">
                <a:latin typeface="+mj-lt"/>
              </a:rPr>
              <a:t>Imprisoned Rabbis and wealthy men and ordered their execution to take place...</a:t>
            </a:r>
          </a:p>
          <a:p>
            <a:r>
              <a:rPr lang="en-US" sz="2800" dirty="0">
                <a:latin typeface="+mj-lt"/>
              </a:rPr>
              <a:t>	…on the day he died (so somebody would mourn at his passing)</a:t>
            </a:r>
          </a:p>
          <a:p>
            <a:pPr marL="285750" indent="-285750">
              <a:buFont typeface="Arial" panose="020B0604020202020204" pitchFamily="34" charset="0"/>
              <a:buChar char="•"/>
            </a:pPr>
            <a:r>
              <a:rPr lang="en-US" sz="2800" dirty="0">
                <a:latin typeface="+mj-lt"/>
              </a:rPr>
              <a:t>Worst news ever…</a:t>
            </a:r>
          </a:p>
          <a:p>
            <a:pPr lvl="1"/>
            <a:r>
              <a:rPr lang="en-US" sz="2800" dirty="0">
                <a:latin typeface="+mj-lt"/>
              </a:rPr>
              <a:t>	Wise Men (Magi)</a:t>
            </a:r>
          </a:p>
          <a:p>
            <a:pPr lvl="3"/>
            <a:r>
              <a:rPr lang="en-US" sz="2800" b="1" dirty="0">
                <a:latin typeface="+mj-lt"/>
              </a:rPr>
              <a:t>5 miles away….</a:t>
            </a:r>
          </a:p>
          <a:p>
            <a:r>
              <a:rPr lang="en-US" sz="2800" dirty="0">
                <a:latin typeface="+mj-lt"/>
              </a:rPr>
              <a:t>			The New King is learning to walk</a:t>
            </a:r>
          </a:p>
          <a:p>
            <a:pPr lvl="1"/>
            <a:r>
              <a:rPr lang="en-US" sz="2800" dirty="0"/>
              <a:t>			He’s been outsmarted by…</a:t>
            </a:r>
            <a:endParaRPr lang="en-US" sz="2800" dirty="0">
              <a:latin typeface="+mj-lt"/>
            </a:endParaRPr>
          </a:p>
          <a:p>
            <a:pPr marL="285750" indent="-285750">
              <a:buFont typeface="Arial" panose="020B0604020202020204" pitchFamily="34" charset="0"/>
              <a:buChar char="•"/>
            </a:pPr>
            <a:r>
              <a:rPr lang="en-US" sz="2800" dirty="0">
                <a:latin typeface="+mj-lt"/>
              </a:rPr>
              <a:t>Matthew 2:1-16 </a:t>
            </a:r>
          </a:p>
        </p:txBody>
      </p:sp>
    </p:spTree>
    <p:extLst>
      <p:ext uri="{BB962C8B-B14F-4D97-AF65-F5344CB8AC3E}">
        <p14:creationId xmlns:p14="http://schemas.microsoft.com/office/powerpoint/2010/main" val="12906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1000"/>
                                        <p:tgtEl>
                                          <p:spTgt spid="2">
                                            <p:txEl>
                                              <p:pRg st="10" end="10"/>
                                            </p:txEl>
                                          </p:spTgt>
                                        </p:tgtEl>
                                      </p:cBhvr>
                                    </p:animEffect>
                                    <p:anim calcmode="lin" valueType="num">
                                      <p:cBhvr>
                                        <p:cTn id="7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
                                            <p:txEl>
                                              <p:pRg st="11" end="11"/>
                                            </p:txEl>
                                          </p:spTgt>
                                        </p:tgtEl>
                                        <p:attrNameLst>
                                          <p:attrName>style.visibility</p:attrName>
                                        </p:attrNameLst>
                                      </p:cBhvr>
                                      <p:to>
                                        <p:strVal val="visible"/>
                                      </p:to>
                                    </p:set>
                                    <p:animEffect transition="in" filter="fade">
                                      <p:cBhvr>
                                        <p:cTn id="84" dur="1000"/>
                                        <p:tgtEl>
                                          <p:spTgt spid="2">
                                            <p:txEl>
                                              <p:pRg st="11" end="11"/>
                                            </p:txEl>
                                          </p:spTgt>
                                        </p:tgtEl>
                                      </p:cBhvr>
                                    </p:animEffect>
                                    <p:anim calcmode="lin" valueType="num">
                                      <p:cBhvr>
                                        <p:cTn id="8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616449" y="92975"/>
            <a:ext cx="11229654" cy="1754326"/>
          </a:xfrm>
          <a:prstGeom prst="rect">
            <a:avLst/>
          </a:prstGeom>
          <a:noFill/>
        </p:spPr>
        <p:txBody>
          <a:bodyPr wrap="square" rtlCol="0">
            <a:spAutoFit/>
          </a:bodyPr>
          <a:lstStyle/>
          <a:p>
            <a:pPr marL="571500" indent="-571500">
              <a:buFont typeface="Arial"/>
              <a:buChar char="•"/>
            </a:pPr>
            <a:r>
              <a:rPr lang="en-US" sz="3600" dirty="0"/>
              <a:t>What traits did Jesus inherit from His Father? </a:t>
            </a:r>
            <a:br>
              <a:rPr lang="en-US" sz="3600" dirty="0"/>
            </a:br>
            <a:r>
              <a:rPr lang="en-US" sz="3600" dirty="0"/>
              <a:t>What traits did He inherit from His mother?</a:t>
            </a:r>
          </a:p>
          <a:p>
            <a:pPr marL="571500" indent="-571500">
              <a:buFont typeface="Arial"/>
              <a:buChar char="•"/>
            </a:pPr>
            <a:endParaRPr lang="en-US" sz="3600" dirty="0">
              <a:effectLst>
                <a:outerShdw blurRad="38100" dist="38100" dir="2700000" algn="tl">
                  <a:srgbClr val="000000">
                    <a:alpha val="43137"/>
                  </a:srgbClr>
                </a:outerShdw>
              </a:effectLst>
              <a:latin typeface="Californian FB" pitchFamily="18" charset="0"/>
            </a:endParaRPr>
          </a:p>
        </p:txBody>
      </p:sp>
      <p:pic>
        <p:nvPicPr>
          <p:cNvPr id="1026" name="Picture 2" descr="Image result for jesus joseph m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252" y="1490060"/>
            <a:ext cx="782955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651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1" y="5943600"/>
            <a:ext cx="8654387" cy="596724"/>
          </a:xfrm>
        </p:spPr>
        <p:txBody>
          <a:bodyPr>
            <a:noAutofit/>
          </a:bodyPr>
          <a:lstStyle/>
          <a:p>
            <a:pPr marL="0" indent="0"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finding a cookie picture in a cooking magazine</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066801"/>
            <a:ext cx="4661170" cy="4564063"/>
          </a:xfrm>
          <a:prstGeom prst="rect">
            <a:avLst/>
          </a:prstGeom>
        </p:spPr>
      </p:pic>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18313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116476" y="335341"/>
            <a:ext cx="9791272" cy="5632311"/>
          </a:xfrm>
          <a:prstGeom prst="rect">
            <a:avLst/>
          </a:prstGeom>
        </p:spPr>
        <p:txBody>
          <a:bodyPr wrap="square">
            <a:spAutoFit/>
          </a:bodyPr>
          <a:lstStyle/>
          <a:p>
            <a:r>
              <a:rPr lang="en-US" sz="4000" dirty="0">
                <a:solidFill>
                  <a:srgbClr val="333333"/>
                </a:solidFill>
                <a:latin typeface="Open Sans"/>
              </a:rPr>
              <a:t>“He was begotten of Elohim the Eternal Father. … In His nature would be combined the powers of Godhood with the capacity of mortality. … The Child Jesus was to inherit the physical and mental traits and tendencies-- and powers - that characterized His parents—one immortal and glorified—God, the other human—woman” </a:t>
            </a:r>
            <a:r>
              <a:rPr lang="en-US" sz="2400" dirty="0">
                <a:solidFill>
                  <a:srgbClr val="333333"/>
                </a:solidFill>
                <a:latin typeface="Open Sans"/>
              </a:rPr>
              <a:t>(</a:t>
            </a:r>
            <a:r>
              <a:rPr lang="en-US" sz="2400" i="1" dirty="0">
                <a:solidFill>
                  <a:srgbClr val="333333"/>
                </a:solidFill>
                <a:latin typeface="Open Sans"/>
              </a:rPr>
              <a:t>Jesus the Christ, </a:t>
            </a:r>
            <a:r>
              <a:rPr lang="en-US" sz="2400" dirty="0">
                <a:solidFill>
                  <a:srgbClr val="333333"/>
                </a:solidFill>
                <a:latin typeface="Open Sans"/>
              </a:rPr>
              <a:t>3rd ed. [1916], 81).</a:t>
            </a:r>
            <a:endParaRPr lang="en-US" sz="2400" dirty="0"/>
          </a:p>
        </p:txBody>
      </p:sp>
      <p:pic>
        <p:nvPicPr>
          <p:cNvPr id="13314" name="Picture 2" descr="Elder James E. Tal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1" y="253147"/>
            <a:ext cx="1901825" cy="2530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21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p:cNvSpPr txBox="1">
            <a:spLocks noChangeArrowheads="1"/>
          </p:cNvSpPr>
          <p:nvPr/>
        </p:nvSpPr>
        <p:spPr bwMode="auto">
          <a:xfrm>
            <a:off x="3131904" y="216714"/>
            <a:ext cx="695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4800" dirty="0">
                <a:solidFill>
                  <a:srgbClr val="C00000"/>
                </a:solidFill>
                <a:effectLst>
                  <a:outerShdw blurRad="38100" dist="38100" dir="2700000" algn="tl">
                    <a:srgbClr val="000000">
                      <a:alpha val="43137"/>
                    </a:srgbClr>
                  </a:outerShdw>
                </a:effectLst>
              </a:rPr>
              <a:t>Why Bethlehem?</a:t>
            </a:r>
          </a:p>
        </p:txBody>
      </p:sp>
      <p:sp>
        <p:nvSpPr>
          <p:cNvPr id="6148" name="TextBox 4"/>
          <p:cNvSpPr txBox="1">
            <a:spLocks noChangeArrowheads="1"/>
          </p:cNvSpPr>
          <p:nvPr/>
        </p:nvSpPr>
        <p:spPr bwMode="auto">
          <a:xfrm>
            <a:off x="2283118" y="1662834"/>
            <a:ext cx="962293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2800" dirty="0"/>
              <a:t>		In His divine role, He could have selected any portion of this bounteous planet to accomplish His mission. He could have selected the beautiful islands of the sea or the scenery of Switzerland or Scandinavia, or He could have preferred to walk upon the acres of Africa or Australia.</a:t>
            </a:r>
          </a:p>
          <a:p>
            <a:r>
              <a:rPr lang="en-US" sz="2800" dirty="0"/>
              <a:t>		Instead, He selected the land with places stark and arid. He did so to teach with geographical visual aids, and to fulfill scripture. </a:t>
            </a:r>
            <a:r>
              <a:rPr lang="en-US" sz="1600" dirty="0"/>
              <a:t>Russell M. Nelson, “Why This Holy Land?,” </a:t>
            </a:r>
            <a:r>
              <a:rPr lang="en-US" sz="1600" i="1" dirty="0"/>
              <a:t>Ensign</a:t>
            </a:r>
            <a:r>
              <a:rPr lang="en-US" sz="1600" dirty="0"/>
              <a:t>, Dec 1989, 13</a:t>
            </a:r>
          </a:p>
          <a:p>
            <a:endParaRPr lang="en-US" sz="2800" dirty="0"/>
          </a:p>
        </p:txBody>
      </p:sp>
      <p:pic>
        <p:nvPicPr>
          <p:cNvPr id="28674" name="Picture 2" descr="https://www.lds.org/bc/content/shared/content/images/leaders/russell-m-nelson-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84" y="1912937"/>
            <a:ext cx="1840433" cy="2304001"/>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72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p:cNvSpPr txBox="1">
            <a:spLocks noChangeArrowheads="1"/>
          </p:cNvSpPr>
          <p:nvPr/>
        </p:nvSpPr>
        <p:spPr bwMode="auto">
          <a:xfrm>
            <a:off x="3131904" y="216714"/>
            <a:ext cx="695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4800" dirty="0">
                <a:solidFill>
                  <a:srgbClr val="C00000"/>
                </a:solidFill>
                <a:effectLst>
                  <a:outerShdw blurRad="38100" dist="38100" dir="2700000" algn="tl">
                    <a:srgbClr val="000000">
                      <a:alpha val="43137"/>
                    </a:srgbClr>
                  </a:outerShdw>
                </a:effectLst>
              </a:rPr>
              <a:t>Why among animals?</a:t>
            </a:r>
          </a:p>
        </p:txBody>
      </p:sp>
      <p:sp>
        <p:nvSpPr>
          <p:cNvPr id="6148" name="TextBox 4"/>
          <p:cNvSpPr txBox="1">
            <a:spLocks noChangeArrowheads="1"/>
          </p:cNvSpPr>
          <p:nvPr/>
        </p:nvSpPr>
        <p:spPr bwMode="auto">
          <a:xfrm>
            <a:off x="2538017" y="1479479"/>
            <a:ext cx="933890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2800" dirty="0"/>
              <a:t>		The “Lamb of God” was born during the season of Passover amongst the animals, as were other lambs being prepared for Paschal sacrifice.</a:t>
            </a:r>
          </a:p>
          <a:p>
            <a:r>
              <a:rPr lang="en-US" sz="2800" dirty="0"/>
              <a:t>		At the birth of Him who is called the “good shepherd” (John 10:14), shepherds were the first to receive the announcement of His holy birth (see Luke 2:8–16).</a:t>
            </a:r>
          </a:p>
          <a:p>
            <a:r>
              <a:rPr lang="en-US" sz="2800" dirty="0"/>
              <a:t>		Shining brightly over Bethlehem, the star had been placed in orbit far in advance of the foretold event in order that its light could coincide in time and place with His blessed birth. </a:t>
            </a:r>
            <a:r>
              <a:rPr lang="en-US" sz="1600" dirty="0"/>
              <a:t>Russell M. Nelson, “Why This Holy Land?,” </a:t>
            </a:r>
            <a:r>
              <a:rPr lang="en-US" sz="1600" i="1" dirty="0"/>
              <a:t>Ensign</a:t>
            </a:r>
            <a:r>
              <a:rPr lang="en-US" sz="1600" dirty="0"/>
              <a:t>, Dec 1989, 13</a:t>
            </a:r>
          </a:p>
          <a:p>
            <a:endParaRPr lang="en-US" sz="2800" dirty="0"/>
          </a:p>
        </p:txBody>
      </p:sp>
      <p:pic>
        <p:nvPicPr>
          <p:cNvPr id="6" name="Picture 2" descr="https://www.lds.org/bc/content/shared/content/images/leaders/russell-m-nelson-large.jpg">
            <a:extLst>
              <a:ext uri="{FF2B5EF4-FFF2-40B4-BE49-F238E27FC236}">
                <a16:creationId xmlns:a16="http://schemas.microsoft.com/office/drawing/2014/main" id="{46F91F5A-BFB2-4665-A483-81482835C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84" y="1912937"/>
            <a:ext cx="1840433" cy="2304001"/>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0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p:cNvSpPr txBox="1">
            <a:spLocks noChangeArrowheads="1"/>
          </p:cNvSpPr>
          <p:nvPr/>
        </p:nvSpPr>
        <p:spPr bwMode="auto">
          <a:xfrm>
            <a:off x="3131904" y="216714"/>
            <a:ext cx="695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4800" dirty="0">
                <a:solidFill>
                  <a:srgbClr val="C00000"/>
                </a:solidFill>
                <a:effectLst>
                  <a:outerShdw blurRad="38100" dist="38100" dir="2700000" algn="tl">
                    <a:srgbClr val="000000">
                      <a:alpha val="43137"/>
                    </a:srgbClr>
                  </a:outerShdw>
                </a:effectLst>
              </a:rPr>
              <a:t>Why raised in Nazareth?</a:t>
            </a:r>
          </a:p>
        </p:txBody>
      </p:sp>
      <p:sp>
        <p:nvSpPr>
          <p:cNvPr id="6148" name="TextBox 4"/>
          <p:cNvSpPr txBox="1">
            <a:spLocks noChangeArrowheads="1"/>
          </p:cNvSpPr>
          <p:nvPr/>
        </p:nvSpPr>
        <p:spPr bwMode="auto">
          <a:xfrm>
            <a:off x="2450969" y="1592494"/>
            <a:ext cx="940540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2800" dirty="0"/>
              <a:t>		The word </a:t>
            </a:r>
            <a:r>
              <a:rPr lang="en-US" sz="2800" i="1" dirty="0"/>
              <a:t>Nazareth</a:t>
            </a:r>
            <a:r>
              <a:rPr lang="en-US" sz="2800" dirty="0"/>
              <a:t> is derived from the Hebrew word </a:t>
            </a:r>
            <a:r>
              <a:rPr lang="en-US" sz="2800" i="1" dirty="0" err="1"/>
              <a:t>neser</a:t>
            </a:r>
            <a:r>
              <a:rPr lang="en-US" sz="2800" i="1" dirty="0"/>
              <a:t>,</a:t>
            </a:r>
            <a:r>
              <a:rPr lang="en-US" sz="2800" dirty="0"/>
              <a:t> which means “branch.” Jeremiah prophesied that the Lord would “cause the Branch of righteousness to grow up unto David” (Jer. 33:15).  Isn’t it interesting that the little town of Nazareth, which name signifies “branch,” was shown to Nephi in vision after his inquiry about the tree of life” </a:t>
            </a:r>
            <a:r>
              <a:rPr lang="en-US" sz="1600" dirty="0"/>
              <a:t>Russell M. Nelson, “Why This Holy Land?,” </a:t>
            </a:r>
            <a:r>
              <a:rPr lang="en-US" sz="1600" i="1" dirty="0"/>
              <a:t>Ensign</a:t>
            </a:r>
            <a:r>
              <a:rPr lang="en-US" sz="1600" dirty="0"/>
              <a:t>, Dec 1989, 13</a:t>
            </a:r>
          </a:p>
          <a:p>
            <a:endParaRPr lang="en-US" sz="2800" dirty="0"/>
          </a:p>
        </p:txBody>
      </p:sp>
      <p:pic>
        <p:nvPicPr>
          <p:cNvPr id="6" name="Picture 2" descr="https://www.lds.org/bc/content/shared/content/images/leaders/russell-m-nelson-large.jpg">
            <a:extLst>
              <a:ext uri="{FF2B5EF4-FFF2-40B4-BE49-F238E27FC236}">
                <a16:creationId xmlns:a16="http://schemas.microsoft.com/office/drawing/2014/main" id="{FF602D26-B929-42E2-92A4-BECC4FD24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584" y="1912937"/>
            <a:ext cx="1840433" cy="2304001"/>
          </a:xfrm>
          <a:prstGeom prst="rect">
            <a:avLst/>
          </a:prstGeom>
          <a:ln>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2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1000"/>
                                        <p:tgtEl>
                                          <p:spTgt spid="6148"/>
                                        </p:tgtEl>
                                      </p:cBhvr>
                                    </p:animEffect>
                                    <p:anim calcmode="lin" valueType="num">
                                      <p:cBhvr>
                                        <p:cTn id="13" dur="1000" fill="hold"/>
                                        <p:tgtEl>
                                          <p:spTgt spid="6148"/>
                                        </p:tgtEl>
                                        <p:attrNameLst>
                                          <p:attrName>ppt_x</p:attrName>
                                        </p:attrNameLst>
                                      </p:cBhvr>
                                      <p:tavLst>
                                        <p:tav tm="0">
                                          <p:val>
                                            <p:strVal val="#ppt_x"/>
                                          </p:val>
                                        </p:tav>
                                        <p:tav tm="100000">
                                          <p:val>
                                            <p:strVal val="#ppt_x"/>
                                          </p:val>
                                        </p:tav>
                                      </p:tavLst>
                                    </p:anim>
                                    <p:anim calcmode="lin" valueType="num">
                                      <p:cBhvr>
                                        <p:cTn id="1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ospelofJu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2197100" y="216714"/>
            <a:ext cx="78944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pPr algn="ctr"/>
            <a:r>
              <a:rPr lang="en-US" sz="4800" dirty="0">
                <a:solidFill>
                  <a:schemeClr val="bg1"/>
                </a:solidFill>
                <a:effectLst>
                  <a:outerShdw blurRad="38100" dist="38100" dir="2700000" algn="tl">
                    <a:srgbClr val="000000">
                      <a:alpha val="43137"/>
                    </a:srgbClr>
                  </a:outerShdw>
                </a:effectLst>
              </a:rPr>
              <a:t>Jesus’ Birth</a:t>
            </a:r>
          </a:p>
        </p:txBody>
      </p:sp>
      <p:sp>
        <p:nvSpPr>
          <p:cNvPr id="6148" name="TextBox 4"/>
          <p:cNvSpPr txBox="1">
            <a:spLocks noChangeArrowheads="1"/>
          </p:cNvSpPr>
          <p:nvPr/>
        </p:nvSpPr>
        <p:spPr bwMode="auto">
          <a:xfrm>
            <a:off x="575353" y="2158022"/>
            <a:ext cx="807809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3600" dirty="0">
                <a:latin typeface="Californian FB" panose="0207040306080B030204" pitchFamily="18" charset="0"/>
              </a:rPr>
              <a:t>Have you known someone that had a child out of wedlock?  </a:t>
            </a:r>
          </a:p>
          <a:p>
            <a:r>
              <a:rPr lang="en-US" sz="3600" dirty="0">
                <a:latin typeface="Californian FB" panose="0207040306080B030204" pitchFamily="18" charset="0"/>
              </a:rPr>
              <a:t>Matthew 1:18-21, 25.  </a:t>
            </a:r>
          </a:p>
          <a:p>
            <a:r>
              <a:rPr lang="en-US" sz="3600" dirty="0">
                <a:latin typeface="Californian FB" panose="0207040306080B030204" pitchFamily="18" charset="0"/>
              </a:rPr>
              <a:t>Have you had an experience that has helped you gain a testimony of the reality of angels?</a:t>
            </a:r>
          </a:p>
        </p:txBody>
      </p:sp>
      <p:pic>
        <p:nvPicPr>
          <p:cNvPr id="2050" name="Picture 2" descr="Image result for jesus joseph ang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3445" y="1881023"/>
            <a:ext cx="2963202" cy="41436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07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1000"/>
                                        <p:tgtEl>
                                          <p:spTgt spid="6148">
                                            <p:txEl>
                                              <p:pRg st="0" end="0"/>
                                            </p:txEl>
                                          </p:spTgt>
                                        </p:tgtEl>
                                      </p:cBhvr>
                                    </p:animEffect>
                                    <p:anim calcmode="lin" valueType="num">
                                      <p:cBhvr>
                                        <p:cTn id="8" dur="1000" fill="hold"/>
                                        <p:tgtEl>
                                          <p:spTgt spid="61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xEl>
                                              <p:pRg st="1" end="1"/>
                                            </p:txEl>
                                          </p:spTgt>
                                        </p:tgtEl>
                                        <p:attrNameLst>
                                          <p:attrName>style.visibility</p:attrName>
                                        </p:attrNameLst>
                                      </p:cBhvr>
                                      <p:to>
                                        <p:strVal val="visible"/>
                                      </p:to>
                                    </p:set>
                                    <p:animEffect transition="in" filter="fade">
                                      <p:cBhvr>
                                        <p:cTn id="14" dur="1000"/>
                                        <p:tgtEl>
                                          <p:spTgt spid="6148">
                                            <p:txEl>
                                              <p:pRg st="1" end="1"/>
                                            </p:txEl>
                                          </p:spTgt>
                                        </p:tgtEl>
                                      </p:cBhvr>
                                    </p:animEffect>
                                    <p:anim calcmode="lin" valueType="num">
                                      <p:cBhvr>
                                        <p:cTn id="15" dur="1000" fill="hold"/>
                                        <p:tgtEl>
                                          <p:spTgt spid="614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1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xEl>
                                              <p:pRg st="2" end="2"/>
                                            </p:txEl>
                                          </p:spTgt>
                                        </p:tgtEl>
                                        <p:attrNameLst>
                                          <p:attrName>style.visibility</p:attrName>
                                        </p:attrNameLst>
                                      </p:cBhvr>
                                      <p:to>
                                        <p:strVal val="visible"/>
                                      </p:to>
                                    </p:set>
                                    <p:animEffect transition="in" filter="fade">
                                      <p:cBhvr>
                                        <p:cTn id="21" dur="1000"/>
                                        <p:tgtEl>
                                          <p:spTgt spid="6148">
                                            <p:txEl>
                                              <p:pRg st="2" end="2"/>
                                            </p:txEl>
                                          </p:spTgt>
                                        </p:tgtEl>
                                      </p:cBhvr>
                                    </p:animEffect>
                                    <p:anim calcmode="lin" valueType="num">
                                      <p:cBhvr>
                                        <p:cTn id="22" dur="1000" fill="hold"/>
                                        <p:tgtEl>
                                          <p:spTgt spid="614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1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4770772" y="3427414"/>
            <a:ext cx="7421227" cy="2678366"/>
          </a:xfrm>
        </p:spPr>
        <p:txBody>
          <a:bodyPr>
            <a:normAutofit/>
          </a:bodyPr>
          <a:lstStyle/>
          <a:p>
            <a:pPr>
              <a:buFont typeface="Wingdings" panose="05000000000000000000" pitchFamily="2" charset="2"/>
              <a:buNone/>
            </a:pPr>
            <a:r>
              <a:rPr lang="en-US" altLang="en-US" sz="2400" dirty="0"/>
              <a:t>				</a:t>
            </a:r>
            <a:r>
              <a:rPr lang="en-US" altLang="en-US" sz="2400" b="1" u="sng" dirty="0"/>
              <a:t>Joseph’s Reaction</a:t>
            </a:r>
          </a:p>
          <a:p>
            <a:pPr>
              <a:buFont typeface="Wingdings" panose="05000000000000000000" pitchFamily="2" charset="2"/>
              <a:buNone/>
            </a:pPr>
            <a:r>
              <a:rPr lang="en-US" altLang="en-US" sz="2400" dirty="0"/>
              <a:t>“Then Joseph being raised from sleep </a:t>
            </a:r>
            <a:r>
              <a:rPr lang="en-US" altLang="en-US" sz="2400" i="1" u="sng" dirty="0"/>
              <a:t>did as the angel of the Lord had bidden him</a:t>
            </a:r>
            <a:r>
              <a:rPr lang="en-US" altLang="en-US" sz="2400" dirty="0"/>
              <a:t>, and took unto him his wife…”</a:t>
            </a:r>
          </a:p>
        </p:txBody>
      </p:sp>
      <p:pic>
        <p:nvPicPr>
          <p:cNvPr id="12293" name="Picture 5" descr="144$cid=tchg-p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8" y="95250"/>
            <a:ext cx="4100512" cy="3157538"/>
          </a:xfrm>
          <a:prstGeom prst="rect">
            <a:avLst/>
          </a:prstGeom>
          <a:noFill/>
          <a:extLst>
            <a:ext uri="{909E8E84-426E-40DD-AFC4-6F175D3DCCD1}">
              <a14:hiddenFill xmlns:a14="http://schemas.microsoft.com/office/drawing/2010/main">
                <a:solidFill>
                  <a:srgbClr val="FFFFFF"/>
                </a:solidFill>
              </a14:hiddenFill>
            </a:ext>
          </a:extLst>
        </p:spPr>
      </p:pic>
      <p:sp>
        <p:nvSpPr>
          <p:cNvPr id="12294" name="Text Box 6"/>
          <p:cNvSpPr txBox="1">
            <a:spLocks noChangeArrowheads="1"/>
          </p:cNvSpPr>
          <p:nvPr/>
        </p:nvSpPr>
        <p:spPr bwMode="auto">
          <a:xfrm>
            <a:off x="2209801" y="1219200"/>
            <a:ext cx="2892425" cy="1569660"/>
          </a:xfrm>
          <a:prstGeom prst="rect">
            <a:avLst/>
          </a:prstGeom>
          <a:gradFill rotWithShape="1">
            <a:gsLst>
              <a:gs pos="0">
                <a:srgbClr val="990099"/>
              </a:gs>
              <a:gs pos="50000">
                <a:srgbClr val="990099">
                  <a:gamma/>
                  <a:shade val="76078"/>
                  <a:invGamma/>
                </a:srgbClr>
              </a:gs>
              <a:gs pos="100000">
                <a:srgbClr val="990099"/>
              </a:gs>
            </a:gsLst>
            <a:lin ang="2700000" scaled="1"/>
          </a:gra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800" b="1" dirty="0">
                <a:solidFill>
                  <a:schemeClr val="bg1"/>
                </a:solidFill>
              </a:rPr>
              <a:t>God Interrupts</a:t>
            </a:r>
          </a:p>
        </p:txBody>
      </p:sp>
      <p:sp>
        <p:nvSpPr>
          <p:cNvPr id="12295" name="AutoShape 7"/>
          <p:cNvSpPr>
            <a:spLocks noChangeArrowheads="1"/>
          </p:cNvSpPr>
          <p:nvPr/>
        </p:nvSpPr>
        <p:spPr bwMode="auto">
          <a:xfrm>
            <a:off x="2514600" y="2971800"/>
            <a:ext cx="2209800" cy="2133600"/>
          </a:xfrm>
          <a:prstGeom prst="downArrow">
            <a:avLst>
              <a:gd name="adj1" fmla="val 50000"/>
              <a:gd name="adj2" fmla="val 25000"/>
            </a:avLst>
          </a:prstGeom>
          <a:gradFill rotWithShape="1">
            <a:gsLst>
              <a:gs pos="0">
                <a:schemeClr val="accent1"/>
              </a:gs>
              <a:gs pos="100000">
                <a:schemeClr val="accent1">
                  <a:gamma/>
                  <a:shade val="80784"/>
                  <a:invGamma/>
                </a:schemeClr>
              </a:gs>
            </a:gsLst>
            <a:lin ang="5400000" scaled="1"/>
          </a:gra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solidFill>
                  <a:schemeClr val="bg2"/>
                </a:solidFill>
              </a:rPr>
              <a:t>Fear</a:t>
            </a:r>
          </a:p>
        </p:txBody>
      </p:sp>
      <p:sp>
        <p:nvSpPr>
          <p:cNvPr id="12297" name="Text Box 9"/>
          <p:cNvSpPr txBox="1">
            <a:spLocks noChangeArrowheads="1"/>
          </p:cNvSpPr>
          <p:nvPr/>
        </p:nvSpPr>
        <p:spPr bwMode="auto">
          <a:xfrm>
            <a:off x="1905001" y="5284788"/>
            <a:ext cx="3161443" cy="1508105"/>
          </a:xfrm>
          <a:prstGeom prst="rect">
            <a:avLst/>
          </a:prstGeom>
          <a:gradFill rotWithShape="1">
            <a:gsLst>
              <a:gs pos="0">
                <a:srgbClr val="CC00CC">
                  <a:gamma/>
                  <a:shade val="76078"/>
                  <a:invGamma/>
                </a:srgbClr>
              </a:gs>
              <a:gs pos="100000">
                <a:srgbClr val="CC00CC"/>
              </a:gs>
            </a:gsLst>
            <a:lin ang="2700000" scaled="1"/>
          </a:gra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000" b="1" dirty="0">
                <a:solidFill>
                  <a:srgbClr val="FFFF00"/>
                </a:solidFill>
                <a:effectLst>
                  <a:outerShdw blurRad="38100" dist="38100" dir="2700000" algn="tl">
                    <a:srgbClr val="000000">
                      <a:alpha val="43137"/>
                    </a:srgbClr>
                  </a:outerShdw>
                </a:effectLst>
              </a:rPr>
              <a:t>Inaction, </a:t>
            </a:r>
          </a:p>
          <a:p>
            <a:r>
              <a:rPr lang="en-US" altLang="en-US" sz="3200" b="1" dirty="0">
                <a:solidFill>
                  <a:srgbClr val="FFFF00"/>
                </a:solidFill>
                <a:effectLst>
                  <a:outerShdw blurRad="38100" dist="38100" dir="2700000" algn="tl">
                    <a:srgbClr val="000000">
                      <a:alpha val="43137"/>
                    </a:srgbClr>
                  </a:outerShdw>
                </a:effectLst>
              </a:rPr>
              <a:t>Lack of growth</a:t>
            </a:r>
          </a:p>
        </p:txBody>
      </p:sp>
      <p:sp>
        <p:nvSpPr>
          <p:cNvPr id="12298" name="AutoShape 10"/>
          <p:cNvSpPr>
            <a:spLocks noChangeArrowheads="1"/>
          </p:cNvSpPr>
          <p:nvPr/>
        </p:nvSpPr>
        <p:spPr bwMode="auto">
          <a:xfrm>
            <a:off x="5410200" y="990600"/>
            <a:ext cx="2362200" cy="2057400"/>
          </a:xfrm>
          <a:prstGeom prst="rightArrow">
            <a:avLst>
              <a:gd name="adj1" fmla="val 50000"/>
              <a:gd name="adj2" fmla="val 28704"/>
            </a:avLst>
          </a:prstGeom>
          <a:solidFill>
            <a:schemeClr val="accent1"/>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dirty="0">
                <a:solidFill>
                  <a:schemeClr val="bg2"/>
                </a:solidFill>
              </a:rPr>
              <a:t>Gratitude</a:t>
            </a:r>
          </a:p>
        </p:txBody>
      </p:sp>
      <p:sp>
        <p:nvSpPr>
          <p:cNvPr id="12300" name="Text Box 12"/>
          <p:cNvSpPr txBox="1">
            <a:spLocks noChangeArrowheads="1"/>
          </p:cNvSpPr>
          <p:nvPr/>
        </p:nvSpPr>
        <p:spPr bwMode="auto">
          <a:xfrm>
            <a:off x="8080374" y="1219200"/>
            <a:ext cx="3062107" cy="1754326"/>
          </a:xfrm>
          <a:prstGeom prst="rect">
            <a:avLst/>
          </a:prstGeom>
          <a:gradFill rotWithShape="1">
            <a:gsLst>
              <a:gs pos="0">
                <a:srgbClr val="CC00CC">
                  <a:gamma/>
                  <a:shade val="46275"/>
                  <a:invGamma/>
                </a:srgbClr>
              </a:gs>
              <a:gs pos="50000">
                <a:srgbClr val="CC00CC"/>
              </a:gs>
              <a:gs pos="100000">
                <a:srgbClr val="CC00CC">
                  <a:gamma/>
                  <a:shade val="46275"/>
                  <a:invGamma/>
                </a:srgbClr>
              </a:gs>
            </a:gsLst>
            <a:lin ang="18900000" scaled="1"/>
          </a:gradFill>
          <a:ln w="381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5400" b="1" dirty="0">
                <a:solidFill>
                  <a:srgbClr val="FFFF00"/>
                </a:solidFill>
              </a:rPr>
              <a:t>Action,</a:t>
            </a:r>
          </a:p>
          <a:p>
            <a:pPr algn="ctr"/>
            <a:r>
              <a:rPr lang="en-US" altLang="en-US" sz="5400" b="1" dirty="0">
                <a:solidFill>
                  <a:srgbClr val="FFFF00"/>
                </a:solidFill>
              </a:rPr>
              <a:t>growth</a:t>
            </a:r>
          </a:p>
        </p:txBody>
      </p:sp>
    </p:spTree>
    <p:extLst>
      <p:ext uri="{BB962C8B-B14F-4D97-AF65-F5344CB8AC3E}">
        <p14:creationId xmlns:p14="http://schemas.microsoft.com/office/powerpoint/2010/main" val="27642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wipe(up)">
                                      <p:cBhvr>
                                        <p:cTn id="12" dur="500"/>
                                        <p:tgtEl>
                                          <p:spTgt spid="122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2297"/>
                                        </p:tgtEl>
                                        <p:attrNameLst>
                                          <p:attrName>style.visibility</p:attrName>
                                        </p:attrNameLst>
                                      </p:cBhvr>
                                      <p:to>
                                        <p:strVal val="visible"/>
                                      </p:to>
                                    </p:set>
                                    <p:anim calcmode="lin" valueType="num">
                                      <p:cBhvr>
                                        <p:cTn id="17" dur="1000" fill="hold"/>
                                        <p:tgtEl>
                                          <p:spTgt spid="12297"/>
                                        </p:tgtEl>
                                        <p:attrNameLst>
                                          <p:attrName>ppt_w</p:attrName>
                                        </p:attrNameLst>
                                      </p:cBhvr>
                                      <p:tavLst>
                                        <p:tav tm="0">
                                          <p:val>
                                            <p:strVal val="#ppt_w*0.70"/>
                                          </p:val>
                                        </p:tav>
                                        <p:tav tm="100000">
                                          <p:val>
                                            <p:strVal val="#ppt_w"/>
                                          </p:val>
                                        </p:tav>
                                      </p:tavLst>
                                    </p:anim>
                                    <p:anim calcmode="lin" valueType="num">
                                      <p:cBhvr>
                                        <p:cTn id="18" dur="1000" fill="hold"/>
                                        <p:tgtEl>
                                          <p:spTgt spid="12297"/>
                                        </p:tgtEl>
                                        <p:attrNameLst>
                                          <p:attrName>ppt_h</p:attrName>
                                        </p:attrNameLst>
                                      </p:cBhvr>
                                      <p:tavLst>
                                        <p:tav tm="0">
                                          <p:val>
                                            <p:strVal val="#ppt_h"/>
                                          </p:val>
                                        </p:tav>
                                        <p:tav tm="100000">
                                          <p:val>
                                            <p:strVal val="#ppt_h"/>
                                          </p:val>
                                        </p:tav>
                                      </p:tavLst>
                                    </p:anim>
                                    <p:animEffect transition="in" filter="fade">
                                      <p:cBhvr>
                                        <p:cTn id="19" dur="1000"/>
                                        <p:tgtEl>
                                          <p:spTgt spid="122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298"/>
                                        </p:tgtEl>
                                        <p:attrNameLst>
                                          <p:attrName>style.visibility</p:attrName>
                                        </p:attrNameLst>
                                      </p:cBhvr>
                                      <p:to>
                                        <p:strVal val="visible"/>
                                      </p:to>
                                    </p:set>
                                    <p:animEffect transition="in" filter="wipe(left)">
                                      <p:cBhvr>
                                        <p:cTn id="24" dur="2000"/>
                                        <p:tgtEl>
                                          <p:spTgt spid="1229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300"/>
                                        </p:tgtEl>
                                        <p:attrNameLst>
                                          <p:attrName>style.visibility</p:attrName>
                                        </p:attrNameLst>
                                      </p:cBhvr>
                                      <p:to>
                                        <p:strVal val="visible"/>
                                      </p:to>
                                    </p:set>
                                    <p:anim calcmode="lin" valueType="num">
                                      <p:cBhvr>
                                        <p:cTn id="29" dur="1000" fill="hold"/>
                                        <p:tgtEl>
                                          <p:spTgt spid="12300"/>
                                        </p:tgtEl>
                                        <p:attrNameLst>
                                          <p:attrName>ppt_w</p:attrName>
                                        </p:attrNameLst>
                                      </p:cBhvr>
                                      <p:tavLst>
                                        <p:tav tm="0">
                                          <p:val>
                                            <p:strVal val="#ppt_w*0.70"/>
                                          </p:val>
                                        </p:tav>
                                        <p:tav tm="100000">
                                          <p:val>
                                            <p:strVal val="#ppt_w"/>
                                          </p:val>
                                        </p:tav>
                                      </p:tavLst>
                                    </p:anim>
                                    <p:anim calcmode="lin" valueType="num">
                                      <p:cBhvr>
                                        <p:cTn id="30" dur="1000" fill="hold"/>
                                        <p:tgtEl>
                                          <p:spTgt spid="12300"/>
                                        </p:tgtEl>
                                        <p:attrNameLst>
                                          <p:attrName>ppt_h</p:attrName>
                                        </p:attrNameLst>
                                      </p:cBhvr>
                                      <p:tavLst>
                                        <p:tav tm="0">
                                          <p:val>
                                            <p:strVal val="#ppt_h"/>
                                          </p:val>
                                        </p:tav>
                                        <p:tav tm="100000">
                                          <p:val>
                                            <p:strVal val="#ppt_h"/>
                                          </p:val>
                                        </p:tav>
                                      </p:tavLst>
                                    </p:anim>
                                    <p:animEffect transition="in" filter="fade">
                                      <p:cBhvr>
                                        <p:cTn id="31" dur="1000"/>
                                        <p:tgtEl>
                                          <p:spTgt spid="1230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291">
                                            <p:txEl>
                                              <p:pRg st="0" end="0"/>
                                            </p:txEl>
                                          </p:spTgt>
                                        </p:tgtEl>
                                        <p:attrNameLst>
                                          <p:attrName>style.visibility</p:attrName>
                                        </p:attrNameLst>
                                      </p:cBhvr>
                                      <p:to>
                                        <p:strVal val="visible"/>
                                      </p:to>
                                    </p:set>
                                    <p:animEffect transition="in" filter="barn(inVertical)">
                                      <p:cBhvr>
                                        <p:cTn id="36" dur="500"/>
                                        <p:tgtEl>
                                          <p:spTgt spid="12291">
                                            <p:txEl>
                                              <p:pRg st="0" end="0"/>
                                            </p:tx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291">
                                            <p:txEl>
                                              <p:pRg st="1" end="1"/>
                                            </p:txEl>
                                          </p:spTgt>
                                        </p:tgtEl>
                                        <p:attrNameLst>
                                          <p:attrName>style.visibility</p:attrName>
                                        </p:attrNameLst>
                                      </p:cBhvr>
                                      <p:to>
                                        <p:strVal val="visible"/>
                                      </p:to>
                                    </p:set>
                                    <p:animEffect transition="in" filter="barn(inVertical)">
                                      <p:cBhvr>
                                        <p:cTn id="39" dur="500"/>
                                        <p:tgtEl>
                                          <p:spTgt spid="12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P spid="12294" grpId="0" animBg="1"/>
      <p:bldP spid="12295" grpId="0" animBg="1"/>
      <p:bldP spid="12297" grpId="0" animBg="1"/>
      <p:bldP spid="12298" grpId="0" animBg="1"/>
      <p:bldP spid="1230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67575" y="21632"/>
            <a:ext cx="8199508" cy="5963171"/>
          </a:xfrm>
          <a:prstGeom prst="rect">
            <a:avLst/>
          </a:prstGeom>
        </p:spPr>
        <p:txBody>
          <a:bodyPr wrap="square">
            <a:spAutoFit/>
          </a:bodyPr>
          <a:lstStyle/>
          <a:p>
            <a:pPr algn="ctr" fontAlgn="base">
              <a:spcAft>
                <a:spcPts val="1500"/>
              </a:spcAft>
            </a:pPr>
            <a:r>
              <a:rPr lang="en-US" sz="2400" b="1" dirty="0">
                <a:solidFill>
                  <a:srgbClr val="222222"/>
                </a:solidFill>
                <a:latin typeface="Arial" panose="020B0604020202020204" pitchFamily="34" charset="0"/>
              </a:rPr>
              <a:t>God Interrupts</a:t>
            </a:r>
          </a:p>
          <a:p>
            <a:pPr fontAlgn="base">
              <a:spcAft>
                <a:spcPts val="1500"/>
              </a:spcAft>
              <a:buFont typeface="Arial" panose="020B0604020202020204" pitchFamily="34" charset="0"/>
              <a:buChar char="•"/>
            </a:pPr>
            <a:r>
              <a:rPr lang="en-US" dirty="0">
                <a:solidFill>
                  <a:srgbClr val="222222"/>
                </a:solidFill>
                <a:latin typeface="Arial" panose="020B0604020202020204" pitchFamily="34" charset="0"/>
              </a:rPr>
              <a:t>What challenges did the newlyweds have…</a:t>
            </a:r>
          </a:p>
          <a:p>
            <a:pPr lvl="1" fontAlgn="base">
              <a:spcAft>
                <a:spcPts val="1500"/>
              </a:spcAft>
              <a:buFont typeface="Arial" panose="020B0604020202020204" pitchFamily="34" charset="0"/>
              <a:buChar char="•"/>
            </a:pPr>
            <a:r>
              <a:rPr lang="en-US" dirty="0">
                <a:solidFill>
                  <a:srgbClr val="222222"/>
                </a:solidFill>
                <a:latin typeface="Arial" panose="020B0604020202020204" pitchFamily="34" charset="0"/>
              </a:rPr>
              <a:t>Financially? Socially? With their family?</a:t>
            </a:r>
          </a:p>
          <a:p>
            <a:pPr lvl="1" fontAlgn="base">
              <a:spcAft>
                <a:spcPts val="1500"/>
              </a:spcAft>
              <a:buFont typeface="Arial" panose="020B0604020202020204" pitchFamily="34" charset="0"/>
              <a:buChar char="•"/>
            </a:pPr>
            <a:r>
              <a:rPr lang="en-US" dirty="0">
                <a:solidFill>
                  <a:srgbClr val="222222"/>
                </a:solidFill>
                <a:latin typeface="Arial" panose="020B0604020202020204" pitchFamily="34" charset="0"/>
              </a:rPr>
              <a:t> What might Joseph have said each night on the 90 mile journey?</a:t>
            </a:r>
          </a:p>
          <a:p>
            <a:pPr lvl="2" fontAlgn="base">
              <a:spcAft>
                <a:spcPts val="1500"/>
              </a:spcAft>
              <a:buFont typeface="Arial" panose="020B0604020202020204" pitchFamily="34" charset="0"/>
              <a:buChar char="•"/>
            </a:pPr>
            <a:r>
              <a:rPr lang="en-US" dirty="0">
                <a:solidFill>
                  <a:srgbClr val="222222"/>
                </a:solidFill>
                <a:latin typeface="Arial" panose="020B0604020202020204" pitchFamily="34" charset="0"/>
              </a:rPr>
              <a:t>“God, are you going to come through for Mary and me?  Will there be provision? I wasn’t ready for this…But I’m committed - I  just wish I could see the end of the story.  I really could use some help right now.”  </a:t>
            </a:r>
          </a:p>
          <a:p>
            <a:pPr lvl="1" fontAlgn="base">
              <a:spcAft>
                <a:spcPts val="1500"/>
              </a:spcAft>
              <a:buFont typeface="Arial" panose="020B0604020202020204" pitchFamily="34" charset="0"/>
              <a:buChar char="•"/>
            </a:pPr>
            <a:r>
              <a:rPr lang="en-US" dirty="0">
                <a:solidFill>
                  <a:srgbClr val="222222"/>
                </a:solidFill>
                <a:latin typeface="Arial" panose="020B0604020202020204" pitchFamily="34" charset="0"/>
              </a:rPr>
              <a:t>What might Mary have said each night?</a:t>
            </a:r>
          </a:p>
          <a:p>
            <a:pPr lvl="2" fontAlgn="base">
              <a:spcAft>
                <a:spcPts val="1500"/>
              </a:spcAft>
              <a:buFont typeface="Arial" panose="020B0604020202020204" pitchFamily="34" charset="0"/>
              <a:buChar char="•"/>
            </a:pPr>
            <a:r>
              <a:rPr lang="en-US" dirty="0">
                <a:solidFill>
                  <a:srgbClr val="222222"/>
                </a:solidFill>
                <a:latin typeface="Arial" panose="020B0604020202020204" pitchFamily="34" charset="0"/>
              </a:rPr>
              <a:t>“Lord, I trust you.  I am hoping for strength.  I hope we can make it,  I’m hoping our marriage can make it.  We don’t have money - we don’t come from rich homes - we need help to pay the bills and to raise this child...”  </a:t>
            </a:r>
          </a:p>
          <a:p>
            <a:pPr fontAlgn="base">
              <a:spcAft>
                <a:spcPts val="1500"/>
              </a:spcAft>
              <a:buFont typeface="Arial" panose="020B0604020202020204" pitchFamily="34" charset="0"/>
              <a:buChar char="•"/>
            </a:pPr>
            <a:r>
              <a:rPr lang="en-US" dirty="0">
                <a:solidFill>
                  <a:srgbClr val="222222"/>
                </a:solidFill>
                <a:latin typeface="Arial" panose="020B0604020202020204" pitchFamily="34" charset="0"/>
              </a:rPr>
              <a:t> God sent the star and the wise men (with gold), well in advance of this night </a:t>
            </a:r>
            <a:r>
              <a:rPr lang="en-US" dirty="0">
                <a:solidFill>
                  <a:srgbClr val="333333"/>
                </a:solidFill>
                <a:latin typeface="Arial" panose="020B0604020202020204" pitchFamily="34" charset="0"/>
              </a:rPr>
              <a:t>even as this challenged couple was panic-knocking on the inns of Bethlehem. Application: The Lord has blessings planned even before the crisis occurs.</a:t>
            </a:r>
            <a:endParaRPr lang="en-US" dirty="0">
              <a:solidFill>
                <a:srgbClr val="000000"/>
              </a:solidFill>
              <a:latin typeface="Verdana" panose="020B0604030504040204" pitchFamily="34" charset="0"/>
            </a:endParaRPr>
          </a:p>
        </p:txBody>
      </p:sp>
      <p:pic>
        <p:nvPicPr>
          <p:cNvPr id="1026" name="Picture 2" descr="Image result for lds mary magdalene">
            <a:extLst>
              <a:ext uri="{FF2B5EF4-FFF2-40B4-BE49-F238E27FC236}">
                <a16:creationId xmlns:a16="http://schemas.microsoft.com/office/drawing/2014/main" id="{797069D2-DAEC-4792-AEA6-5467B6399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95"/>
          <a:stretch/>
        </p:blipFill>
        <p:spPr bwMode="auto">
          <a:xfrm>
            <a:off x="0" y="0"/>
            <a:ext cx="3867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83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C524B941-B4CF-4A23-A6A5-9130BE8C8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313"/>
            <a:ext cx="12192001" cy="6924496"/>
            <a:chOff x="-1" y="-2313"/>
            <a:chExt cx="12192001" cy="6924496"/>
          </a:xfrm>
        </p:grpSpPr>
        <p:sp>
          <p:nvSpPr>
            <p:cNvPr id="73" name="Freeform 13">
              <a:extLst>
                <a:ext uri="{FF2B5EF4-FFF2-40B4-BE49-F238E27FC236}">
                  <a16:creationId xmlns:a16="http://schemas.microsoft.com/office/drawing/2014/main" id="{EBDFB963-93D8-4E0A-BE4F-E22C882EC9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3" y="-2312"/>
              <a:ext cx="12191767" cy="6864080"/>
            </a:xfrm>
            <a:custGeom>
              <a:avLst/>
              <a:gdLst/>
              <a:ahLst/>
              <a:cxnLst/>
              <a:rect l="0" t="0" r="r" b="b"/>
              <a:pathLst>
                <a:path w="3840" h="2161">
                  <a:moveTo>
                    <a:pt x="2652" y="274"/>
                  </a:moveTo>
                  <a:cubicBezTo>
                    <a:pt x="2722" y="253"/>
                    <a:pt x="2771" y="204"/>
                    <a:pt x="2817" y="150"/>
                  </a:cubicBezTo>
                  <a:cubicBezTo>
                    <a:pt x="2824" y="142"/>
                    <a:pt x="2831" y="133"/>
                    <a:pt x="2838" y="125"/>
                  </a:cubicBezTo>
                  <a:cubicBezTo>
                    <a:pt x="2839" y="124"/>
                    <a:pt x="2841" y="124"/>
                    <a:pt x="2846" y="124"/>
                  </a:cubicBezTo>
                  <a:cubicBezTo>
                    <a:pt x="2865" y="210"/>
                    <a:pt x="2890" y="295"/>
                    <a:pt x="2947" y="368"/>
                  </a:cubicBezTo>
                  <a:cubicBezTo>
                    <a:pt x="3012" y="310"/>
                    <a:pt x="3030" y="234"/>
                    <a:pt x="3034" y="155"/>
                  </a:cubicBezTo>
                  <a:cubicBezTo>
                    <a:pt x="3036" y="97"/>
                    <a:pt x="3021" y="46"/>
                    <a:pt x="2987" y="0"/>
                  </a:cubicBezTo>
                  <a:cubicBezTo>
                    <a:pt x="2796" y="0"/>
                    <a:pt x="2796" y="0"/>
                    <a:pt x="2796" y="0"/>
                  </a:cubicBezTo>
                  <a:cubicBezTo>
                    <a:pt x="2802" y="1"/>
                    <a:pt x="2808" y="4"/>
                    <a:pt x="2814" y="7"/>
                  </a:cubicBezTo>
                  <a:cubicBezTo>
                    <a:pt x="2778" y="53"/>
                    <a:pt x="2744" y="97"/>
                    <a:pt x="2710" y="141"/>
                  </a:cubicBezTo>
                  <a:cubicBezTo>
                    <a:pt x="2712" y="143"/>
                    <a:pt x="2714" y="144"/>
                    <a:pt x="2716" y="146"/>
                  </a:cubicBezTo>
                  <a:cubicBezTo>
                    <a:pt x="2754" y="107"/>
                    <a:pt x="2793" y="68"/>
                    <a:pt x="2838" y="22"/>
                  </a:cubicBezTo>
                  <a:cubicBezTo>
                    <a:pt x="2838" y="96"/>
                    <a:pt x="2800" y="142"/>
                    <a:pt x="2760" y="183"/>
                  </a:cubicBezTo>
                  <a:cubicBezTo>
                    <a:pt x="2721" y="222"/>
                    <a:pt x="2677" y="257"/>
                    <a:pt x="2613" y="257"/>
                  </a:cubicBezTo>
                  <a:cubicBezTo>
                    <a:pt x="2640" y="155"/>
                    <a:pt x="2694" y="74"/>
                    <a:pt x="2771" y="7"/>
                  </a:cubicBezTo>
                  <a:cubicBezTo>
                    <a:pt x="2775" y="3"/>
                    <a:pt x="2779" y="1"/>
                    <a:pt x="2783" y="0"/>
                  </a:cubicBezTo>
                  <a:cubicBezTo>
                    <a:pt x="2597" y="0"/>
                    <a:pt x="2597" y="0"/>
                    <a:pt x="2597" y="0"/>
                  </a:cubicBezTo>
                  <a:cubicBezTo>
                    <a:pt x="2634" y="15"/>
                    <a:pt x="2673" y="23"/>
                    <a:pt x="2716" y="21"/>
                  </a:cubicBezTo>
                  <a:cubicBezTo>
                    <a:pt x="2717" y="20"/>
                    <a:pt x="2718" y="23"/>
                    <a:pt x="2719" y="24"/>
                  </a:cubicBezTo>
                  <a:cubicBezTo>
                    <a:pt x="2653" y="98"/>
                    <a:pt x="2601" y="196"/>
                    <a:pt x="2588" y="270"/>
                  </a:cubicBezTo>
                  <a:cubicBezTo>
                    <a:pt x="2609" y="282"/>
                    <a:pt x="2630" y="280"/>
                    <a:pt x="2652" y="274"/>
                  </a:cubicBezTo>
                  <a:close/>
                  <a:moveTo>
                    <a:pt x="2870" y="108"/>
                  </a:moveTo>
                  <a:cubicBezTo>
                    <a:pt x="2872" y="76"/>
                    <a:pt x="2870" y="37"/>
                    <a:pt x="2912" y="17"/>
                  </a:cubicBezTo>
                  <a:cubicBezTo>
                    <a:pt x="2931" y="57"/>
                    <a:pt x="2929" y="100"/>
                    <a:pt x="2943" y="138"/>
                  </a:cubicBezTo>
                  <a:cubicBezTo>
                    <a:pt x="2959" y="97"/>
                    <a:pt x="2940" y="56"/>
                    <a:pt x="2941" y="13"/>
                  </a:cubicBezTo>
                  <a:cubicBezTo>
                    <a:pt x="2970" y="25"/>
                    <a:pt x="2991" y="44"/>
                    <a:pt x="3000" y="71"/>
                  </a:cubicBezTo>
                  <a:cubicBezTo>
                    <a:pt x="3028" y="166"/>
                    <a:pt x="3007" y="252"/>
                    <a:pt x="2954" y="335"/>
                  </a:cubicBezTo>
                  <a:cubicBezTo>
                    <a:pt x="2908" y="280"/>
                    <a:pt x="2865" y="171"/>
                    <a:pt x="2870" y="108"/>
                  </a:cubicBezTo>
                  <a:close/>
                  <a:moveTo>
                    <a:pt x="3414" y="0"/>
                  </a:moveTo>
                  <a:cubicBezTo>
                    <a:pt x="3375" y="0"/>
                    <a:pt x="3375" y="0"/>
                    <a:pt x="3375" y="0"/>
                  </a:cubicBezTo>
                  <a:cubicBezTo>
                    <a:pt x="3371" y="22"/>
                    <a:pt x="3362" y="41"/>
                    <a:pt x="3348" y="59"/>
                  </a:cubicBezTo>
                  <a:cubicBezTo>
                    <a:pt x="3302" y="115"/>
                    <a:pt x="3237" y="132"/>
                    <a:pt x="3169" y="144"/>
                  </a:cubicBezTo>
                  <a:cubicBezTo>
                    <a:pt x="3165" y="96"/>
                    <a:pt x="3176" y="44"/>
                    <a:pt x="3197" y="0"/>
                  </a:cubicBezTo>
                  <a:cubicBezTo>
                    <a:pt x="3171" y="0"/>
                    <a:pt x="3171" y="0"/>
                    <a:pt x="3171" y="0"/>
                  </a:cubicBezTo>
                  <a:cubicBezTo>
                    <a:pt x="3151" y="46"/>
                    <a:pt x="3143" y="98"/>
                    <a:pt x="3149" y="155"/>
                  </a:cubicBezTo>
                  <a:cubicBezTo>
                    <a:pt x="3231" y="183"/>
                    <a:pt x="3358" y="113"/>
                    <a:pt x="3414" y="0"/>
                  </a:cubicBezTo>
                  <a:close/>
                  <a:moveTo>
                    <a:pt x="77" y="680"/>
                  </a:moveTo>
                  <a:cubicBezTo>
                    <a:pt x="64" y="685"/>
                    <a:pt x="51" y="689"/>
                    <a:pt x="39" y="694"/>
                  </a:cubicBezTo>
                  <a:cubicBezTo>
                    <a:pt x="26" y="700"/>
                    <a:pt x="13" y="706"/>
                    <a:pt x="0" y="710"/>
                  </a:cubicBezTo>
                  <a:cubicBezTo>
                    <a:pt x="0" y="732"/>
                    <a:pt x="0" y="732"/>
                    <a:pt x="0" y="732"/>
                  </a:cubicBezTo>
                  <a:cubicBezTo>
                    <a:pt x="29" y="721"/>
                    <a:pt x="56" y="706"/>
                    <a:pt x="77" y="680"/>
                  </a:cubicBezTo>
                  <a:close/>
                  <a:moveTo>
                    <a:pt x="3289" y="0"/>
                  </a:moveTo>
                  <a:cubicBezTo>
                    <a:pt x="3279" y="13"/>
                    <a:pt x="3269" y="26"/>
                    <a:pt x="3260" y="40"/>
                  </a:cubicBezTo>
                  <a:cubicBezTo>
                    <a:pt x="3278" y="30"/>
                    <a:pt x="3296" y="16"/>
                    <a:pt x="3313" y="0"/>
                  </a:cubicBezTo>
                  <a:lnTo>
                    <a:pt x="3289" y="0"/>
                  </a:lnTo>
                  <a:close/>
                  <a:moveTo>
                    <a:pt x="3803" y="228"/>
                  </a:moveTo>
                  <a:cubicBezTo>
                    <a:pt x="3807" y="250"/>
                    <a:pt x="3809" y="270"/>
                    <a:pt x="3840" y="265"/>
                  </a:cubicBezTo>
                  <a:cubicBezTo>
                    <a:pt x="3840" y="261"/>
                    <a:pt x="3840" y="261"/>
                    <a:pt x="3840" y="261"/>
                  </a:cubicBezTo>
                  <a:cubicBezTo>
                    <a:pt x="3834" y="243"/>
                    <a:pt x="3828" y="228"/>
                    <a:pt x="3803" y="228"/>
                  </a:cubicBezTo>
                  <a:close/>
                  <a:moveTo>
                    <a:pt x="3788" y="152"/>
                  </a:moveTo>
                  <a:cubicBezTo>
                    <a:pt x="3765" y="165"/>
                    <a:pt x="3754" y="158"/>
                    <a:pt x="3747" y="141"/>
                  </a:cubicBezTo>
                  <a:cubicBezTo>
                    <a:pt x="3741" y="127"/>
                    <a:pt x="3731" y="114"/>
                    <a:pt x="3728" y="99"/>
                  </a:cubicBezTo>
                  <a:cubicBezTo>
                    <a:pt x="3722" y="76"/>
                    <a:pt x="3710" y="62"/>
                    <a:pt x="3685" y="60"/>
                  </a:cubicBezTo>
                  <a:cubicBezTo>
                    <a:pt x="3685" y="32"/>
                    <a:pt x="3673" y="14"/>
                    <a:pt x="3656" y="0"/>
                  </a:cubicBezTo>
                  <a:cubicBezTo>
                    <a:pt x="3596" y="0"/>
                    <a:pt x="3596" y="0"/>
                    <a:pt x="3596" y="0"/>
                  </a:cubicBezTo>
                  <a:cubicBezTo>
                    <a:pt x="3609" y="12"/>
                    <a:pt x="3620" y="25"/>
                    <a:pt x="3631" y="40"/>
                  </a:cubicBezTo>
                  <a:cubicBezTo>
                    <a:pt x="3646" y="60"/>
                    <a:pt x="3657" y="82"/>
                    <a:pt x="3685" y="89"/>
                  </a:cubicBezTo>
                  <a:cubicBezTo>
                    <a:pt x="3692" y="91"/>
                    <a:pt x="3700" y="100"/>
                    <a:pt x="3704" y="108"/>
                  </a:cubicBezTo>
                  <a:cubicBezTo>
                    <a:pt x="3760" y="203"/>
                    <a:pt x="3798" y="305"/>
                    <a:pt x="3820" y="413"/>
                  </a:cubicBezTo>
                  <a:cubicBezTo>
                    <a:pt x="3827" y="450"/>
                    <a:pt x="3825" y="488"/>
                    <a:pt x="3815" y="525"/>
                  </a:cubicBezTo>
                  <a:cubicBezTo>
                    <a:pt x="3811" y="539"/>
                    <a:pt x="3810" y="554"/>
                    <a:pt x="3807" y="568"/>
                  </a:cubicBezTo>
                  <a:cubicBezTo>
                    <a:pt x="3820" y="575"/>
                    <a:pt x="3830" y="577"/>
                    <a:pt x="3840" y="576"/>
                  </a:cubicBezTo>
                  <a:cubicBezTo>
                    <a:pt x="3840" y="343"/>
                    <a:pt x="3840" y="343"/>
                    <a:pt x="3840" y="343"/>
                  </a:cubicBezTo>
                  <a:cubicBezTo>
                    <a:pt x="3834" y="333"/>
                    <a:pt x="3829" y="322"/>
                    <a:pt x="3826" y="311"/>
                  </a:cubicBezTo>
                  <a:cubicBezTo>
                    <a:pt x="3810" y="261"/>
                    <a:pt x="3761" y="220"/>
                    <a:pt x="3788" y="152"/>
                  </a:cubicBezTo>
                  <a:close/>
                  <a:moveTo>
                    <a:pt x="3559" y="1512"/>
                  </a:moveTo>
                  <a:cubicBezTo>
                    <a:pt x="3526" y="1458"/>
                    <a:pt x="3479" y="1418"/>
                    <a:pt x="3424" y="1391"/>
                  </a:cubicBezTo>
                  <a:cubicBezTo>
                    <a:pt x="3381" y="1371"/>
                    <a:pt x="3333" y="1376"/>
                    <a:pt x="3287" y="1379"/>
                  </a:cubicBezTo>
                  <a:cubicBezTo>
                    <a:pt x="3246" y="1382"/>
                    <a:pt x="3208" y="1397"/>
                    <a:pt x="3172" y="1416"/>
                  </a:cubicBezTo>
                  <a:cubicBezTo>
                    <a:pt x="3159" y="1424"/>
                    <a:pt x="3145" y="1431"/>
                    <a:pt x="3126" y="1416"/>
                  </a:cubicBezTo>
                  <a:cubicBezTo>
                    <a:pt x="3185" y="1395"/>
                    <a:pt x="3225" y="1355"/>
                    <a:pt x="3260" y="1309"/>
                  </a:cubicBezTo>
                  <a:cubicBezTo>
                    <a:pt x="3297" y="1260"/>
                    <a:pt x="3310" y="1204"/>
                    <a:pt x="3318" y="1143"/>
                  </a:cubicBezTo>
                  <a:cubicBezTo>
                    <a:pt x="3236" y="1133"/>
                    <a:pt x="3166" y="1161"/>
                    <a:pt x="3103" y="1208"/>
                  </a:cubicBezTo>
                  <a:cubicBezTo>
                    <a:pt x="3041" y="1255"/>
                    <a:pt x="2998" y="1316"/>
                    <a:pt x="2990" y="1398"/>
                  </a:cubicBezTo>
                  <a:cubicBezTo>
                    <a:pt x="2841" y="1409"/>
                    <a:pt x="2710" y="1458"/>
                    <a:pt x="2597" y="1557"/>
                  </a:cubicBezTo>
                  <a:cubicBezTo>
                    <a:pt x="2618" y="1415"/>
                    <a:pt x="2674" y="1287"/>
                    <a:pt x="2740" y="1161"/>
                  </a:cubicBezTo>
                  <a:cubicBezTo>
                    <a:pt x="2766" y="1167"/>
                    <a:pt x="2788" y="1173"/>
                    <a:pt x="2811" y="1176"/>
                  </a:cubicBezTo>
                  <a:cubicBezTo>
                    <a:pt x="2886" y="1183"/>
                    <a:pt x="2957" y="1170"/>
                    <a:pt x="3022" y="1134"/>
                  </a:cubicBezTo>
                  <a:cubicBezTo>
                    <a:pt x="3053" y="1116"/>
                    <a:pt x="3079" y="1089"/>
                    <a:pt x="3105" y="1065"/>
                  </a:cubicBezTo>
                  <a:cubicBezTo>
                    <a:pt x="3116" y="1055"/>
                    <a:pt x="3113" y="1043"/>
                    <a:pt x="3104" y="1031"/>
                  </a:cubicBezTo>
                  <a:cubicBezTo>
                    <a:pt x="3081" y="999"/>
                    <a:pt x="3046" y="988"/>
                    <a:pt x="3012" y="977"/>
                  </a:cubicBezTo>
                  <a:cubicBezTo>
                    <a:pt x="2984" y="968"/>
                    <a:pt x="2955" y="968"/>
                    <a:pt x="2923" y="963"/>
                  </a:cubicBezTo>
                  <a:cubicBezTo>
                    <a:pt x="2962" y="910"/>
                    <a:pt x="3013" y="869"/>
                    <a:pt x="3065" y="824"/>
                  </a:cubicBezTo>
                  <a:cubicBezTo>
                    <a:pt x="3072" y="844"/>
                    <a:pt x="3076" y="863"/>
                    <a:pt x="3085" y="879"/>
                  </a:cubicBezTo>
                  <a:cubicBezTo>
                    <a:pt x="3108" y="919"/>
                    <a:pt x="3148" y="934"/>
                    <a:pt x="3190" y="938"/>
                  </a:cubicBezTo>
                  <a:cubicBezTo>
                    <a:pt x="3237" y="943"/>
                    <a:pt x="3283" y="935"/>
                    <a:pt x="3326" y="915"/>
                  </a:cubicBezTo>
                  <a:cubicBezTo>
                    <a:pt x="3348" y="904"/>
                    <a:pt x="3372" y="896"/>
                    <a:pt x="3396" y="887"/>
                  </a:cubicBezTo>
                  <a:cubicBezTo>
                    <a:pt x="3434" y="872"/>
                    <a:pt x="3474" y="864"/>
                    <a:pt x="3521" y="889"/>
                  </a:cubicBezTo>
                  <a:cubicBezTo>
                    <a:pt x="3503" y="843"/>
                    <a:pt x="3481" y="807"/>
                    <a:pt x="3448" y="787"/>
                  </a:cubicBezTo>
                  <a:cubicBezTo>
                    <a:pt x="3415" y="767"/>
                    <a:pt x="3375" y="761"/>
                    <a:pt x="3334" y="747"/>
                  </a:cubicBezTo>
                  <a:cubicBezTo>
                    <a:pt x="3401" y="673"/>
                    <a:pt x="3439" y="585"/>
                    <a:pt x="3461" y="484"/>
                  </a:cubicBezTo>
                  <a:cubicBezTo>
                    <a:pt x="3452" y="486"/>
                    <a:pt x="3446" y="486"/>
                    <a:pt x="3443" y="489"/>
                  </a:cubicBezTo>
                  <a:cubicBezTo>
                    <a:pt x="3406" y="525"/>
                    <a:pt x="3357" y="535"/>
                    <a:pt x="3311" y="549"/>
                  </a:cubicBezTo>
                  <a:cubicBezTo>
                    <a:pt x="3273" y="562"/>
                    <a:pt x="3233" y="570"/>
                    <a:pt x="3194" y="580"/>
                  </a:cubicBezTo>
                  <a:cubicBezTo>
                    <a:pt x="3181" y="555"/>
                    <a:pt x="3166" y="527"/>
                    <a:pt x="3153" y="498"/>
                  </a:cubicBezTo>
                  <a:cubicBezTo>
                    <a:pt x="3139" y="469"/>
                    <a:pt x="3127" y="440"/>
                    <a:pt x="3114" y="409"/>
                  </a:cubicBezTo>
                  <a:cubicBezTo>
                    <a:pt x="3041" y="440"/>
                    <a:pt x="3022" y="512"/>
                    <a:pt x="3003" y="581"/>
                  </a:cubicBezTo>
                  <a:cubicBezTo>
                    <a:pt x="2983" y="652"/>
                    <a:pt x="2986" y="723"/>
                    <a:pt x="3041" y="782"/>
                  </a:cubicBezTo>
                  <a:cubicBezTo>
                    <a:pt x="3007" y="807"/>
                    <a:pt x="2974" y="830"/>
                    <a:pt x="2944" y="854"/>
                  </a:cubicBezTo>
                  <a:cubicBezTo>
                    <a:pt x="2914" y="879"/>
                    <a:pt x="2886" y="906"/>
                    <a:pt x="2852" y="937"/>
                  </a:cubicBezTo>
                  <a:cubicBezTo>
                    <a:pt x="2855" y="813"/>
                    <a:pt x="2820" y="709"/>
                    <a:pt x="2724" y="630"/>
                  </a:cubicBezTo>
                  <a:cubicBezTo>
                    <a:pt x="2694" y="646"/>
                    <a:pt x="2682" y="675"/>
                    <a:pt x="2666" y="701"/>
                  </a:cubicBezTo>
                  <a:cubicBezTo>
                    <a:pt x="2626" y="765"/>
                    <a:pt x="2621" y="838"/>
                    <a:pt x="2628" y="912"/>
                  </a:cubicBezTo>
                  <a:cubicBezTo>
                    <a:pt x="2635" y="995"/>
                    <a:pt x="2666" y="1072"/>
                    <a:pt x="2699" y="1151"/>
                  </a:cubicBezTo>
                  <a:cubicBezTo>
                    <a:pt x="2639" y="1249"/>
                    <a:pt x="2586" y="1354"/>
                    <a:pt x="2552" y="1467"/>
                  </a:cubicBezTo>
                  <a:cubicBezTo>
                    <a:pt x="2518" y="1578"/>
                    <a:pt x="2495" y="1693"/>
                    <a:pt x="2467" y="1810"/>
                  </a:cubicBezTo>
                  <a:cubicBezTo>
                    <a:pt x="2456" y="1782"/>
                    <a:pt x="2446" y="1755"/>
                    <a:pt x="2437" y="1729"/>
                  </a:cubicBezTo>
                  <a:cubicBezTo>
                    <a:pt x="2515" y="1569"/>
                    <a:pt x="2524" y="1412"/>
                    <a:pt x="2421" y="1256"/>
                  </a:cubicBezTo>
                  <a:cubicBezTo>
                    <a:pt x="2369" y="1290"/>
                    <a:pt x="2340" y="1335"/>
                    <a:pt x="2328" y="1389"/>
                  </a:cubicBezTo>
                  <a:cubicBezTo>
                    <a:pt x="2317" y="1440"/>
                    <a:pt x="2313" y="1493"/>
                    <a:pt x="2306" y="1549"/>
                  </a:cubicBezTo>
                  <a:cubicBezTo>
                    <a:pt x="2228" y="1465"/>
                    <a:pt x="2129" y="1417"/>
                    <a:pt x="2022" y="1375"/>
                  </a:cubicBezTo>
                  <a:cubicBezTo>
                    <a:pt x="2019" y="1358"/>
                    <a:pt x="2013" y="1338"/>
                    <a:pt x="2011" y="1318"/>
                  </a:cubicBezTo>
                  <a:cubicBezTo>
                    <a:pt x="1998" y="1229"/>
                    <a:pt x="1944" y="1171"/>
                    <a:pt x="1871" y="1129"/>
                  </a:cubicBezTo>
                  <a:cubicBezTo>
                    <a:pt x="1842" y="1112"/>
                    <a:pt x="1811" y="1099"/>
                    <a:pt x="1779" y="1090"/>
                  </a:cubicBezTo>
                  <a:cubicBezTo>
                    <a:pt x="1742" y="1079"/>
                    <a:pt x="1727" y="1096"/>
                    <a:pt x="1734" y="1135"/>
                  </a:cubicBezTo>
                  <a:cubicBezTo>
                    <a:pt x="1747" y="1201"/>
                    <a:pt x="1768" y="1264"/>
                    <a:pt x="1818" y="1314"/>
                  </a:cubicBezTo>
                  <a:cubicBezTo>
                    <a:pt x="1819" y="1314"/>
                    <a:pt x="1818" y="1316"/>
                    <a:pt x="1818" y="1318"/>
                  </a:cubicBezTo>
                  <a:cubicBezTo>
                    <a:pt x="1718" y="1318"/>
                    <a:pt x="1610" y="1344"/>
                    <a:pt x="1547" y="1384"/>
                  </a:cubicBezTo>
                  <a:cubicBezTo>
                    <a:pt x="1551" y="1407"/>
                    <a:pt x="1567" y="1421"/>
                    <a:pt x="1586" y="1434"/>
                  </a:cubicBezTo>
                  <a:cubicBezTo>
                    <a:pt x="1648" y="1473"/>
                    <a:pt x="1718" y="1477"/>
                    <a:pt x="1789" y="1476"/>
                  </a:cubicBezTo>
                  <a:cubicBezTo>
                    <a:pt x="1800" y="1475"/>
                    <a:pt x="1810" y="1475"/>
                    <a:pt x="1821" y="1475"/>
                  </a:cubicBezTo>
                  <a:cubicBezTo>
                    <a:pt x="1822" y="1475"/>
                    <a:pt x="1823" y="1476"/>
                    <a:pt x="1827" y="1480"/>
                  </a:cubicBezTo>
                  <a:cubicBezTo>
                    <a:pt x="1775" y="1551"/>
                    <a:pt x="1728" y="1626"/>
                    <a:pt x="1711" y="1717"/>
                  </a:cubicBezTo>
                  <a:cubicBezTo>
                    <a:pt x="1798" y="1727"/>
                    <a:pt x="1866" y="1691"/>
                    <a:pt x="1928" y="1641"/>
                  </a:cubicBezTo>
                  <a:cubicBezTo>
                    <a:pt x="1992" y="1590"/>
                    <a:pt x="2021" y="1520"/>
                    <a:pt x="2021" y="1431"/>
                  </a:cubicBezTo>
                  <a:cubicBezTo>
                    <a:pt x="2130" y="1478"/>
                    <a:pt x="2221" y="1538"/>
                    <a:pt x="2292" y="1632"/>
                  </a:cubicBezTo>
                  <a:cubicBezTo>
                    <a:pt x="2177" y="1615"/>
                    <a:pt x="2081" y="1643"/>
                    <a:pt x="2005" y="1727"/>
                  </a:cubicBezTo>
                  <a:cubicBezTo>
                    <a:pt x="2046" y="1827"/>
                    <a:pt x="2249" y="1878"/>
                    <a:pt x="2382" y="1783"/>
                  </a:cubicBezTo>
                  <a:cubicBezTo>
                    <a:pt x="2410" y="1858"/>
                    <a:pt x="2428" y="1933"/>
                    <a:pt x="2411" y="2012"/>
                  </a:cubicBezTo>
                  <a:cubicBezTo>
                    <a:pt x="2406" y="2036"/>
                    <a:pt x="2397" y="2059"/>
                    <a:pt x="2410" y="2084"/>
                  </a:cubicBezTo>
                  <a:cubicBezTo>
                    <a:pt x="2413" y="2091"/>
                    <a:pt x="2411" y="2103"/>
                    <a:pt x="2408" y="2112"/>
                  </a:cubicBezTo>
                  <a:cubicBezTo>
                    <a:pt x="2403" y="2128"/>
                    <a:pt x="2397" y="2145"/>
                    <a:pt x="2391" y="2161"/>
                  </a:cubicBezTo>
                  <a:cubicBezTo>
                    <a:pt x="2414" y="2161"/>
                    <a:pt x="2414" y="2161"/>
                    <a:pt x="2414" y="2161"/>
                  </a:cubicBezTo>
                  <a:cubicBezTo>
                    <a:pt x="2419" y="2148"/>
                    <a:pt x="2422" y="2134"/>
                    <a:pt x="2430" y="2124"/>
                  </a:cubicBezTo>
                  <a:cubicBezTo>
                    <a:pt x="2444" y="2104"/>
                    <a:pt x="2446" y="2086"/>
                    <a:pt x="2432" y="2065"/>
                  </a:cubicBezTo>
                  <a:cubicBezTo>
                    <a:pt x="2465" y="2036"/>
                    <a:pt x="2459" y="1999"/>
                    <a:pt x="2451" y="1963"/>
                  </a:cubicBezTo>
                  <a:cubicBezTo>
                    <a:pt x="2438" y="1900"/>
                    <a:pt x="2429" y="1836"/>
                    <a:pt x="2405" y="1776"/>
                  </a:cubicBezTo>
                  <a:cubicBezTo>
                    <a:pt x="2399" y="1761"/>
                    <a:pt x="2399" y="1749"/>
                    <a:pt x="2417" y="1745"/>
                  </a:cubicBezTo>
                  <a:cubicBezTo>
                    <a:pt x="2455" y="1806"/>
                    <a:pt x="2444" y="1878"/>
                    <a:pt x="2464" y="1943"/>
                  </a:cubicBezTo>
                  <a:cubicBezTo>
                    <a:pt x="2471" y="1935"/>
                    <a:pt x="2476" y="1928"/>
                    <a:pt x="2478" y="1919"/>
                  </a:cubicBezTo>
                  <a:cubicBezTo>
                    <a:pt x="2495" y="1825"/>
                    <a:pt x="2514" y="1730"/>
                    <a:pt x="2529" y="1635"/>
                  </a:cubicBezTo>
                  <a:cubicBezTo>
                    <a:pt x="2544" y="1544"/>
                    <a:pt x="2573" y="1456"/>
                    <a:pt x="2609" y="1371"/>
                  </a:cubicBezTo>
                  <a:cubicBezTo>
                    <a:pt x="2616" y="1354"/>
                    <a:pt x="2625" y="1339"/>
                    <a:pt x="2633" y="1323"/>
                  </a:cubicBezTo>
                  <a:cubicBezTo>
                    <a:pt x="2627" y="1360"/>
                    <a:pt x="2612" y="1393"/>
                    <a:pt x="2602" y="1428"/>
                  </a:cubicBezTo>
                  <a:cubicBezTo>
                    <a:pt x="2567" y="1546"/>
                    <a:pt x="2542" y="1666"/>
                    <a:pt x="2521" y="1787"/>
                  </a:cubicBezTo>
                  <a:cubicBezTo>
                    <a:pt x="2503" y="1886"/>
                    <a:pt x="2489" y="1986"/>
                    <a:pt x="2473" y="2085"/>
                  </a:cubicBezTo>
                  <a:cubicBezTo>
                    <a:pt x="2469" y="2111"/>
                    <a:pt x="2464" y="2136"/>
                    <a:pt x="2457" y="2161"/>
                  </a:cubicBezTo>
                  <a:cubicBezTo>
                    <a:pt x="2479" y="2161"/>
                    <a:pt x="2479" y="2161"/>
                    <a:pt x="2479" y="2161"/>
                  </a:cubicBezTo>
                  <a:cubicBezTo>
                    <a:pt x="2485" y="2135"/>
                    <a:pt x="2490" y="2109"/>
                    <a:pt x="2495" y="2083"/>
                  </a:cubicBezTo>
                  <a:cubicBezTo>
                    <a:pt x="2497" y="2069"/>
                    <a:pt x="2502" y="2057"/>
                    <a:pt x="2506" y="2040"/>
                  </a:cubicBezTo>
                  <a:cubicBezTo>
                    <a:pt x="2516" y="2045"/>
                    <a:pt x="2523" y="2048"/>
                    <a:pt x="2529" y="2053"/>
                  </a:cubicBezTo>
                  <a:cubicBezTo>
                    <a:pt x="2596" y="2101"/>
                    <a:pt x="2669" y="2097"/>
                    <a:pt x="2742" y="2076"/>
                  </a:cubicBezTo>
                  <a:cubicBezTo>
                    <a:pt x="2781" y="2064"/>
                    <a:pt x="2818" y="2040"/>
                    <a:pt x="2853" y="2017"/>
                  </a:cubicBezTo>
                  <a:cubicBezTo>
                    <a:pt x="2878" y="2001"/>
                    <a:pt x="2897" y="1976"/>
                    <a:pt x="2919" y="1955"/>
                  </a:cubicBezTo>
                  <a:cubicBezTo>
                    <a:pt x="2891" y="1911"/>
                    <a:pt x="2844" y="1908"/>
                    <a:pt x="2801" y="1890"/>
                  </a:cubicBezTo>
                  <a:cubicBezTo>
                    <a:pt x="2874" y="1816"/>
                    <a:pt x="2911" y="1727"/>
                    <a:pt x="2937" y="1628"/>
                  </a:cubicBezTo>
                  <a:cubicBezTo>
                    <a:pt x="2930" y="1625"/>
                    <a:pt x="2923" y="1620"/>
                    <a:pt x="2916" y="1619"/>
                  </a:cubicBezTo>
                  <a:cubicBezTo>
                    <a:pt x="2824" y="1615"/>
                    <a:pt x="2739" y="1631"/>
                    <a:pt x="2666" y="1696"/>
                  </a:cubicBezTo>
                  <a:cubicBezTo>
                    <a:pt x="2621" y="1738"/>
                    <a:pt x="2574" y="1777"/>
                    <a:pt x="2539" y="1829"/>
                  </a:cubicBezTo>
                  <a:cubicBezTo>
                    <a:pt x="2555" y="1709"/>
                    <a:pt x="2601" y="1607"/>
                    <a:pt x="2709" y="1543"/>
                  </a:cubicBezTo>
                  <a:cubicBezTo>
                    <a:pt x="2766" y="1509"/>
                    <a:pt x="2824" y="1477"/>
                    <a:pt x="2889" y="1463"/>
                  </a:cubicBezTo>
                  <a:cubicBezTo>
                    <a:pt x="2969" y="1446"/>
                    <a:pt x="3051" y="1432"/>
                    <a:pt x="3136" y="1452"/>
                  </a:cubicBezTo>
                  <a:cubicBezTo>
                    <a:pt x="3111" y="1572"/>
                    <a:pt x="3197" y="1725"/>
                    <a:pt x="3381" y="1761"/>
                  </a:cubicBezTo>
                  <a:cubicBezTo>
                    <a:pt x="3415" y="1727"/>
                    <a:pt x="3407" y="1686"/>
                    <a:pt x="3397" y="1646"/>
                  </a:cubicBezTo>
                  <a:cubicBezTo>
                    <a:pt x="3390" y="1622"/>
                    <a:pt x="3379" y="1600"/>
                    <a:pt x="3370" y="1577"/>
                  </a:cubicBezTo>
                  <a:cubicBezTo>
                    <a:pt x="3436" y="1565"/>
                    <a:pt x="3498" y="1553"/>
                    <a:pt x="3563" y="1540"/>
                  </a:cubicBezTo>
                  <a:cubicBezTo>
                    <a:pt x="3561" y="1528"/>
                    <a:pt x="3563" y="1518"/>
                    <a:pt x="3559" y="1512"/>
                  </a:cubicBezTo>
                  <a:close/>
                  <a:moveTo>
                    <a:pt x="3423" y="797"/>
                  </a:moveTo>
                  <a:cubicBezTo>
                    <a:pt x="3443" y="804"/>
                    <a:pt x="3462" y="816"/>
                    <a:pt x="3470" y="842"/>
                  </a:cubicBezTo>
                  <a:cubicBezTo>
                    <a:pt x="3424" y="857"/>
                    <a:pt x="3382" y="868"/>
                    <a:pt x="3343" y="885"/>
                  </a:cubicBezTo>
                  <a:cubicBezTo>
                    <a:pt x="3310" y="900"/>
                    <a:pt x="3275" y="903"/>
                    <a:pt x="3241" y="903"/>
                  </a:cubicBezTo>
                  <a:cubicBezTo>
                    <a:pt x="3213" y="904"/>
                    <a:pt x="3188" y="894"/>
                    <a:pt x="3169" y="868"/>
                  </a:cubicBezTo>
                  <a:cubicBezTo>
                    <a:pt x="3199" y="864"/>
                    <a:pt x="3226" y="861"/>
                    <a:pt x="3253" y="858"/>
                  </a:cubicBezTo>
                  <a:cubicBezTo>
                    <a:pt x="3232" y="851"/>
                    <a:pt x="3211" y="850"/>
                    <a:pt x="3191" y="847"/>
                  </a:cubicBezTo>
                  <a:cubicBezTo>
                    <a:pt x="3171" y="844"/>
                    <a:pt x="3149" y="843"/>
                    <a:pt x="3140" y="817"/>
                  </a:cubicBezTo>
                  <a:cubicBezTo>
                    <a:pt x="3169" y="815"/>
                    <a:pt x="3197" y="814"/>
                    <a:pt x="3224" y="811"/>
                  </a:cubicBezTo>
                  <a:cubicBezTo>
                    <a:pt x="3253" y="807"/>
                    <a:pt x="3275" y="781"/>
                    <a:pt x="3307" y="789"/>
                  </a:cubicBezTo>
                  <a:cubicBezTo>
                    <a:pt x="3348" y="763"/>
                    <a:pt x="3386" y="784"/>
                    <a:pt x="3423" y="797"/>
                  </a:cubicBezTo>
                  <a:close/>
                  <a:moveTo>
                    <a:pt x="3269" y="582"/>
                  </a:moveTo>
                  <a:cubicBezTo>
                    <a:pt x="3321" y="570"/>
                    <a:pt x="3373" y="561"/>
                    <a:pt x="3425" y="534"/>
                  </a:cubicBezTo>
                  <a:cubicBezTo>
                    <a:pt x="3415" y="564"/>
                    <a:pt x="3406" y="594"/>
                    <a:pt x="3392" y="623"/>
                  </a:cubicBezTo>
                  <a:cubicBezTo>
                    <a:pt x="3367" y="675"/>
                    <a:pt x="3335" y="722"/>
                    <a:pt x="3288" y="757"/>
                  </a:cubicBezTo>
                  <a:cubicBezTo>
                    <a:pt x="3233" y="798"/>
                    <a:pt x="3195" y="800"/>
                    <a:pt x="3145" y="762"/>
                  </a:cubicBezTo>
                  <a:cubicBezTo>
                    <a:pt x="3184" y="737"/>
                    <a:pt x="3227" y="718"/>
                    <a:pt x="3256" y="679"/>
                  </a:cubicBezTo>
                  <a:cubicBezTo>
                    <a:pt x="3214" y="697"/>
                    <a:pt x="3177" y="727"/>
                    <a:pt x="3130" y="734"/>
                  </a:cubicBezTo>
                  <a:cubicBezTo>
                    <a:pt x="3128" y="728"/>
                    <a:pt x="3126" y="725"/>
                    <a:pt x="3126" y="723"/>
                  </a:cubicBezTo>
                  <a:cubicBezTo>
                    <a:pt x="3126" y="720"/>
                    <a:pt x="3126" y="717"/>
                    <a:pt x="3126" y="715"/>
                  </a:cubicBezTo>
                  <a:cubicBezTo>
                    <a:pt x="3149" y="643"/>
                    <a:pt x="3196" y="598"/>
                    <a:pt x="3269" y="582"/>
                  </a:cubicBezTo>
                  <a:close/>
                  <a:moveTo>
                    <a:pt x="3017" y="647"/>
                  </a:moveTo>
                  <a:cubicBezTo>
                    <a:pt x="3020" y="579"/>
                    <a:pt x="3041" y="516"/>
                    <a:pt x="3079" y="459"/>
                  </a:cubicBezTo>
                  <a:cubicBezTo>
                    <a:pt x="3084" y="452"/>
                    <a:pt x="3093" y="447"/>
                    <a:pt x="3097" y="444"/>
                  </a:cubicBezTo>
                  <a:cubicBezTo>
                    <a:pt x="3114" y="474"/>
                    <a:pt x="3129" y="503"/>
                    <a:pt x="3146" y="531"/>
                  </a:cubicBezTo>
                  <a:cubicBezTo>
                    <a:pt x="3161" y="555"/>
                    <a:pt x="3170" y="581"/>
                    <a:pt x="3166" y="605"/>
                  </a:cubicBezTo>
                  <a:cubicBezTo>
                    <a:pt x="3144" y="628"/>
                    <a:pt x="3125" y="648"/>
                    <a:pt x="3103" y="671"/>
                  </a:cubicBezTo>
                  <a:cubicBezTo>
                    <a:pt x="3099" y="640"/>
                    <a:pt x="3095" y="613"/>
                    <a:pt x="3091" y="586"/>
                  </a:cubicBezTo>
                  <a:cubicBezTo>
                    <a:pt x="3081" y="628"/>
                    <a:pt x="3090" y="672"/>
                    <a:pt x="3063" y="709"/>
                  </a:cubicBezTo>
                  <a:cubicBezTo>
                    <a:pt x="3027" y="695"/>
                    <a:pt x="3015" y="680"/>
                    <a:pt x="3017" y="647"/>
                  </a:cubicBezTo>
                  <a:close/>
                  <a:moveTo>
                    <a:pt x="3008" y="836"/>
                  </a:moveTo>
                  <a:cubicBezTo>
                    <a:pt x="2931" y="931"/>
                    <a:pt x="2890" y="969"/>
                    <a:pt x="2854" y="980"/>
                  </a:cubicBezTo>
                  <a:cubicBezTo>
                    <a:pt x="2896" y="917"/>
                    <a:pt x="2948" y="873"/>
                    <a:pt x="3008" y="836"/>
                  </a:cubicBezTo>
                  <a:close/>
                  <a:moveTo>
                    <a:pt x="2903" y="994"/>
                  </a:moveTo>
                  <a:cubicBezTo>
                    <a:pt x="2923" y="990"/>
                    <a:pt x="2943" y="986"/>
                    <a:pt x="2962" y="988"/>
                  </a:cubicBezTo>
                  <a:cubicBezTo>
                    <a:pt x="3008" y="993"/>
                    <a:pt x="3052" y="1005"/>
                    <a:pt x="3086" y="1041"/>
                  </a:cubicBezTo>
                  <a:cubicBezTo>
                    <a:pt x="3040" y="1135"/>
                    <a:pt x="2858" y="1187"/>
                    <a:pt x="2806" y="1123"/>
                  </a:cubicBezTo>
                  <a:cubicBezTo>
                    <a:pt x="2849" y="1079"/>
                    <a:pt x="2910" y="1074"/>
                    <a:pt x="2969" y="1051"/>
                  </a:cubicBezTo>
                  <a:cubicBezTo>
                    <a:pt x="2909" y="1043"/>
                    <a:pt x="2862" y="1071"/>
                    <a:pt x="2810" y="1085"/>
                  </a:cubicBezTo>
                  <a:cubicBezTo>
                    <a:pt x="2822" y="1029"/>
                    <a:pt x="2856" y="1003"/>
                    <a:pt x="2903" y="994"/>
                  </a:cubicBezTo>
                  <a:close/>
                  <a:moveTo>
                    <a:pt x="2653" y="927"/>
                  </a:moveTo>
                  <a:cubicBezTo>
                    <a:pt x="2630" y="829"/>
                    <a:pt x="2654" y="739"/>
                    <a:pt x="2722" y="660"/>
                  </a:cubicBezTo>
                  <a:cubicBezTo>
                    <a:pt x="2818" y="733"/>
                    <a:pt x="2852" y="877"/>
                    <a:pt x="2819" y="981"/>
                  </a:cubicBezTo>
                  <a:cubicBezTo>
                    <a:pt x="2811" y="1006"/>
                    <a:pt x="2796" y="1030"/>
                    <a:pt x="2765" y="1044"/>
                  </a:cubicBezTo>
                  <a:cubicBezTo>
                    <a:pt x="2758" y="995"/>
                    <a:pt x="2751" y="950"/>
                    <a:pt x="2744" y="904"/>
                  </a:cubicBezTo>
                  <a:cubicBezTo>
                    <a:pt x="2741" y="905"/>
                    <a:pt x="2738" y="905"/>
                    <a:pt x="2735" y="905"/>
                  </a:cubicBezTo>
                  <a:cubicBezTo>
                    <a:pt x="2736" y="951"/>
                    <a:pt x="2736" y="998"/>
                    <a:pt x="2736" y="1045"/>
                  </a:cubicBezTo>
                  <a:cubicBezTo>
                    <a:pt x="2701" y="1037"/>
                    <a:pt x="2671" y="1002"/>
                    <a:pt x="2653" y="927"/>
                  </a:cubicBezTo>
                  <a:close/>
                  <a:moveTo>
                    <a:pt x="1757" y="1111"/>
                  </a:moveTo>
                  <a:cubicBezTo>
                    <a:pt x="1842" y="1110"/>
                    <a:pt x="1959" y="1221"/>
                    <a:pt x="1959" y="1300"/>
                  </a:cubicBezTo>
                  <a:cubicBezTo>
                    <a:pt x="1925" y="1266"/>
                    <a:pt x="1889" y="1231"/>
                    <a:pt x="1853" y="1196"/>
                  </a:cubicBezTo>
                  <a:cubicBezTo>
                    <a:pt x="1851" y="1197"/>
                    <a:pt x="1849" y="1199"/>
                    <a:pt x="1847" y="1201"/>
                  </a:cubicBezTo>
                  <a:cubicBezTo>
                    <a:pt x="1877" y="1248"/>
                    <a:pt x="1928" y="1279"/>
                    <a:pt x="1947" y="1335"/>
                  </a:cubicBezTo>
                  <a:cubicBezTo>
                    <a:pt x="1817" y="1329"/>
                    <a:pt x="1758" y="1226"/>
                    <a:pt x="1757" y="1111"/>
                  </a:cubicBezTo>
                  <a:close/>
                  <a:moveTo>
                    <a:pt x="1726" y="1455"/>
                  </a:moveTo>
                  <a:cubicBezTo>
                    <a:pt x="1671" y="1452"/>
                    <a:pt x="1615" y="1441"/>
                    <a:pt x="1573" y="1394"/>
                  </a:cubicBezTo>
                  <a:cubicBezTo>
                    <a:pt x="1668" y="1346"/>
                    <a:pt x="1764" y="1333"/>
                    <a:pt x="1865" y="1346"/>
                  </a:cubicBezTo>
                  <a:cubicBezTo>
                    <a:pt x="1883" y="1348"/>
                    <a:pt x="1889" y="1361"/>
                    <a:pt x="1894" y="1378"/>
                  </a:cubicBezTo>
                  <a:cubicBezTo>
                    <a:pt x="1835" y="1382"/>
                    <a:pt x="1780" y="1386"/>
                    <a:pt x="1724" y="1389"/>
                  </a:cubicBezTo>
                  <a:cubicBezTo>
                    <a:pt x="1724" y="1392"/>
                    <a:pt x="1724" y="1394"/>
                    <a:pt x="1724" y="1397"/>
                  </a:cubicBezTo>
                  <a:cubicBezTo>
                    <a:pt x="1779" y="1400"/>
                    <a:pt x="1834" y="1403"/>
                    <a:pt x="1898" y="1407"/>
                  </a:cubicBezTo>
                  <a:cubicBezTo>
                    <a:pt x="1842" y="1456"/>
                    <a:pt x="1783" y="1458"/>
                    <a:pt x="1726" y="1455"/>
                  </a:cubicBezTo>
                  <a:close/>
                  <a:moveTo>
                    <a:pt x="1968" y="1560"/>
                  </a:moveTo>
                  <a:cubicBezTo>
                    <a:pt x="1916" y="1644"/>
                    <a:pt x="1838" y="1685"/>
                    <a:pt x="1741" y="1700"/>
                  </a:cubicBezTo>
                  <a:cubicBezTo>
                    <a:pt x="1751" y="1630"/>
                    <a:pt x="1804" y="1525"/>
                    <a:pt x="1855" y="1487"/>
                  </a:cubicBezTo>
                  <a:cubicBezTo>
                    <a:pt x="1880" y="1468"/>
                    <a:pt x="1908" y="1440"/>
                    <a:pt x="1951" y="1458"/>
                  </a:cubicBezTo>
                  <a:cubicBezTo>
                    <a:pt x="1934" y="1499"/>
                    <a:pt x="1900" y="1526"/>
                    <a:pt x="1881" y="1562"/>
                  </a:cubicBezTo>
                  <a:cubicBezTo>
                    <a:pt x="1922" y="1546"/>
                    <a:pt x="1940" y="1505"/>
                    <a:pt x="1973" y="1478"/>
                  </a:cubicBezTo>
                  <a:cubicBezTo>
                    <a:pt x="1983" y="1507"/>
                    <a:pt x="1983" y="1535"/>
                    <a:pt x="1968" y="1560"/>
                  </a:cubicBezTo>
                  <a:close/>
                  <a:moveTo>
                    <a:pt x="2205" y="1513"/>
                  </a:moveTo>
                  <a:cubicBezTo>
                    <a:pt x="2162" y="1479"/>
                    <a:pt x="2114" y="1453"/>
                    <a:pt x="2062" y="1420"/>
                  </a:cubicBezTo>
                  <a:cubicBezTo>
                    <a:pt x="2161" y="1446"/>
                    <a:pt x="2313" y="1557"/>
                    <a:pt x="2325" y="1625"/>
                  </a:cubicBezTo>
                  <a:cubicBezTo>
                    <a:pt x="2286" y="1588"/>
                    <a:pt x="2248" y="1547"/>
                    <a:pt x="2205" y="1513"/>
                  </a:cubicBezTo>
                  <a:close/>
                  <a:moveTo>
                    <a:pt x="2322" y="1740"/>
                  </a:moveTo>
                  <a:cubicBezTo>
                    <a:pt x="2291" y="1787"/>
                    <a:pt x="2255" y="1810"/>
                    <a:pt x="2208" y="1812"/>
                  </a:cubicBezTo>
                  <a:cubicBezTo>
                    <a:pt x="2136" y="1815"/>
                    <a:pt x="2080" y="1778"/>
                    <a:pt x="2026" y="1735"/>
                  </a:cubicBezTo>
                  <a:cubicBezTo>
                    <a:pt x="2100" y="1657"/>
                    <a:pt x="2240" y="1624"/>
                    <a:pt x="2304" y="1669"/>
                  </a:cubicBezTo>
                  <a:cubicBezTo>
                    <a:pt x="2311" y="1682"/>
                    <a:pt x="2318" y="1696"/>
                    <a:pt x="2326" y="1711"/>
                  </a:cubicBezTo>
                  <a:cubicBezTo>
                    <a:pt x="2273" y="1732"/>
                    <a:pt x="2220" y="1726"/>
                    <a:pt x="2164" y="1734"/>
                  </a:cubicBezTo>
                  <a:cubicBezTo>
                    <a:pt x="2208" y="1750"/>
                    <a:pt x="2261" y="1752"/>
                    <a:pt x="2322" y="1740"/>
                  </a:cubicBezTo>
                  <a:close/>
                  <a:moveTo>
                    <a:pt x="2419" y="1625"/>
                  </a:moveTo>
                  <a:cubicBezTo>
                    <a:pt x="2415" y="1564"/>
                    <a:pt x="2411" y="1504"/>
                    <a:pt x="2407" y="1444"/>
                  </a:cubicBezTo>
                  <a:cubicBezTo>
                    <a:pt x="2387" y="1509"/>
                    <a:pt x="2408" y="1577"/>
                    <a:pt x="2386" y="1647"/>
                  </a:cubicBezTo>
                  <a:cubicBezTo>
                    <a:pt x="2299" y="1561"/>
                    <a:pt x="2325" y="1355"/>
                    <a:pt x="2413" y="1285"/>
                  </a:cubicBezTo>
                  <a:cubicBezTo>
                    <a:pt x="2417" y="1290"/>
                    <a:pt x="2422" y="1295"/>
                    <a:pt x="2426" y="1301"/>
                  </a:cubicBezTo>
                  <a:cubicBezTo>
                    <a:pt x="2432" y="1310"/>
                    <a:pt x="2437" y="1320"/>
                    <a:pt x="2442" y="1330"/>
                  </a:cubicBezTo>
                  <a:cubicBezTo>
                    <a:pt x="2483" y="1417"/>
                    <a:pt x="2481" y="1506"/>
                    <a:pt x="2450" y="1595"/>
                  </a:cubicBezTo>
                  <a:cubicBezTo>
                    <a:pt x="2446" y="1607"/>
                    <a:pt x="2435" y="1617"/>
                    <a:pt x="2426" y="1629"/>
                  </a:cubicBezTo>
                  <a:cubicBezTo>
                    <a:pt x="2424" y="1627"/>
                    <a:pt x="2422" y="1626"/>
                    <a:pt x="2419" y="1625"/>
                  </a:cubicBezTo>
                  <a:close/>
                  <a:moveTo>
                    <a:pt x="2889" y="1952"/>
                  </a:moveTo>
                  <a:cubicBezTo>
                    <a:pt x="2863" y="1991"/>
                    <a:pt x="2825" y="2018"/>
                    <a:pt x="2769" y="2043"/>
                  </a:cubicBezTo>
                  <a:cubicBezTo>
                    <a:pt x="2733" y="2058"/>
                    <a:pt x="2697" y="2072"/>
                    <a:pt x="2656" y="2066"/>
                  </a:cubicBezTo>
                  <a:cubicBezTo>
                    <a:pt x="2624" y="2062"/>
                    <a:pt x="2611" y="2052"/>
                    <a:pt x="2597" y="2024"/>
                  </a:cubicBezTo>
                  <a:cubicBezTo>
                    <a:pt x="2651" y="1999"/>
                    <a:pt x="2719" y="2019"/>
                    <a:pt x="2775" y="1970"/>
                  </a:cubicBezTo>
                  <a:cubicBezTo>
                    <a:pt x="2749" y="1975"/>
                    <a:pt x="2732" y="1979"/>
                    <a:pt x="2712" y="1982"/>
                  </a:cubicBezTo>
                  <a:cubicBezTo>
                    <a:pt x="2764" y="1909"/>
                    <a:pt x="2818" y="1900"/>
                    <a:pt x="2889" y="1952"/>
                  </a:cubicBezTo>
                  <a:close/>
                  <a:moveTo>
                    <a:pt x="2564" y="1898"/>
                  </a:moveTo>
                  <a:cubicBezTo>
                    <a:pt x="2569" y="1845"/>
                    <a:pt x="2586" y="1798"/>
                    <a:pt x="2625" y="1760"/>
                  </a:cubicBezTo>
                  <a:cubicBezTo>
                    <a:pt x="2641" y="1743"/>
                    <a:pt x="2661" y="1729"/>
                    <a:pt x="2678" y="1712"/>
                  </a:cubicBezTo>
                  <a:cubicBezTo>
                    <a:pt x="2743" y="1650"/>
                    <a:pt x="2824" y="1638"/>
                    <a:pt x="2913" y="1638"/>
                  </a:cubicBezTo>
                  <a:cubicBezTo>
                    <a:pt x="2904" y="1670"/>
                    <a:pt x="2897" y="1700"/>
                    <a:pt x="2885" y="1728"/>
                  </a:cubicBezTo>
                  <a:cubicBezTo>
                    <a:pt x="2844" y="1831"/>
                    <a:pt x="2770" y="1906"/>
                    <a:pt x="2672" y="1955"/>
                  </a:cubicBezTo>
                  <a:cubicBezTo>
                    <a:pt x="2649" y="1967"/>
                    <a:pt x="2621" y="1967"/>
                    <a:pt x="2596" y="1944"/>
                  </a:cubicBezTo>
                  <a:cubicBezTo>
                    <a:pt x="2637" y="1887"/>
                    <a:pt x="2677" y="1830"/>
                    <a:pt x="2737" y="1776"/>
                  </a:cubicBezTo>
                  <a:cubicBezTo>
                    <a:pt x="2719" y="1784"/>
                    <a:pt x="2708" y="1785"/>
                    <a:pt x="2702" y="1791"/>
                  </a:cubicBezTo>
                  <a:cubicBezTo>
                    <a:pt x="2658" y="1834"/>
                    <a:pt x="2616" y="1877"/>
                    <a:pt x="2569" y="1924"/>
                  </a:cubicBezTo>
                  <a:cubicBezTo>
                    <a:pt x="2567" y="1914"/>
                    <a:pt x="2564" y="1906"/>
                    <a:pt x="2564" y="1898"/>
                  </a:cubicBezTo>
                  <a:close/>
                  <a:moveTo>
                    <a:pt x="2715" y="1511"/>
                  </a:moveTo>
                  <a:cubicBezTo>
                    <a:pt x="2755" y="1476"/>
                    <a:pt x="2822" y="1447"/>
                    <a:pt x="2868" y="1443"/>
                  </a:cubicBezTo>
                  <a:cubicBezTo>
                    <a:pt x="2814" y="1467"/>
                    <a:pt x="2765" y="1489"/>
                    <a:pt x="2715" y="1511"/>
                  </a:cubicBezTo>
                  <a:close/>
                  <a:moveTo>
                    <a:pt x="3071" y="1377"/>
                  </a:moveTo>
                  <a:cubicBezTo>
                    <a:pt x="3096" y="1332"/>
                    <a:pt x="3148" y="1310"/>
                    <a:pt x="3162" y="1261"/>
                  </a:cubicBezTo>
                  <a:cubicBezTo>
                    <a:pt x="3129" y="1288"/>
                    <a:pt x="3095" y="1315"/>
                    <a:pt x="3057" y="1345"/>
                  </a:cubicBezTo>
                  <a:cubicBezTo>
                    <a:pt x="3049" y="1311"/>
                    <a:pt x="3058" y="1290"/>
                    <a:pt x="3072" y="1270"/>
                  </a:cubicBezTo>
                  <a:cubicBezTo>
                    <a:pt x="3103" y="1230"/>
                    <a:pt x="3143" y="1204"/>
                    <a:pt x="3189" y="1184"/>
                  </a:cubicBezTo>
                  <a:cubicBezTo>
                    <a:pt x="3222" y="1169"/>
                    <a:pt x="3256" y="1159"/>
                    <a:pt x="3297" y="1166"/>
                  </a:cubicBezTo>
                  <a:cubicBezTo>
                    <a:pt x="3287" y="1196"/>
                    <a:pt x="3280" y="1224"/>
                    <a:pt x="3269" y="1250"/>
                  </a:cubicBezTo>
                  <a:cubicBezTo>
                    <a:pt x="3248" y="1302"/>
                    <a:pt x="3212" y="1343"/>
                    <a:pt x="3164" y="1372"/>
                  </a:cubicBezTo>
                  <a:cubicBezTo>
                    <a:pt x="3136" y="1388"/>
                    <a:pt x="3106" y="1397"/>
                    <a:pt x="3071" y="1377"/>
                  </a:cubicBezTo>
                  <a:close/>
                  <a:moveTo>
                    <a:pt x="3378" y="1738"/>
                  </a:moveTo>
                  <a:cubicBezTo>
                    <a:pt x="3301" y="1724"/>
                    <a:pt x="3241" y="1688"/>
                    <a:pt x="3197" y="1628"/>
                  </a:cubicBezTo>
                  <a:cubicBezTo>
                    <a:pt x="3176" y="1599"/>
                    <a:pt x="3160" y="1566"/>
                    <a:pt x="3174" y="1524"/>
                  </a:cubicBezTo>
                  <a:cubicBezTo>
                    <a:pt x="3219" y="1563"/>
                    <a:pt x="3251" y="1612"/>
                    <a:pt x="3305" y="1636"/>
                  </a:cubicBezTo>
                  <a:cubicBezTo>
                    <a:pt x="3280" y="1605"/>
                    <a:pt x="3255" y="1574"/>
                    <a:pt x="3225" y="1537"/>
                  </a:cubicBezTo>
                  <a:cubicBezTo>
                    <a:pt x="3266" y="1551"/>
                    <a:pt x="3300" y="1562"/>
                    <a:pt x="3334" y="1574"/>
                  </a:cubicBezTo>
                  <a:cubicBezTo>
                    <a:pt x="3337" y="1575"/>
                    <a:pt x="3340" y="1580"/>
                    <a:pt x="3342" y="1583"/>
                  </a:cubicBezTo>
                  <a:cubicBezTo>
                    <a:pt x="3372" y="1628"/>
                    <a:pt x="3391" y="1677"/>
                    <a:pt x="3378" y="1738"/>
                  </a:cubicBezTo>
                  <a:close/>
                  <a:moveTo>
                    <a:pt x="3366" y="1550"/>
                  </a:moveTo>
                  <a:cubicBezTo>
                    <a:pt x="3309" y="1547"/>
                    <a:pt x="3259" y="1533"/>
                    <a:pt x="3229" y="1472"/>
                  </a:cubicBezTo>
                  <a:cubicBezTo>
                    <a:pt x="3249" y="1469"/>
                    <a:pt x="3264" y="1466"/>
                    <a:pt x="3279" y="1465"/>
                  </a:cubicBezTo>
                  <a:cubicBezTo>
                    <a:pt x="3294" y="1465"/>
                    <a:pt x="3309" y="1469"/>
                    <a:pt x="3325" y="1471"/>
                  </a:cubicBezTo>
                  <a:cubicBezTo>
                    <a:pt x="3338" y="1472"/>
                    <a:pt x="3352" y="1473"/>
                    <a:pt x="3365" y="1475"/>
                  </a:cubicBezTo>
                  <a:cubicBezTo>
                    <a:pt x="3323" y="1444"/>
                    <a:pt x="3275" y="1442"/>
                    <a:pt x="3225" y="1442"/>
                  </a:cubicBezTo>
                  <a:cubicBezTo>
                    <a:pt x="3240" y="1410"/>
                    <a:pt x="3265" y="1402"/>
                    <a:pt x="3291" y="1399"/>
                  </a:cubicBezTo>
                  <a:cubicBezTo>
                    <a:pt x="3351" y="1393"/>
                    <a:pt x="3408" y="1395"/>
                    <a:pt x="3457" y="1438"/>
                  </a:cubicBezTo>
                  <a:cubicBezTo>
                    <a:pt x="3485" y="1462"/>
                    <a:pt x="3518" y="1481"/>
                    <a:pt x="3541" y="1523"/>
                  </a:cubicBezTo>
                  <a:cubicBezTo>
                    <a:pt x="3479" y="1528"/>
                    <a:pt x="3426" y="1554"/>
                    <a:pt x="3366" y="1550"/>
                  </a:cubicBezTo>
                  <a:close/>
                  <a:moveTo>
                    <a:pt x="18" y="867"/>
                  </a:moveTo>
                  <a:cubicBezTo>
                    <a:pt x="12" y="863"/>
                    <a:pt x="6" y="858"/>
                    <a:pt x="0" y="854"/>
                  </a:cubicBezTo>
                  <a:cubicBezTo>
                    <a:pt x="0" y="878"/>
                    <a:pt x="0" y="878"/>
                    <a:pt x="0" y="878"/>
                  </a:cubicBezTo>
                  <a:cubicBezTo>
                    <a:pt x="15" y="891"/>
                    <a:pt x="29" y="905"/>
                    <a:pt x="42" y="921"/>
                  </a:cubicBezTo>
                  <a:cubicBezTo>
                    <a:pt x="59" y="944"/>
                    <a:pt x="73" y="970"/>
                    <a:pt x="90" y="996"/>
                  </a:cubicBezTo>
                  <a:cubicBezTo>
                    <a:pt x="59" y="1011"/>
                    <a:pt x="29" y="1012"/>
                    <a:pt x="0" y="1009"/>
                  </a:cubicBezTo>
                  <a:cubicBezTo>
                    <a:pt x="0" y="1031"/>
                    <a:pt x="0" y="1031"/>
                    <a:pt x="0" y="1031"/>
                  </a:cubicBezTo>
                  <a:cubicBezTo>
                    <a:pt x="38" y="1033"/>
                    <a:pt x="77" y="1028"/>
                    <a:pt x="117" y="1012"/>
                  </a:cubicBezTo>
                  <a:cubicBezTo>
                    <a:pt x="93" y="956"/>
                    <a:pt x="66" y="905"/>
                    <a:pt x="18" y="867"/>
                  </a:cubicBezTo>
                  <a:close/>
                  <a:moveTo>
                    <a:pt x="55" y="580"/>
                  </a:moveTo>
                  <a:cubicBezTo>
                    <a:pt x="58" y="556"/>
                    <a:pt x="63" y="531"/>
                    <a:pt x="63" y="506"/>
                  </a:cubicBezTo>
                  <a:cubicBezTo>
                    <a:pt x="63" y="465"/>
                    <a:pt x="60" y="423"/>
                    <a:pt x="19" y="399"/>
                  </a:cubicBezTo>
                  <a:cubicBezTo>
                    <a:pt x="12" y="402"/>
                    <a:pt x="6" y="406"/>
                    <a:pt x="0" y="409"/>
                  </a:cubicBezTo>
                  <a:cubicBezTo>
                    <a:pt x="0" y="434"/>
                    <a:pt x="0" y="434"/>
                    <a:pt x="0" y="434"/>
                  </a:cubicBezTo>
                  <a:cubicBezTo>
                    <a:pt x="7" y="430"/>
                    <a:pt x="14" y="426"/>
                    <a:pt x="22" y="422"/>
                  </a:cubicBezTo>
                  <a:cubicBezTo>
                    <a:pt x="50" y="478"/>
                    <a:pt x="45" y="530"/>
                    <a:pt x="27" y="581"/>
                  </a:cubicBezTo>
                  <a:cubicBezTo>
                    <a:pt x="26" y="585"/>
                    <a:pt x="24" y="590"/>
                    <a:pt x="21" y="592"/>
                  </a:cubicBezTo>
                  <a:cubicBezTo>
                    <a:pt x="14" y="597"/>
                    <a:pt x="7" y="602"/>
                    <a:pt x="0" y="607"/>
                  </a:cubicBezTo>
                  <a:cubicBezTo>
                    <a:pt x="0" y="634"/>
                    <a:pt x="0" y="634"/>
                    <a:pt x="0" y="634"/>
                  </a:cubicBezTo>
                  <a:cubicBezTo>
                    <a:pt x="17" y="622"/>
                    <a:pt x="37" y="614"/>
                    <a:pt x="59" y="607"/>
                  </a:cubicBezTo>
                  <a:cubicBezTo>
                    <a:pt x="116" y="588"/>
                    <a:pt x="173" y="599"/>
                    <a:pt x="234" y="589"/>
                  </a:cubicBezTo>
                  <a:cubicBezTo>
                    <a:pt x="223" y="635"/>
                    <a:pt x="196" y="662"/>
                    <a:pt x="175" y="692"/>
                  </a:cubicBezTo>
                  <a:cubicBezTo>
                    <a:pt x="139" y="746"/>
                    <a:pt x="84" y="763"/>
                    <a:pt x="25" y="772"/>
                  </a:cubicBezTo>
                  <a:cubicBezTo>
                    <a:pt x="16" y="773"/>
                    <a:pt x="8" y="774"/>
                    <a:pt x="0" y="774"/>
                  </a:cubicBezTo>
                  <a:cubicBezTo>
                    <a:pt x="0" y="796"/>
                    <a:pt x="0" y="796"/>
                    <a:pt x="0" y="796"/>
                  </a:cubicBezTo>
                  <a:cubicBezTo>
                    <a:pt x="8" y="795"/>
                    <a:pt x="17" y="794"/>
                    <a:pt x="26" y="792"/>
                  </a:cubicBezTo>
                  <a:cubicBezTo>
                    <a:pt x="71" y="783"/>
                    <a:pt x="119" y="776"/>
                    <a:pt x="155" y="746"/>
                  </a:cubicBezTo>
                  <a:cubicBezTo>
                    <a:pt x="202" y="706"/>
                    <a:pt x="237" y="655"/>
                    <a:pt x="255" y="594"/>
                  </a:cubicBezTo>
                  <a:cubicBezTo>
                    <a:pt x="257" y="587"/>
                    <a:pt x="253" y="579"/>
                    <a:pt x="251" y="566"/>
                  </a:cubicBezTo>
                  <a:cubicBezTo>
                    <a:pt x="186" y="571"/>
                    <a:pt x="122" y="575"/>
                    <a:pt x="55" y="580"/>
                  </a:cubicBezTo>
                  <a:close/>
                  <a:moveTo>
                    <a:pt x="3740" y="24"/>
                  </a:moveTo>
                  <a:cubicBezTo>
                    <a:pt x="3734" y="17"/>
                    <a:pt x="3730" y="9"/>
                    <a:pt x="3724" y="0"/>
                  </a:cubicBezTo>
                  <a:cubicBezTo>
                    <a:pt x="3693" y="0"/>
                    <a:pt x="3693" y="0"/>
                    <a:pt x="3693" y="0"/>
                  </a:cubicBezTo>
                  <a:cubicBezTo>
                    <a:pt x="3705" y="14"/>
                    <a:pt x="3716" y="28"/>
                    <a:pt x="3728" y="42"/>
                  </a:cubicBezTo>
                  <a:cubicBezTo>
                    <a:pt x="3773" y="97"/>
                    <a:pt x="3810" y="157"/>
                    <a:pt x="3840" y="221"/>
                  </a:cubicBezTo>
                  <a:cubicBezTo>
                    <a:pt x="3840" y="174"/>
                    <a:pt x="3840" y="174"/>
                    <a:pt x="3840" y="174"/>
                  </a:cubicBezTo>
                  <a:cubicBezTo>
                    <a:pt x="3812" y="122"/>
                    <a:pt x="3779" y="72"/>
                    <a:pt x="3740" y="24"/>
                  </a:cubicBezTo>
                  <a:close/>
                </a:path>
              </a:pathLst>
            </a:custGeom>
            <a:solidFill>
              <a:schemeClr val="accent3"/>
            </a:solidFill>
            <a:ln>
              <a:noFill/>
            </a:ln>
          </p:spPr>
        </p:sp>
        <p:sp>
          <p:nvSpPr>
            <p:cNvPr id="74" name="Freeform 9">
              <a:extLst>
                <a:ext uri="{FF2B5EF4-FFF2-40B4-BE49-F238E27FC236}">
                  <a16:creationId xmlns:a16="http://schemas.microsoft.com/office/drawing/2014/main" id="{F273FCD6-B5A2-41B4-AE7D-30025C839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2313"/>
              <a:ext cx="12191768" cy="6864081"/>
            </a:xfrm>
            <a:custGeom>
              <a:avLst/>
              <a:gdLst/>
              <a:ahLst/>
              <a:cxnLst/>
              <a:rect l="0" t="0" r="r" b="b"/>
              <a:pathLst>
                <a:path w="3840" h="2161">
                  <a:moveTo>
                    <a:pt x="3767" y="2161"/>
                  </a:moveTo>
                  <a:cubicBezTo>
                    <a:pt x="3792" y="2161"/>
                    <a:pt x="3792" y="2161"/>
                    <a:pt x="3792" y="2161"/>
                  </a:cubicBezTo>
                  <a:cubicBezTo>
                    <a:pt x="3801" y="2150"/>
                    <a:pt x="3810" y="2139"/>
                    <a:pt x="3819" y="2129"/>
                  </a:cubicBezTo>
                  <a:cubicBezTo>
                    <a:pt x="3826" y="2122"/>
                    <a:pt x="3833" y="2116"/>
                    <a:pt x="3840" y="2109"/>
                  </a:cubicBezTo>
                  <a:cubicBezTo>
                    <a:pt x="3840" y="2086"/>
                    <a:pt x="3840" y="2086"/>
                    <a:pt x="3840" y="2086"/>
                  </a:cubicBezTo>
                  <a:cubicBezTo>
                    <a:pt x="3813" y="2108"/>
                    <a:pt x="3789" y="2134"/>
                    <a:pt x="3767" y="2161"/>
                  </a:cubicBezTo>
                  <a:close/>
                  <a:moveTo>
                    <a:pt x="2102" y="2102"/>
                  </a:moveTo>
                  <a:cubicBezTo>
                    <a:pt x="2066" y="2113"/>
                    <a:pt x="2034" y="2138"/>
                    <a:pt x="1997" y="2160"/>
                  </a:cubicBezTo>
                  <a:cubicBezTo>
                    <a:pt x="1986" y="2061"/>
                    <a:pt x="1945" y="1974"/>
                    <a:pt x="1884" y="1890"/>
                  </a:cubicBezTo>
                  <a:cubicBezTo>
                    <a:pt x="1880" y="1898"/>
                    <a:pt x="1875" y="1903"/>
                    <a:pt x="1876" y="1907"/>
                  </a:cubicBezTo>
                  <a:cubicBezTo>
                    <a:pt x="1878" y="1959"/>
                    <a:pt x="1853" y="2002"/>
                    <a:pt x="1834" y="2046"/>
                  </a:cubicBezTo>
                  <a:cubicBezTo>
                    <a:pt x="1817" y="2083"/>
                    <a:pt x="1797" y="2118"/>
                    <a:pt x="1779" y="2154"/>
                  </a:cubicBezTo>
                  <a:cubicBezTo>
                    <a:pt x="1751" y="2147"/>
                    <a:pt x="1721" y="2139"/>
                    <a:pt x="1690" y="2130"/>
                  </a:cubicBezTo>
                  <a:cubicBezTo>
                    <a:pt x="1660" y="2122"/>
                    <a:pt x="1630" y="2111"/>
                    <a:pt x="1598" y="2101"/>
                  </a:cubicBezTo>
                  <a:cubicBezTo>
                    <a:pt x="1591" y="2122"/>
                    <a:pt x="1589" y="2141"/>
                    <a:pt x="1591" y="2161"/>
                  </a:cubicBezTo>
                  <a:cubicBezTo>
                    <a:pt x="1612" y="2161"/>
                    <a:pt x="1612" y="2161"/>
                    <a:pt x="1612" y="2161"/>
                  </a:cubicBezTo>
                  <a:cubicBezTo>
                    <a:pt x="1612" y="2160"/>
                    <a:pt x="1612" y="2160"/>
                    <a:pt x="1612" y="2160"/>
                  </a:cubicBezTo>
                  <a:cubicBezTo>
                    <a:pt x="1610" y="2151"/>
                    <a:pt x="1612" y="2142"/>
                    <a:pt x="1612" y="2136"/>
                  </a:cubicBezTo>
                  <a:cubicBezTo>
                    <a:pt x="1646" y="2144"/>
                    <a:pt x="1678" y="2152"/>
                    <a:pt x="1710" y="2157"/>
                  </a:cubicBezTo>
                  <a:cubicBezTo>
                    <a:pt x="1715" y="2158"/>
                    <a:pt x="1720" y="2159"/>
                    <a:pt x="1725" y="2161"/>
                  </a:cubicBezTo>
                  <a:cubicBezTo>
                    <a:pt x="1807" y="2161"/>
                    <a:pt x="1807" y="2161"/>
                    <a:pt x="1807" y="2161"/>
                  </a:cubicBezTo>
                  <a:cubicBezTo>
                    <a:pt x="1811" y="2140"/>
                    <a:pt x="1819" y="2120"/>
                    <a:pt x="1830" y="2099"/>
                  </a:cubicBezTo>
                  <a:cubicBezTo>
                    <a:pt x="1855" y="2052"/>
                    <a:pt x="1883" y="2007"/>
                    <a:pt x="1898" y="1950"/>
                  </a:cubicBezTo>
                  <a:cubicBezTo>
                    <a:pt x="1913" y="1978"/>
                    <a:pt x="1930" y="2005"/>
                    <a:pt x="1942" y="2034"/>
                  </a:cubicBezTo>
                  <a:cubicBezTo>
                    <a:pt x="1959" y="2075"/>
                    <a:pt x="1971" y="2117"/>
                    <a:pt x="1974" y="2161"/>
                  </a:cubicBezTo>
                  <a:cubicBezTo>
                    <a:pt x="2037" y="2161"/>
                    <a:pt x="2037" y="2161"/>
                    <a:pt x="2037" y="2161"/>
                  </a:cubicBezTo>
                  <a:cubicBezTo>
                    <a:pt x="2053" y="2147"/>
                    <a:pt x="2074" y="2137"/>
                    <a:pt x="2093" y="2127"/>
                  </a:cubicBezTo>
                  <a:cubicBezTo>
                    <a:pt x="2112" y="2116"/>
                    <a:pt x="2133" y="2110"/>
                    <a:pt x="2158" y="2122"/>
                  </a:cubicBezTo>
                  <a:cubicBezTo>
                    <a:pt x="2152" y="2135"/>
                    <a:pt x="2146" y="2148"/>
                    <a:pt x="2140" y="2161"/>
                  </a:cubicBezTo>
                  <a:cubicBezTo>
                    <a:pt x="2165" y="2161"/>
                    <a:pt x="2165" y="2161"/>
                    <a:pt x="2165" y="2161"/>
                  </a:cubicBezTo>
                  <a:cubicBezTo>
                    <a:pt x="2179" y="2141"/>
                    <a:pt x="2198" y="2125"/>
                    <a:pt x="2227" y="2115"/>
                  </a:cubicBezTo>
                  <a:cubicBezTo>
                    <a:pt x="2180" y="2097"/>
                    <a:pt x="2139" y="2090"/>
                    <a:pt x="2102" y="2102"/>
                  </a:cubicBezTo>
                  <a:close/>
                  <a:moveTo>
                    <a:pt x="234" y="1391"/>
                  </a:moveTo>
                  <a:cubicBezTo>
                    <a:pt x="269" y="1368"/>
                    <a:pt x="307" y="1351"/>
                    <a:pt x="333" y="1324"/>
                  </a:cubicBezTo>
                  <a:cubicBezTo>
                    <a:pt x="360" y="1296"/>
                    <a:pt x="372" y="1256"/>
                    <a:pt x="377" y="1206"/>
                  </a:cubicBezTo>
                  <a:cubicBezTo>
                    <a:pt x="338" y="1242"/>
                    <a:pt x="298" y="1245"/>
                    <a:pt x="257" y="1241"/>
                  </a:cubicBezTo>
                  <a:cubicBezTo>
                    <a:pt x="232" y="1238"/>
                    <a:pt x="207" y="1236"/>
                    <a:pt x="182" y="1231"/>
                  </a:cubicBezTo>
                  <a:cubicBezTo>
                    <a:pt x="135" y="1223"/>
                    <a:pt x="89" y="1227"/>
                    <a:pt x="46" y="1244"/>
                  </a:cubicBezTo>
                  <a:cubicBezTo>
                    <a:pt x="29" y="1250"/>
                    <a:pt x="13" y="1258"/>
                    <a:pt x="0" y="1268"/>
                  </a:cubicBezTo>
                  <a:cubicBezTo>
                    <a:pt x="0" y="1518"/>
                    <a:pt x="0" y="1518"/>
                    <a:pt x="0" y="1518"/>
                  </a:cubicBezTo>
                  <a:cubicBezTo>
                    <a:pt x="18" y="1545"/>
                    <a:pt x="24" y="1579"/>
                    <a:pt x="40" y="1609"/>
                  </a:cubicBezTo>
                  <a:cubicBezTo>
                    <a:pt x="37" y="1582"/>
                    <a:pt x="33" y="1555"/>
                    <a:pt x="30" y="1524"/>
                  </a:cubicBezTo>
                  <a:cubicBezTo>
                    <a:pt x="56" y="1540"/>
                    <a:pt x="80" y="1555"/>
                    <a:pt x="108" y="1572"/>
                  </a:cubicBezTo>
                  <a:cubicBezTo>
                    <a:pt x="117" y="1594"/>
                    <a:pt x="115" y="1621"/>
                    <a:pt x="107" y="1649"/>
                  </a:cubicBezTo>
                  <a:cubicBezTo>
                    <a:pt x="98" y="1680"/>
                    <a:pt x="91" y="1712"/>
                    <a:pt x="82" y="1746"/>
                  </a:cubicBezTo>
                  <a:cubicBezTo>
                    <a:pt x="77" y="1743"/>
                    <a:pt x="67" y="1741"/>
                    <a:pt x="61" y="1735"/>
                  </a:cubicBezTo>
                  <a:cubicBezTo>
                    <a:pt x="37" y="1714"/>
                    <a:pt x="17" y="1692"/>
                    <a:pt x="0" y="1667"/>
                  </a:cubicBezTo>
                  <a:cubicBezTo>
                    <a:pt x="0" y="1706"/>
                    <a:pt x="0" y="1706"/>
                    <a:pt x="0" y="1706"/>
                  </a:cubicBezTo>
                  <a:cubicBezTo>
                    <a:pt x="26" y="1740"/>
                    <a:pt x="59" y="1768"/>
                    <a:pt x="107" y="1774"/>
                  </a:cubicBezTo>
                  <a:cubicBezTo>
                    <a:pt x="112" y="1741"/>
                    <a:pt x="116" y="1710"/>
                    <a:pt x="122" y="1678"/>
                  </a:cubicBezTo>
                  <a:cubicBezTo>
                    <a:pt x="128" y="1647"/>
                    <a:pt x="135" y="1617"/>
                    <a:pt x="141" y="1589"/>
                  </a:cubicBezTo>
                  <a:cubicBezTo>
                    <a:pt x="182" y="1589"/>
                    <a:pt x="222" y="1586"/>
                    <a:pt x="262" y="1588"/>
                  </a:cubicBezTo>
                  <a:cubicBezTo>
                    <a:pt x="310" y="1591"/>
                    <a:pt x="360" y="1588"/>
                    <a:pt x="405" y="1613"/>
                  </a:cubicBezTo>
                  <a:cubicBezTo>
                    <a:pt x="409" y="1615"/>
                    <a:pt x="414" y="1614"/>
                    <a:pt x="424" y="1614"/>
                  </a:cubicBezTo>
                  <a:cubicBezTo>
                    <a:pt x="376" y="1521"/>
                    <a:pt x="317" y="1446"/>
                    <a:pt x="234" y="1391"/>
                  </a:cubicBezTo>
                  <a:close/>
                  <a:moveTo>
                    <a:pt x="28" y="1374"/>
                  </a:moveTo>
                  <a:cubicBezTo>
                    <a:pt x="30" y="1346"/>
                    <a:pt x="51" y="1340"/>
                    <a:pt x="69" y="1332"/>
                  </a:cubicBezTo>
                  <a:cubicBezTo>
                    <a:pt x="88" y="1323"/>
                    <a:pt x="108" y="1317"/>
                    <a:pt x="126" y="1305"/>
                  </a:cubicBezTo>
                  <a:cubicBezTo>
                    <a:pt x="100" y="1309"/>
                    <a:pt x="73" y="1312"/>
                    <a:pt x="43" y="1317"/>
                  </a:cubicBezTo>
                  <a:cubicBezTo>
                    <a:pt x="54" y="1286"/>
                    <a:pt x="76" y="1271"/>
                    <a:pt x="103" y="1264"/>
                  </a:cubicBezTo>
                  <a:cubicBezTo>
                    <a:pt x="137" y="1256"/>
                    <a:pt x="171" y="1250"/>
                    <a:pt x="207" y="1255"/>
                  </a:cubicBezTo>
                  <a:cubicBezTo>
                    <a:pt x="249" y="1262"/>
                    <a:pt x="292" y="1262"/>
                    <a:pt x="340" y="1265"/>
                  </a:cubicBezTo>
                  <a:cubicBezTo>
                    <a:pt x="340" y="1292"/>
                    <a:pt x="324" y="1308"/>
                    <a:pt x="306" y="1320"/>
                  </a:cubicBezTo>
                  <a:cubicBezTo>
                    <a:pt x="274" y="1342"/>
                    <a:pt x="243" y="1373"/>
                    <a:pt x="197" y="1358"/>
                  </a:cubicBezTo>
                  <a:cubicBezTo>
                    <a:pt x="168" y="1374"/>
                    <a:pt x="139" y="1354"/>
                    <a:pt x="111" y="1358"/>
                  </a:cubicBezTo>
                  <a:cubicBezTo>
                    <a:pt x="84" y="1362"/>
                    <a:pt x="57" y="1368"/>
                    <a:pt x="28" y="1374"/>
                  </a:cubicBezTo>
                  <a:close/>
                  <a:moveTo>
                    <a:pt x="376" y="1574"/>
                  </a:moveTo>
                  <a:cubicBezTo>
                    <a:pt x="319" y="1561"/>
                    <a:pt x="266" y="1566"/>
                    <a:pt x="213" y="1568"/>
                  </a:cubicBezTo>
                  <a:cubicBezTo>
                    <a:pt x="138" y="1571"/>
                    <a:pt x="81" y="1539"/>
                    <a:pt x="41" y="1476"/>
                  </a:cubicBezTo>
                  <a:cubicBezTo>
                    <a:pt x="40" y="1474"/>
                    <a:pt x="39" y="1471"/>
                    <a:pt x="39" y="1468"/>
                  </a:cubicBezTo>
                  <a:cubicBezTo>
                    <a:pt x="38" y="1466"/>
                    <a:pt x="39" y="1463"/>
                    <a:pt x="40" y="1456"/>
                  </a:cubicBezTo>
                  <a:cubicBezTo>
                    <a:pt x="87" y="1451"/>
                    <a:pt x="130" y="1470"/>
                    <a:pt x="176" y="1477"/>
                  </a:cubicBezTo>
                  <a:cubicBezTo>
                    <a:pt x="138" y="1447"/>
                    <a:pt x="91" y="1439"/>
                    <a:pt x="47" y="1426"/>
                  </a:cubicBezTo>
                  <a:cubicBezTo>
                    <a:pt x="85" y="1376"/>
                    <a:pt x="123" y="1368"/>
                    <a:pt x="186" y="1394"/>
                  </a:cubicBezTo>
                  <a:cubicBezTo>
                    <a:pt x="240" y="1416"/>
                    <a:pt x="284" y="1453"/>
                    <a:pt x="321" y="1497"/>
                  </a:cubicBezTo>
                  <a:cubicBezTo>
                    <a:pt x="342" y="1520"/>
                    <a:pt x="358" y="1548"/>
                    <a:pt x="376" y="1574"/>
                  </a:cubicBezTo>
                  <a:close/>
                  <a:moveTo>
                    <a:pt x="1637" y="0"/>
                  </a:moveTo>
                  <a:cubicBezTo>
                    <a:pt x="1612" y="0"/>
                    <a:pt x="1612" y="0"/>
                    <a:pt x="1612" y="0"/>
                  </a:cubicBezTo>
                  <a:cubicBezTo>
                    <a:pt x="1614" y="3"/>
                    <a:pt x="1616" y="6"/>
                    <a:pt x="1618" y="9"/>
                  </a:cubicBezTo>
                  <a:cubicBezTo>
                    <a:pt x="1624" y="6"/>
                    <a:pt x="1632" y="4"/>
                    <a:pt x="1637" y="0"/>
                  </a:cubicBezTo>
                  <a:close/>
                  <a:moveTo>
                    <a:pt x="1656" y="290"/>
                  </a:moveTo>
                  <a:cubicBezTo>
                    <a:pt x="1634" y="349"/>
                    <a:pt x="1638" y="405"/>
                    <a:pt x="1650" y="462"/>
                  </a:cubicBezTo>
                  <a:cubicBezTo>
                    <a:pt x="1663" y="521"/>
                    <a:pt x="1697" y="569"/>
                    <a:pt x="1738" y="614"/>
                  </a:cubicBezTo>
                  <a:cubicBezTo>
                    <a:pt x="1799" y="558"/>
                    <a:pt x="1823" y="487"/>
                    <a:pt x="1829" y="409"/>
                  </a:cubicBezTo>
                  <a:cubicBezTo>
                    <a:pt x="1834" y="331"/>
                    <a:pt x="1815" y="259"/>
                    <a:pt x="1758" y="199"/>
                  </a:cubicBezTo>
                  <a:cubicBezTo>
                    <a:pt x="1804" y="136"/>
                    <a:pt x="1840" y="70"/>
                    <a:pt x="1863" y="0"/>
                  </a:cubicBezTo>
                  <a:cubicBezTo>
                    <a:pt x="1838" y="0"/>
                    <a:pt x="1838" y="0"/>
                    <a:pt x="1838" y="0"/>
                  </a:cubicBezTo>
                  <a:cubicBezTo>
                    <a:pt x="1830" y="30"/>
                    <a:pt x="1817" y="58"/>
                    <a:pt x="1803" y="77"/>
                  </a:cubicBezTo>
                  <a:cubicBezTo>
                    <a:pt x="1811" y="51"/>
                    <a:pt x="1819" y="25"/>
                    <a:pt x="1827" y="0"/>
                  </a:cubicBezTo>
                  <a:cubicBezTo>
                    <a:pt x="1807" y="0"/>
                    <a:pt x="1807" y="0"/>
                    <a:pt x="1807" y="0"/>
                  </a:cubicBezTo>
                  <a:cubicBezTo>
                    <a:pt x="1799" y="27"/>
                    <a:pt x="1788" y="54"/>
                    <a:pt x="1774" y="80"/>
                  </a:cubicBezTo>
                  <a:cubicBezTo>
                    <a:pt x="1735" y="152"/>
                    <a:pt x="1693" y="223"/>
                    <a:pt x="1622" y="275"/>
                  </a:cubicBezTo>
                  <a:cubicBezTo>
                    <a:pt x="1547" y="178"/>
                    <a:pt x="1376" y="143"/>
                    <a:pt x="1228" y="260"/>
                  </a:cubicBezTo>
                  <a:cubicBezTo>
                    <a:pt x="1232" y="307"/>
                    <a:pt x="1268" y="328"/>
                    <a:pt x="1305" y="346"/>
                  </a:cubicBezTo>
                  <a:cubicBezTo>
                    <a:pt x="1327" y="357"/>
                    <a:pt x="1352" y="363"/>
                    <a:pt x="1375" y="371"/>
                  </a:cubicBezTo>
                  <a:cubicBezTo>
                    <a:pt x="1342" y="429"/>
                    <a:pt x="1310" y="484"/>
                    <a:pt x="1277" y="541"/>
                  </a:cubicBezTo>
                  <a:cubicBezTo>
                    <a:pt x="1288" y="549"/>
                    <a:pt x="1294" y="556"/>
                    <a:pt x="1301" y="557"/>
                  </a:cubicBezTo>
                  <a:cubicBezTo>
                    <a:pt x="1363" y="567"/>
                    <a:pt x="1425" y="558"/>
                    <a:pt x="1481" y="533"/>
                  </a:cubicBezTo>
                  <a:cubicBezTo>
                    <a:pt x="1524" y="514"/>
                    <a:pt x="1551" y="474"/>
                    <a:pt x="1579" y="437"/>
                  </a:cubicBezTo>
                  <a:cubicBezTo>
                    <a:pt x="1604" y="403"/>
                    <a:pt x="1617" y="365"/>
                    <a:pt x="1625" y="325"/>
                  </a:cubicBezTo>
                  <a:cubicBezTo>
                    <a:pt x="1629" y="310"/>
                    <a:pt x="1632" y="295"/>
                    <a:pt x="1656" y="290"/>
                  </a:cubicBezTo>
                  <a:close/>
                  <a:moveTo>
                    <a:pt x="1665" y="348"/>
                  </a:moveTo>
                  <a:cubicBezTo>
                    <a:pt x="1670" y="317"/>
                    <a:pt x="1683" y="287"/>
                    <a:pt x="1721" y="274"/>
                  </a:cubicBezTo>
                  <a:cubicBezTo>
                    <a:pt x="1739" y="323"/>
                    <a:pt x="1722" y="376"/>
                    <a:pt x="1750" y="418"/>
                  </a:cubicBezTo>
                  <a:cubicBezTo>
                    <a:pt x="1751" y="376"/>
                    <a:pt x="1753" y="333"/>
                    <a:pt x="1755" y="284"/>
                  </a:cubicBezTo>
                  <a:cubicBezTo>
                    <a:pt x="1786" y="300"/>
                    <a:pt x="1796" y="320"/>
                    <a:pt x="1802" y="345"/>
                  </a:cubicBezTo>
                  <a:cubicBezTo>
                    <a:pt x="1813" y="394"/>
                    <a:pt x="1806" y="442"/>
                    <a:pt x="1791" y="489"/>
                  </a:cubicBezTo>
                  <a:cubicBezTo>
                    <a:pt x="1781" y="524"/>
                    <a:pt x="1767" y="556"/>
                    <a:pt x="1735" y="583"/>
                  </a:cubicBezTo>
                  <a:cubicBezTo>
                    <a:pt x="1718" y="556"/>
                    <a:pt x="1701" y="533"/>
                    <a:pt x="1688" y="507"/>
                  </a:cubicBezTo>
                  <a:cubicBezTo>
                    <a:pt x="1663" y="457"/>
                    <a:pt x="1655" y="403"/>
                    <a:pt x="1665" y="348"/>
                  </a:cubicBezTo>
                  <a:close/>
                  <a:moveTo>
                    <a:pt x="1247" y="272"/>
                  </a:moveTo>
                  <a:cubicBezTo>
                    <a:pt x="1308" y="223"/>
                    <a:pt x="1375" y="201"/>
                    <a:pt x="1448" y="206"/>
                  </a:cubicBezTo>
                  <a:cubicBezTo>
                    <a:pt x="1484" y="209"/>
                    <a:pt x="1520" y="218"/>
                    <a:pt x="1543" y="257"/>
                  </a:cubicBezTo>
                  <a:cubicBezTo>
                    <a:pt x="1484" y="266"/>
                    <a:pt x="1426" y="258"/>
                    <a:pt x="1373" y="283"/>
                  </a:cubicBezTo>
                  <a:cubicBezTo>
                    <a:pt x="1412" y="285"/>
                    <a:pt x="1452" y="286"/>
                    <a:pt x="1500" y="287"/>
                  </a:cubicBezTo>
                  <a:cubicBezTo>
                    <a:pt x="1462" y="309"/>
                    <a:pt x="1432" y="327"/>
                    <a:pt x="1401" y="345"/>
                  </a:cubicBezTo>
                  <a:cubicBezTo>
                    <a:pt x="1398" y="347"/>
                    <a:pt x="1393" y="346"/>
                    <a:pt x="1389" y="346"/>
                  </a:cubicBezTo>
                  <a:cubicBezTo>
                    <a:pt x="1334" y="339"/>
                    <a:pt x="1285" y="322"/>
                    <a:pt x="1247" y="272"/>
                  </a:cubicBezTo>
                  <a:close/>
                  <a:moveTo>
                    <a:pt x="1561" y="427"/>
                  </a:moveTo>
                  <a:cubicBezTo>
                    <a:pt x="1527" y="476"/>
                    <a:pt x="1488" y="518"/>
                    <a:pt x="1424" y="528"/>
                  </a:cubicBezTo>
                  <a:cubicBezTo>
                    <a:pt x="1387" y="533"/>
                    <a:pt x="1351" y="546"/>
                    <a:pt x="1305" y="536"/>
                  </a:cubicBezTo>
                  <a:cubicBezTo>
                    <a:pt x="1341" y="485"/>
                    <a:pt x="1356" y="429"/>
                    <a:pt x="1398" y="385"/>
                  </a:cubicBezTo>
                  <a:cubicBezTo>
                    <a:pt x="1438" y="344"/>
                    <a:pt x="1480" y="315"/>
                    <a:pt x="1547" y="332"/>
                  </a:cubicBezTo>
                  <a:cubicBezTo>
                    <a:pt x="1536" y="349"/>
                    <a:pt x="1529" y="363"/>
                    <a:pt x="1519" y="374"/>
                  </a:cubicBezTo>
                  <a:cubicBezTo>
                    <a:pt x="1509" y="386"/>
                    <a:pt x="1496" y="395"/>
                    <a:pt x="1485" y="406"/>
                  </a:cubicBezTo>
                  <a:cubicBezTo>
                    <a:pt x="1475" y="415"/>
                    <a:pt x="1465" y="424"/>
                    <a:pt x="1456" y="434"/>
                  </a:cubicBezTo>
                  <a:cubicBezTo>
                    <a:pt x="1506" y="422"/>
                    <a:pt x="1539" y="387"/>
                    <a:pt x="1571" y="349"/>
                  </a:cubicBezTo>
                  <a:cubicBezTo>
                    <a:pt x="1587" y="381"/>
                    <a:pt x="1576" y="405"/>
                    <a:pt x="1561" y="427"/>
                  </a:cubicBezTo>
                  <a:close/>
                  <a:moveTo>
                    <a:pt x="2363" y="240"/>
                  </a:moveTo>
                  <a:cubicBezTo>
                    <a:pt x="2295" y="191"/>
                    <a:pt x="2217" y="165"/>
                    <a:pt x="2135" y="139"/>
                  </a:cubicBezTo>
                  <a:cubicBezTo>
                    <a:pt x="2120" y="92"/>
                    <a:pt x="2103" y="46"/>
                    <a:pt x="2083" y="0"/>
                  </a:cubicBezTo>
                  <a:cubicBezTo>
                    <a:pt x="2028" y="0"/>
                    <a:pt x="2028" y="0"/>
                    <a:pt x="2028" y="0"/>
                  </a:cubicBezTo>
                  <a:cubicBezTo>
                    <a:pt x="2055" y="53"/>
                    <a:pt x="2079" y="107"/>
                    <a:pt x="2101" y="163"/>
                  </a:cubicBezTo>
                  <a:cubicBezTo>
                    <a:pt x="2080" y="179"/>
                    <a:pt x="2060" y="192"/>
                    <a:pt x="2043" y="208"/>
                  </a:cubicBezTo>
                  <a:cubicBezTo>
                    <a:pt x="1989" y="259"/>
                    <a:pt x="1952" y="322"/>
                    <a:pt x="1938" y="395"/>
                  </a:cubicBezTo>
                  <a:cubicBezTo>
                    <a:pt x="1931" y="430"/>
                    <a:pt x="1935" y="467"/>
                    <a:pt x="1936" y="503"/>
                  </a:cubicBezTo>
                  <a:cubicBezTo>
                    <a:pt x="1936" y="517"/>
                    <a:pt x="1948" y="523"/>
                    <a:pt x="1962" y="525"/>
                  </a:cubicBezTo>
                  <a:cubicBezTo>
                    <a:pt x="2002" y="528"/>
                    <a:pt x="2033" y="508"/>
                    <a:pt x="2064" y="489"/>
                  </a:cubicBezTo>
                  <a:cubicBezTo>
                    <a:pt x="2088" y="474"/>
                    <a:pt x="2108" y="452"/>
                    <a:pt x="2132" y="431"/>
                  </a:cubicBezTo>
                  <a:cubicBezTo>
                    <a:pt x="2147" y="496"/>
                    <a:pt x="2145" y="561"/>
                    <a:pt x="2146" y="629"/>
                  </a:cubicBezTo>
                  <a:cubicBezTo>
                    <a:pt x="2125" y="622"/>
                    <a:pt x="2108" y="612"/>
                    <a:pt x="2090" y="609"/>
                  </a:cubicBezTo>
                  <a:cubicBezTo>
                    <a:pt x="2045" y="600"/>
                    <a:pt x="2008" y="621"/>
                    <a:pt x="1977" y="651"/>
                  </a:cubicBezTo>
                  <a:cubicBezTo>
                    <a:pt x="1943" y="683"/>
                    <a:pt x="1919" y="723"/>
                    <a:pt x="1906" y="768"/>
                  </a:cubicBezTo>
                  <a:cubicBezTo>
                    <a:pt x="1900" y="792"/>
                    <a:pt x="1891" y="816"/>
                    <a:pt x="1882" y="840"/>
                  </a:cubicBezTo>
                  <a:cubicBezTo>
                    <a:pt x="1869" y="879"/>
                    <a:pt x="1849" y="914"/>
                    <a:pt x="1799" y="933"/>
                  </a:cubicBezTo>
                  <a:cubicBezTo>
                    <a:pt x="1846" y="949"/>
                    <a:pt x="1887" y="956"/>
                    <a:pt x="1924" y="944"/>
                  </a:cubicBezTo>
                  <a:cubicBezTo>
                    <a:pt x="1960" y="932"/>
                    <a:pt x="1991" y="906"/>
                    <a:pt x="2028" y="884"/>
                  </a:cubicBezTo>
                  <a:cubicBezTo>
                    <a:pt x="2041" y="983"/>
                    <a:pt x="2083" y="1069"/>
                    <a:pt x="2146" y="1152"/>
                  </a:cubicBezTo>
                  <a:cubicBezTo>
                    <a:pt x="2150" y="1143"/>
                    <a:pt x="2154" y="1139"/>
                    <a:pt x="2154" y="1135"/>
                  </a:cubicBezTo>
                  <a:cubicBezTo>
                    <a:pt x="2150" y="1083"/>
                    <a:pt x="2174" y="1040"/>
                    <a:pt x="2193" y="995"/>
                  </a:cubicBezTo>
                  <a:cubicBezTo>
                    <a:pt x="2209" y="958"/>
                    <a:pt x="2228" y="923"/>
                    <a:pt x="2247" y="886"/>
                  </a:cubicBezTo>
                  <a:cubicBezTo>
                    <a:pt x="2274" y="893"/>
                    <a:pt x="2305" y="900"/>
                    <a:pt x="2335" y="908"/>
                  </a:cubicBezTo>
                  <a:cubicBezTo>
                    <a:pt x="2366" y="917"/>
                    <a:pt x="2396" y="927"/>
                    <a:pt x="2428" y="936"/>
                  </a:cubicBezTo>
                  <a:cubicBezTo>
                    <a:pt x="2452" y="862"/>
                    <a:pt x="2410" y="800"/>
                    <a:pt x="2370" y="740"/>
                  </a:cubicBezTo>
                  <a:cubicBezTo>
                    <a:pt x="2329" y="679"/>
                    <a:pt x="2274" y="635"/>
                    <a:pt x="2193" y="639"/>
                  </a:cubicBezTo>
                  <a:cubicBezTo>
                    <a:pt x="2196" y="596"/>
                    <a:pt x="2200" y="557"/>
                    <a:pt x="2201" y="518"/>
                  </a:cubicBezTo>
                  <a:cubicBezTo>
                    <a:pt x="2202" y="479"/>
                    <a:pt x="2199" y="440"/>
                    <a:pt x="2198" y="394"/>
                  </a:cubicBezTo>
                  <a:cubicBezTo>
                    <a:pt x="2290" y="477"/>
                    <a:pt x="2392" y="519"/>
                    <a:pt x="2515" y="497"/>
                  </a:cubicBezTo>
                  <a:cubicBezTo>
                    <a:pt x="2522" y="464"/>
                    <a:pt x="2507" y="436"/>
                    <a:pt x="2498" y="407"/>
                  </a:cubicBezTo>
                  <a:cubicBezTo>
                    <a:pt x="2475" y="334"/>
                    <a:pt x="2423" y="284"/>
                    <a:pt x="2363" y="240"/>
                  </a:cubicBezTo>
                  <a:close/>
                  <a:moveTo>
                    <a:pt x="2121" y="396"/>
                  </a:moveTo>
                  <a:cubicBezTo>
                    <a:pt x="2112" y="413"/>
                    <a:pt x="2102" y="431"/>
                    <a:pt x="2088" y="444"/>
                  </a:cubicBezTo>
                  <a:cubicBezTo>
                    <a:pt x="2054" y="476"/>
                    <a:pt x="2016" y="502"/>
                    <a:pt x="1966" y="504"/>
                  </a:cubicBezTo>
                  <a:cubicBezTo>
                    <a:pt x="1925" y="408"/>
                    <a:pt x="2004" y="235"/>
                    <a:pt x="2086" y="238"/>
                  </a:cubicBezTo>
                  <a:cubicBezTo>
                    <a:pt x="2093" y="300"/>
                    <a:pt x="2056" y="349"/>
                    <a:pt x="2035" y="409"/>
                  </a:cubicBezTo>
                  <a:cubicBezTo>
                    <a:pt x="2081" y="368"/>
                    <a:pt x="2090" y="314"/>
                    <a:pt x="2113" y="266"/>
                  </a:cubicBezTo>
                  <a:cubicBezTo>
                    <a:pt x="2148" y="312"/>
                    <a:pt x="2145" y="354"/>
                    <a:pt x="2121" y="396"/>
                  </a:cubicBezTo>
                  <a:close/>
                  <a:moveTo>
                    <a:pt x="2164" y="368"/>
                  </a:moveTo>
                  <a:cubicBezTo>
                    <a:pt x="2185" y="440"/>
                    <a:pt x="2184" y="509"/>
                    <a:pt x="2173" y="578"/>
                  </a:cubicBezTo>
                  <a:cubicBezTo>
                    <a:pt x="2151" y="458"/>
                    <a:pt x="2149" y="402"/>
                    <a:pt x="2164" y="368"/>
                  </a:cubicBezTo>
                  <a:close/>
                  <a:moveTo>
                    <a:pt x="2014" y="836"/>
                  </a:moveTo>
                  <a:cubicBezTo>
                    <a:pt x="2008" y="884"/>
                    <a:pt x="1967" y="899"/>
                    <a:pt x="1933" y="919"/>
                  </a:cubicBezTo>
                  <a:cubicBezTo>
                    <a:pt x="1914" y="929"/>
                    <a:pt x="1892" y="936"/>
                    <a:pt x="1868" y="925"/>
                  </a:cubicBezTo>
                  <a:cubicBezTo>
                    <a:pt x="1886" y="881"/>
                    <a:pt x="1905" y="842"/>
                    <a:pt x="1917" y="801"/>
                  </a:cubicBezTo>
                  <a:cubicBezTo>
                    <a:pt x="1928" y="766"/>
                    <a:pt x="1948" y="738"/>
                    <a:pt x="1970" y="711"/>
                  </a:cubicBezTo>
                  <a:cubicBezTo>
                    <a:pt x="1988" y="690"/>
                    <a:pt x="2012" y="677"/>
                    <a:pt x="2044" y="680"/>
                  </a:cubicBezTo>
                  <a:cubicBezTo>
                    <a:pt x="2027" y="705"/>
                    <a:pt x="2012" y="727"/>
                    <a:pt x="1997" y="750"/>
                  </a:cubicBezTo>
                  <a:cubicBezTo>
                    <a:pt x="2016" y="739"/>
                    <a:pt x="2030" y="723"/>
                    <a:pt x="2046" y="710"/>
                  </a:cubicBezTo>
                  <a:cubicBezTo>
                    <a:pt x="2061" y="697"/>
                    <a:pt x="2076" y="681"/>
                    <a:pt x="2102" y="691"/>
                  </a:cubicBezTo>
                  <a:cubicBezTo>
                    <a:pt x="2084" y="715"/>
                    <a:pt x="2067" y="736"/>
                    <a:pt x="2052" y="759"/>
                  </a:cubicBezTo>
                  <a:cubicBezTo>
                    <a:pt x="2036" y="783"/>
                    <a:pt x="2041" y="817"/>
                    <a:pt x="2014" y="836"/>
                  </a:cubicBezTo>
                  <a:close/>
                  <a:moveTo>
                    <a:pt x="2311" y="708"/>
                  </a:moveTo>
                  <a:cubicBezTo>
                    <a:pt x="2361" y="754"/>
                    <a:pt x="2395" y="811"/>
                    <a:pt x="2413" y="877"/>
                  </a:cubicBezTo>
                  <a:cubicBezTo>
                    <a:pt x="2415" y="886"/>
                    <a:pt x="2413" y="896"/>
                    <a:pt x="2413" y="901"/>
                  </a:cubicBezTo>
                  <a:cubicBezTo>
                    <a:pt x="2379" y="894"/>
                    <a:pt x="2347" y="887"/>
                    <a:pt x="2315" y="882"/>
                  </a:cubicBezTo>
                  <a:cubicBezTo>
                    <a:pt x="2287" y="877"/>
                    <a:pt x="2262" y="867"/>
                    <a:pt x="2245" y="849"/>
                  </a:cubicBezTo>
                  <a:cubicBezTo>
                    <a:pt x="2242" y="817"/>
                    <a:pt x="2240" y="789"/>
                    <a:pt x="2237" y="758"/>
                  </a:cubicBezTo>
                  <a:cubicBezTo>
                    <a:pt x="2263" y="775"/>
                    <a:pt x="2286" y="790"/>
                    <a:pt x="2308" y="804"/>
                  </a:cubicBezTo>
                  <a:cubicBezTo>
                    <a:pt x="2284" y="769"/>
                    <a:pt x="2244" y="747"/>
                    <a:pt x="2233" y="703"/>
                  </a:cubicBezTo>
                  <a:cubicBezTo>
                    <a:pt x="2268" y="684"/>
                    <a:pt x="2287" y="685"/>
                    <a:pt x="2311" y="708"/>
                  </a:cubicBezTo>
                  <a:close/>
                  <a:moveTo>
                    <a:pt x="2196" y="942"/>
                  </a:moveTo>
                  <a:cubicBezTo>
                    <a:pt x="2172" y="989"/>
                    <a:pt x="2144" y="1035"/>
                    <a:pt x="2131" y="1092"/>
                  </a:cubicBezTo>
                  <a:cubicBezTo>
                    <a:pt x="2115" y="1064"/>
                    <a:pt x="2097" y="1038"/>
                    <a:pt x="2085" y="1009"/>
                  </a:cubicBezTo>
                  <a:cubicBezTo>
                    <a:pt x="2062" y="956"/>
                    <a:pt x="2047" y="901"/>
                    <a:pt x="2051" y="842"/>
                  </a:cubicBezTo>
                  <a:cubicBezTo>
                    <a:pt x="2055" y="774"/>
                    <a:pt x="2079" y="744"/>
                    <a:pt x="2140" y="730"/>
                  </a:cubicBezTo>
                  <a:cubicBezTo>
                    <a:pt x="2133" y="777"/>
                    <a:pt x="2120" y="822"/>
                    <a:pt x="2131" y="869"/>
                  </a:cubicBezTo>
                  <a:cubicBezTo>
                    <a:pt x="2144" y="825"/>
                    <a:pt x="2146" y="777"/>
                    <a:pt x="2171" y="737"/>
                  </a:cubicBezTo>
                  <a:cubicBezTo>
                    <a:pt x="2177" y="740"/>
                    <a:pt x="2180" y="740"/>
                    <a:pt x="2182" y="742"/>
                  </a:cubicBezTo>
                  <a:cubicBezTo>
                    <a:pt x="2185" y="743"/>
                    <a:pt x="2187" y="745"/>
                    <a:pt x="2188" y="747"/>
                  </a:cubicBezTo>
                  <a:cubicBezTo>
                    <a:pt x="2227" y="811"/>
                    <a:pt x="2231" y="876"/>
                    <a:pt x="2196" y="942"/>
                  </a:cubicBezTo>
                  <a:close/>
                  <a:moveTo>
                    <a:pt x="2186" y="341"/>
                  </a:moveTo>
                  <a:cubicBezTo>
                    <a:pt x="2172" y="318"/>
                    <a:pt x="2164" y="291"/>
                    <a:pt x="2173" y="259"/>
                  </a:cubicBezTo>
                  <a:cubicBezTo>
                    <a:pt x="2215" y="285"/>
                    <a:pt x="2254" y="309"/>
                    <a:pt x="2293" y="333"/>
                  </a:cubicBezTo>
                  <a:cubicBezTo>
                    <a:pt x="2295" y="331"/>
                    <a:pt x="2296" y="329"/>
                    <a:pt x="2298" y="327"/>
                  </a:cubicBezTo>
                  <a:cubicBezTo>
                    <a:pt x="2263" y="296"/>
                    <a:pt x="2228" y="266"/>
                    <a:pt x="2192" y="236"/>
                  </a:cubicBezTo>
                  <a:cubicBezTo>
                    <a:pt x="2221" y="214"/>
                    <a:pt x="2267" y="215"/>
                    <a:pt x="2335" y="250"/>
                  </a:cubicBezTo>
                  <a:cubicBezTo>
                    <a:pt x="2424" y="296"/>
                    <a:pt x="2477" y="372"/>
                    <a:pt x="2493" y="476"/>
                  </a:cubicBezTo>
                  <a:cubicBezTo>
                    <a:pt x="2375" y="501"/>
                    <a:pt x="2244" y="433"/>
                    <a:pt x="2186" y="341"/>
                  </a:cubicBezTo>
                  <a:close/>
                  <a:moveTo>
                    <a:pt x="3427" y="2161"/>
                  </a:moveTo>
                  <a:cubicBezTo>
                    <a:pt x="3453" y="2161"/>
                    <a:pt x="3453" y="2161"/>
                    <a:pt x="3453" y="2161"/>
                  </a:cubicBezTo>
                  <a:cubicBezTo>
                    <a:pt x="3438" y="2123"/>
                    <a:pt x="3425" y="2085"/>
                    <a:pt x="3396" y="2056"/>
                  </a:cubicBezTo>
                  <a:cubicBezTo>
                    <a:pt x="3406" y="2089"/>
                    <a:pt x="3416" y="2122"/>
                    <a:pt x="3427" y="2161"/>
                  </a:cubicBezTo>
                  <a:close/>
                  <a:moveTo>
                    <a:pt x="3373" y="1911"/>
                  </a:moveTo>
                  <a:cubicBezTo>
                    <a:pt x="3329" y="1929"/>
                    <a:pt x="3320" y="1970"/>
                    <a:pt x="3315" y="2011"/>
                  </a:cubicBezTo>
                  <a:cubicBezTo>
                    <a:pt x="3312" y="2036"/>
                    <a:pt x="3314" y="2061"/>
                    <a:pt x="3314" y="2085"/>
                  </a:cubicBezTo>
                  <a:cubicBezTo>
                    <a:pt x="3248" y="2072"/>
                    <a:pt x="3185" y="2059"/>
                    <a:pt x="3121" y="2046"/>
                  </a:cubicBezTo>
                  <a:cubicBezTo>
                    <a:pt x="3117" y="2058"/>
                    <a:pt x="3113" y="2066"/>
                    <a:pt x="3114" y="2073"/>
                  </a:cubicBezTo>
                  <a:cubicBezTo>
                    <a:pt x="3119" y="2104"/>
                    <a:pt x="3128" y="2134"/>
                    <a:pt x="3141" y="2161"/>
                  </a:cubicBezTo>
                  <a:cubicBezTo>
                    <a:pt x="3169" y="2161"/>
                    <a:pt x="3169" y="2161"/>
                    <a:pt x="3169" y="2161"/>
                  </a:cubicBezTo>
                  <a:cubicBezTo>
                    <a:pt x="3154" y="2135"/>
                    <a:pt x="3139" y="2108"/>
                    <a:pt x="3135" y="2071"/>
                  </a:cubicBezTo>
                  <a:cubicBezTo>
                    <a:pt x="3194" y="2089"/>
                    <a:pt x="3253" y="2086"/>
                    <a:pt x="3307" y="2111"/>
                  </a:cubicBezTo>
                  <a:cubicBezTo>
                    <a:pt x="3334" y="2124"/>
                    <a:pt x="3358" y="2139"/>
                    <a:pt x="3376" y="2161"/>
                  </a:cubicBezTo>
                  <a:cubicBezTo>
                    <a:pt x="3413" y="2161"/>
                    <a:pt x="3413" y="2161"/>
                    <a:pt x="3413" y="2161"/>
                  </a:cubicBezTo>
                  <a:cubicBezTo>
                    <a:pt x="3389" y="2139"/>
                    <a:pt x="3367" y="2121"/>
                    <a:pt x="3346" y="2102"/>
                  </a:cubicBezTo>
                  <a:cubicBezTo>
                    <a:pt x="3343" y="2099"/>
                    <a:pt x="3342" y="2094"/>
                    <a:pt x="3341" y="2090"/>
                  </a:cubicBezTo>
                  <a:cubicBezTo>
                    <a:pt x="3331" y="2037"/>
                    <a:pt x="3332" y="1985"/>
                    <a:pt x="3367" y="1933"/>
                  </a:cubicBezTo>
                  <a:cubicBezTo>
                    <a:pt x="3433" y="1975"/>
                    <a:pt x="3475" y="2031"/>
                    <a:pt x="3493" y="2103"/>
                  </a:cubicBezTo>
                  <a:cubicBezTo>
                    <a:pt x="3497" y="2122"/>
                    <a:pt x="3500" y="2141"/>
                    <a:pt x="3497" y="2161"/>
                  </a:cubicBezTo>
                  <a:cubicBezTo>
                    <a:pt x="3519" y="2161"/>
                    <a:pt x="3519" y="2161"/>
                    <a:pt x="3519" y="2161"/>
                  </a:cubicBezTo>
                  <a:cubicBezTo>
                    <a:pt x="3519" y="2074"/>
                    <a:pt x="3474" y="1978"/>
                    <a:pt x="3373" y="1911"/>
                  </a:cubicBezTo>
                  <a:close/>
                </a:path>
              </a:pathLst>
            </a:custGeom>
            <a:solidFill>
              <a:schemeClr val="accent2"/>
            </a:solidFill>
            <a:ln>
              <a:noFill/>
            </a:ln>
          </p:spPr>
        </p:sp>
        <p:sp>
          <p:nvSpPr>
            <p:cNvPr id="75" name="Freeform 5">
              <a:extLst>
                <a:ext uri="{FF2B5EF4-FFF2-40B4-BE49-F238E27FC236}">
                  <a16:creationId xmlns:a16="http://schemas.microsoft.com/office/drawing/2014/main" id="{EF8B7877-F1F5-4922-8783-EBAFE9ADF6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 y="3175"/>
              <a:ext cx="12191769" cy="6919008"/>
            </a:xfrm>
            <a:custGeom>
              <a:avLst/>
              <a:gdLst/>
              <a:ahLst/>
              <a:cxnLst/>
              <a:rect l="0" t="0" r="r" b="b"/>
              <a:pathLst>
                <a:path w="3840" h="2178">
                  <a:moveTo>
                    <a:pt x="224" y="0"/>
                  </a:moveTo>
                  <a:cubicBezTo>
                    <a:pt x="223" y="7"/>
                    <a:pt x="223" y="14"/>
                    <a:pt x="222" y="20"/>
                  </a:cubicBezTo>
                  <a:cubicBezTo>
                    <a:pt x="221" y="34"/>
                    <a:pt x="221" y="48"/>
                    <a:pt x="220" y="61"/>
                  </a:cubicBezTo>
                  <a:cubicBezTo>
                    <a:pt x="233" y="42"/>
                    <a:pt x="240" y="21"/>
                    <a:pt x="243" y="0"/>
                  </a:cubicBezTo>
                  <a:lnTo>
                    <a:pt x="224" y="0"/>
                  </a:lnTo>
                  <a:close/>
                  <a:moveTo>
                    <a:pt x="60" y="0"/>
                  </a:moveTo>
                  <a:cubicBezTo>
                    <a:pt x="59" y="3"/>
                    <a:pt x="58" y="6"/>
                    <a:pt x="56" y="9"/>
                  </a:cubicBezTo>
                  <a:cubicBezTo>
                    <a:pt x="60" y="6"/>
                    <a:pt x="63" y="3"/>
                    <a:pt x="67" y="0"/>
                  </a:cubicBezTo>
                  <a:lnTo>
                    <a:pt x="60" y="0"/>
                  </a:lnTo>
                  <a:close/>
                  <a:moveTo>
                    <a:pt x="1209" y="90"/>
                  </a:moveTo>
                  <a:cubicBezTo>
                    <a:pt x="1181" y="65"/>
                    <a:pt x="1167" y="33"/>
                    <a:pt x="1155" y="0"/>
                  </a:cubicBezTo>
                  <a:cubicBezTo>
                    <a:pt x="1130" y="0"/>
                    <a:pt x="1130" y="0"/>
                    <a:pt x="1130" y="0"/>
                  </a:cubicBezTo>
                  <a:cubicBezTo>
                    <a:pt x="1138" y="25"/>
                    <a:pt x="1148" y="50"/>
                    <a:pt x="1162" y="75"/>
                  </a:cubicBezTo>
                  <a:cubicBezTo>
                    <a:pt x="1132" y="66"/>
                    <a:pt x="1101" y="59"/>
                    <a:pt x="1072" y="46"/>
                  </a:cubicBezTo>
                  <a:cubicBezTo>
                    <a:pt x="1043" y="34"/>
                    <a:pt x="1014" y="19"/>
                    <a:pt x="989" y="0"/>
                  </a:cubicBezTo>
                  <a:cubicBezTo>
                    <a:pt x="952" y="0"/>
                    <a:pt x="952" y="0"/>
                    <a:pt x="952" y="0"/>
                  </a:cubicBezTo>
                  <a:cubicBezTo>
                    <a:pt x="1028" y="59"/>
                    <a:pt x="1116" y="92"/>
                    <a:pt x="1215" y="108"/>
                  </a:cubicBezTo>
                  <a:cubicBezTo>
                    <a:pt x="1212" y="99"/>
                    <a:pt x="1212" y="93"/>
                    <a:pt x="1209" y="90"/>
                  </a:cubicBezTo>
                  <a:close/>
                  <a:moveTo>
                    <a:pt x="812" y="188"/>
                  </a:moveTo>
                  <a:cubicBezTo>
                    <a:pt x="858" y="167"/>
                    <a:pt x="892" y="144"/>
                    <a:pt x="911" y="110"/>
                  </a:cubicBezTo>
                  <a:cubicBezTo>
                    <a:pt x="928" y="78"/>
                    <a:pt x="933" y="39"/>
                    <a:pt x="944" y="0"/>
                  </a:cubicBezTo>
                  <a:cubicBezTo>
                    <a:pt x="916" y="0"/>
                    <a:pt x="916" y="0"/>
                    <a:pt x="916" y="0"/>
                  </a:cubicBezTo>
                  <a:cubicBezTo>
                    <a:pt x="921" y="29"/>
                    <a:pt x="908" y="57"/>
                    <a:pt x="900" y="85"/>
                  </a:cubicBezTo>
                  <a:cubicBezTo>
                    <a:pt x="894" y="106"/>
                    <a:pt x="883" y="126"/>
                    <a:pt x="857" y="134"/>
                  </a:cubicBezTo>
                  <a:cubicBezTo>
                    <a:pt x="840" y="90"/>
                    <a:pt x="827" y="48"/>
                    <a:pt x="808" y="10"/>
                  </a:cubicBezTo>
                  <a:cubicBezTo>
                    <a:pt x="806" y="7"/>
                    <a:pt x="804" y="3"/>
                    <a:pt x="803" y="0"/>
                  </a:cubicBezTo>
                  <a:cubicBezTo>
                    <a:pt x="780" y="0"/>
                    <a:pt x="780" y="0"/>
                    <a:pt x="780" y="0"/>
                  </a:cubicBezTo>
                  <a:cubicBezTo>
                    <a:pt x="791" y="20"/>
                    <a:pt x="800" y="42"/>
                    <a:pt x="809" y="63"/>
                  </a:cubicBezTo>
                  <a:cubicBezTo>
                    <a:pt x="826" y="101"/>
                    <a:pt x="835" y="139"/>
                    <a:pt x="812" y="188"/>
                  </a:cubicBezTo>
                  <a:close/>
                  <a:moveTo>
                    <a:pt x="3840" y="1212"/>
                  </a:moveTo>
                  <a:cubicBezTo>
                    <a:pt x="3840" y="1188"/>
                    <a:pt x="3840" y="1188"/>
                    <a:pt x="3840" y="1188"/>
                  </a:cubicBezTo>
                  <a:cubicBezTo>
                    <a:pt x="3815" y="1174"/>
                    <a:pt x="3790" y="1162"/>
                    <a:pt x="3761" y="1158"/>
                  </a:cubicBezTo>
                  <a:cubicBezTo>
                    <a:pt x="3786" y="1178"/>
                    <a:pt x="3815" y="1192"/>
                    <a:pt x="3840" y="1212"/>
                  </a:cubicBezTo>
                  <a:close/>
                  <a:moveTo>
                    <a:pt x="1082" y="1289"/>
                  </a:moveTo>
                  <a:cubicBezTo>
                    <a:pt x="1118" y="1215"/>
                    <a:pt x="1157" y="1142"/>
                    <a:pt x="1225" y="1086"/>
                  </a:cubicBezTo>
                  <a:cubicBezTo>
                    <a:pt x="1304" y="1180"/>
                    <a:pt x="1477" y="1206"/>
                    <a:pt x="1619" y="1082"/>
                  </a:cubicBezTo>
                  <a:cubicBezTo>
                    <a:pt x="1613" y="1035"/>
                    <a:pt x="1576" y="1016"/>
                    <a:pt x="1538" y="1000"/>
                  </a:cubicBezTo>
                  <a:cubicBezTo>
                    <a:pt x="1515" y="990"/>
                    <a:pt x="1490" y="985"/>
                    <a:pt x="1467" y="979"/>
                  </a:cubicBezTo>
                  <a:cubicBezTo>
                    <a:pt x="1497" y="919"/>
                    <a:pt x="1526" y="862"/>
                    <a:pt x="1556" y="804"/>
                  </a:cubicBezTo>
                  <a:cubicBezTo>
                    <a:pt x="1545" y="797"/>
                    <a:pt x="1539" y="790"/>
                    <a:pt x="1532" y="789"/>
                  </a:cubicBezTo>
                  <a:cubicBezTo>
                    <a:pt x="1469" y="782"/>
                    <a:pt x="1408" y="794"/>
                    <a:pt x="1353" y="822"/>
                  </a:cubicBezTo>
                  <a:cubicBezTo>
                    <a:pt x="1311" y="843"/>
                    <a:pt x="1286" y="885"/>
                    <a:pt x="1260" y="923"/>
                  </a:cubicBezTo>
                  <a:cubicBezTo>
                    <a:pt x="1237" y="957"/>
                    <a:pt x="1225" y="996"/>
                    <a:pt x="1219" y="1036"/>
                  </a:cubicBezTo>
                  <a:cubicBezTo>
                    <a:pt x="1216" y="1051"/>
                    <a:pt x="1214" y="1067"/>
                    <a:pt x="1191" y="1073"/>
                  </a:cubicBezTo>
                  <a:cubicBezTo>
                    <a:pt x="1210" y="1013"/>
                    <a:pt x="1203" y="957"/>
                    <a:pt x="1188" y="901"/>
                  </a:cubicBezTo>
                  <a:cubicBezTo>
                    <a:pt x="1172" y="842"/>
                    <a:pt x="1135" y="797"/>
                    <a:pt x="1093" y="753"/>
                  </a:cubicBezTo>
                  <a:cubicBezTo>
                    <a:pt x="1035" y="812"/>
                    <a:pt x="1014" y="885"/>
                    <a:pt x="1012" y="963"/>
                  </a:cubicBezTo>
                  <a:cubicBezTo>
                    <a:pt x="1010" y="1041"/>
                    <a:pt x="1032" y="1112"/>
                    <a:pt x="1092" y="1169"/>
                  </a:cubicBezTo>
                  <a:cubicBezTo>
                    <a:pt x="1010" y="1294"/>
                    <a:pt x="968" y="1427"/>
                    <a:pt x="977" y="1577"/>
                  </a:cubicBezTo>
                  <a:cubicBezTo>
                    <a:pt x="878" y="1473"/>
                    <a:pt x="811" y="1351"/>
                    <a:pt x="752" y="1221"/>
                  </a:cubicBezTo>
                  <a:cubicBezTo>
                    <a:pt x="772" y="1204"/>
                    <a:pt x="791" y="1191"/>
                    <a:pt x="807" y="1174"/>
                  </a:cubicBezTo>
                  <a:cubicBezTo>
                    <a:pt x="859" y="1120"/>
                    <a:pt x="893" y="1055"/>
                    <a:pt x="903" y="982"/>
                  </a:cubicBezTo>
                  <a:cubicBezTo>
                    <a:pt x="909" y="947"/>
                    <a:pt x="903" y="910"/>
                    <a:pt x="900" y="874"/>
                  </a:cubicBezTo>
                  <a:cubicBezTo>
                    <a:pt x="899" y="859"/>
                    <a:pt x="887" y="854"/>
                    <a:pt x="872" y="854"/>
                  </a:cubicBezTo>
                  <a:cubicBezTo>
                    <a:pt x="833" y="852"/>
                    <a:pt x="803" y="873"/>
                    <a:pt x="773" y="894"/>
                  </a:cubicBezTo>
                  <a:cubicBezTo>
                    <a:pt x="750" y="910"/>
                    <a:pt x="731" y="933"/>
                    <a:pt x="707" y="955"/>
                  </a:cubicBezTo>
                  <a:cubicBezTo>
                    <a:pt x="690" y="892"/>
                    <a:pt x="688" y="827"/>
                    <a:pt x="684" y="758"/>
                  </a:cubicBezTo>
                  <a:cubicBezTo>
                    <a:pt x="705" y="765"/>
                    <a:pt x="723" y="773"/>
                    <a:pt x="741" y="776"/>
                  </a:cubicBezTo>
                  <a:cubicBezTo>
                    <a:pt x="787" y="782"/>
                    <a:pt x="823" y="759"/>
                    <a:pt x="852" y="729"/>
                  </a:cubicBezTo>
                  <a:cubicBezTo>
                    <a:pt x="884" y="695"/>
                    <a:pt x="906" y="654"/>
                    <a:pt x="917" y="608"/>
                  </a:cubicBezTo>
                  <a:cubicBezTo>
                    <a:pt x="922" y="583"/>
                    <a:pt x="930" y="559"/>
                    <a:pt x="937" y="535"/>
                  </a:cubicBezTo>
                  <a:cubicBezTo>
                    <a:pt x="949" y="495"/>
                    <a:pt x="967" y="460"/>
                    <a:pt x="1016" y="438"/>
                  </a:cubicBezTo>
                  <a:cubicBezTo>
                    <a:pt x="968" y="424"/>
                    <a:pt x="927" y="419"/>
                    <a:pt x="890" y="433"/>
                  </a:cubicBezTo>
                  <a:cubicBezTo>
                    <a:pt x="855" y="446"/>
                    <a:pt x="825" y="474"/>
                    <a:pt x="789" y="498"/>
                  </a:cubicBezTo>
                  <a:cubicBezTo>
                    <a:pt x="772" y="400"/>
                    <a:pt x="725" y="316"/>
                    <a:pt x="659" y="236"/>
                  </a:cubicBezTo>
                  <a:cubicBezTo>
                    <a:pt x="655" y="245"/>
                    <a:pt x="651" y="249"/>
                    <a:pt x="652" y="254"/>
                  </a:cubicBezTo>
                  <a:cubicBezTo>
                    <a:pt x="658" y="305"/>
                    <a:pt x="636" y="349"/>
                    <a:pt x="619" y="395"/>
                  </a:cubicBezTo>
                  <a:cubicBezTo>
                    <a:pt x="605" y="433"/>
                    <a:pt x="587" y="469"/>
                    <a:pt x="571" y="506"/>
                  </a:cubicBezTo>
                  <a:cubicBezTo>
                    <a:pt x="543" y="501"/>
                    <a:pt x="512" y="496"/>
                    <a:pt x="481" y="489"/>
                  </a:cubicBezTo>
                  <a:cubicBezTo>
                    <a:pt x="450" y="482"/>
                    <a:pt x="420" y="473"/>
                    <a:pt x="387" y="465"/>
                  </a:cubicBezTo>
                  <a:cubicBezTo>
                    <a:pt x="367" y="541"/>
                    <a:pt x="412" y="600"/>
                    <a:pt x="455" y="658"/>
                  </a:cubicBezTo>
                  <a:cubicBezTo>
                    <a:pt x="499" y="717"/>
                    <a:pt x="556" y="758"/>
                    <a:pt x="637" y="751"/>
                  </a:cubicBezTo>
                  <a:cubicBezTo>
                    <a:pt x="636" y="794"/>
                    <a:pt x="634" y="833"/>
                    <a:pt x="635" y="872"/>
                  </a:cubicBezTo>
                  <a:cubicBezTo>
                    <a:pt x="636" y="911"/>
                    <a:pt x="640" y="950"/>
                    <a:pt x="644" y="996"/>
                  </a:cubicBezTo>
                  <a:cubicBezTo>
                    <a:pt x="548" y="918"/>
                    <a:pt x="444" y="880"/>
                    <a:pt x="322" y="909"/>
                  </a:cubicBezTo>
                  <a:cubicBezTo>
                    <a:pt x="317" y="941"/>
                    <a:pt x="332" y="969"/>
                    <a:pt x="343" y="997"/>
                  </a:cubicBezTo>
                  <a:cubicBezTo>
                    <a:pt x="369" y="1069"/>
                    <a:pt x="424" y="1117"/>
                    <a:pt x="486" y="1157"/>
                  </a:cubicBezTo>
                  <a:cubicBezTo>
                    <a:pt x="557" y="1203"/>
                    <a:pt x="636" y="1225"/>
                    <a:pt x="719" y="1247"/>
                  </a:cubicBezTo>
                  <a:cubicBezTo>
                    <a:pt x="760" y="1355"/>
                    <a:pt x="810" y="1461"/>
                    <a:pt x="878" y="1557"/>
                  </a:cubicBezTo>
                  <a:cubicBezTo>
                    <a:pt x="945" y="1652"/>
                    <a:pt x="1022" y="1740"/>
                    <a:pt x="1098" y="1835"/>
                  </a:cubicBezTo>
                  <a:cubicBezTo>
                    <a:pt x="1068" y="1826"/>
                    <a:pt x="1041" y="1817"/>
                    <a:pt x="1015" y="1809"/>
                  </a:cubicBezTo>
                  <a:cubicBezTo>
                    <a:pt x="936" y="1649"/>
                    <a:pt x="818" y="1546"/>
                    <a:pt x="631" y="1532"/>
                  </a:cubicBezTo>
                  <a:cubicBezTo>
                    <a:pt x="626" y="1593"/>
                    <a:pt x="644" y="1644"/>
                    <a:pt x="680" y="1687"/>
                  </a:cubicBezTo>
                  <a:cubicBezTo>
                    <a:pt x="713" y="1727"/>
                    <a:pt x="753" y="1762"/>
                    <a:pt x="792" y="1802"/>
                  </a:cubicBezTo>
                  <a:cubicBezTo>
                    <a:pt x="678" y="1812"/>
                    <a:pt x="580" y="1861"/>
                    <a:pt x="481" y="1920"/>
                  </a:cubicBezTo>
                  <a:cubicBezTo>
                    <a:pt x="466" y="1912"/>
                    <a:pt x="446" y="1904"/>
                    <a:pt x="429" y="1893"/>
                  </a:cubicBezTo>
                  <a:cubicBezTo>
                    <a:pt x="351" y="1849"/>
                    <a:pt x="272" y="1856"/>
                    <a:pt x="194" y="1888"/>
                  </a:cubicBezTo>
                  <a:cubicBezTo>
                    <a:pt x="163" y="1901"/>
                    <a:pt x="133" y="1917"/>
                    <a:pt x="106" y="1937"/>
                  </a:cubicBezTo>
                  <a:cubicBezTo>
                    <a:pt x="75" y="1959"/>
                    <a:pt x="80" y="1982"/>
                    <a:pt x="115" y="2000"/>
                  </a:cubicBezTo>
                  <a:cubicBezTo>
                    <a:pt x="175" y="2030"/>
                    <a:pt x="238" y="2053"/>
                    <a:pt x="307" y="2043"/>
                  </a:cubicBezTo>
                  <a:cubicBezTo>
                    <a:pt x="308" y="2043"/>
                    <a:pt x="309" y="2045"/>
                    <a:pt x="310" y="2046"/>
                  </a:cubicBezTo>
                  <a:cubicBezTo>
                    <a:pt x="283" y="2081"/>
                    <a:pt x="259" y="2121"/>
                    <a:pt x="240" y="2161"/>
                  </a:cubicBezTo>
                  <a:cubicBezTo>
                    <a:pt x="263" y="2161"/>
                    <a:pt x="263" y="2161"/>
                    <a:pt x="263" y="2161"/>
                  </a:cubicBezTo>
                  <a:cubicBezTo>
                    <a:pt x="288" y="2111"/>
                    <a:pt x="321" y="2066"/>
                    <a:pt x="362" y="2026"/>
                  </a:cubicBezTo>
                  <a:cubicBezTo>
                    <a:pt x="374" y="2013"/>
                    <a:pt x="388" y="2016"/>
                    <a:pt x="405" y="2023"/>
                  </a:cubicBezTo>
                  <a:cubicBezTo>
                    <a:pt x="373" y="2070"/>
                    <a:pt x="342" y="2115"/>
                    <a:pt x="311" y="2161"/>
                  </a:cubicBezTo>
                  <a:cubicBezTo>
                    <a:pt x="322" y="2161"/>
                    <a:pt x="322" y="2161"/>
                    <a:pt x="322" y="2161"/>
                  </a:cubicBezTo>
                  <a:cubicBezTo>
                    <a:pt x="356" y="2122"/>
                    <a:pt x="390" y="2083"/>
                    <a:pt x="430" y="2037"/>
                  </a:cubicBezTo>
                  <a:cubicBezTo>
                    <a:pt x="433" y="2088"/>
                    <a:pt x="418" y="2127"/>
                    <a:pt x="395" y="2161"/>
                  </a:cubicBezTo>
                  <a:cubicBezTo>
                    <a:pt x="421" y="2161"/>
                    <a:pt x="421" y="2161"/>
                    <a:pt x="421" y="2161"/>
                  </a:cubicBezTo>
                  <a:cubicBezTo>
                    <a:pt x="426" y="2153"/>
                    <a:pt x="431" y="2146"/>
                    <a:pt x="437" y="2139"/>
                  </a:cubicBezTo>
                  <a:cubicBezTo>
                    <a:pt x="437" y="2138"/>
                    <a:pt x="439" y="2139"/>
                    <a:pt x="444" y="2138"/>
                  </a:cubicBezTo>
                  <a:cubicBezTo>
                    <a:pt x="446" y="2146"/>
                    <a:pt x="449" y="2153"/>
                    <a:pt x="451" y="2161"/>
                  </a:cubicBezTo>
                  <a:cubicBezTo>
                    <a:pt x="472" y="2161"/>
                    <a:pt x="472" y="2161"/>
                    <a:pt x="472" y="2161"/>
                  </a:cubicBezTo>
                  <a:cubicBezTo>
                    <a:pt x="469" y="2146"/>
                    <a:pt x="467" y="2132"/>
                    <a:pt x="467" y="2120"/>
                  </a:cubicBezTo>
                  <a:cubicBezTo>
                    <a:pt x="467" y="2088"/>
                    <a:pt x="463" y="2049"/>
                    <a:pt x="503" y="2027"/>
                  </a:cubicBezTo>
                  <a:cubicBezTo>
                    <a:pt x="525" y="2066"/>
                    <a:pt x="525" y="2108"/>
                    <a:pt x="542" y="2146"/>
                  </a:cubicBezTo>
                  <a:cubicBezTo>
                    <a:pt x="555" y="2104"/>
                    <a:pt x="533" y="2064"/>
                    <a:pt x="532" y="2021"/>
                  </a:cubicBezTo>
                  <a:cubicBezTo>
                    <a:pt x="562" y="2031"/>
                    <a:pt x="584" y="2049"/>
                    <a:pt x="594" y="2076"/>
                  </a:cubicBezTo>
                  <a:cubicBezTo>
                    <a:pt x="605" y="2104"/>
                    <a:pt x="611" y="2133"/>
                    <a:pt x="612" y="2161"/>
                  </a:cubicBezTo>
                  <a:cubicBezTo>
                    <a:pt x="634" y="2161"/>
                    <a:pt x="634" y="2161"/>
                    <a:pt x="634" y="2161"/>
                  </a:cubicBezTo>
                  <a:cubicBezTo>
                    <a:pt x="634" y="2159"/>
                    <a:pt x="633" y="2158"/>
                    <a:pt x="633" y="2157"/>
                  </a:cubicBezTo>
                  <a:cubicBezTo>
                    <a:pt x="632" y="2075"/>
                    <a:pt x="595" y="2009"/>
                    <a:pt x="525" y="1954"/>
                  </a:cubicBezTo>
                  <a:cubicBezTo>
                    <a:pt x="629" y="1898"/>
                    <a:pt x="732" y="1862"/>
                    <a:pt x="850" y="1864"/>
                  </a:cubicBezTo>
                  <a:cubicBezTo>
                    <a:pt x="765" y="1944"/>
                    <a:pt x="729" y="2037"/>
                    <a:pt x="749" y="2149"/>
                  </a:cubicBezTo>
                  <a:cubicBezTo>
                    <a:pt x="853" y="2178"/>
                    <a:pt x="1017" y="2048"/>
                    <a:pt x="1024" y="1886"/>
                  </a:cubicBezTo>
                  <a:cubicBezTo>
                    <a:pt x="1101" y="1909"/>
                    <a:pt x="1170" y="1941"/>
                    <a:pt x="1222" y="2003"/>
                  </a:cubicBezTo>
                  <a:cubicBezTo>
                    <a:pt x="1238" y="2022"/>
                    <a:pt x="1251" y="2043"/>
                    <a:pt x="1279" y="2048"/>
                  </a:cubicBezTo>
                  <a:cubicBezTo>
                    <a:pt x="1287" y="2050"/>
                    <a:pt x="1294" y="2059"/>
                    <a:pt x="1300" y="2066"/>
                  </a:cubicBezTo>
                  <a:cubicBezTo>
                    <a:pt x="1320" y="2097"/>
                    <a:pt x="1339" y="2128"/>
                    <a:pt x="1356" y="2161"/>
                  </a:cubicBezTo>
                  <a:cubicBezTo>
                    <a:pt x="1383" y="2161"/>
                    <a:pt x="1383" y="2161"/>
                    <a:pt x="1383" y="2161"/>
                  </a:cubicBezTo>
                  <a:cubicBezTo>
                    <a:pt x="1379" y="2144"/>
                    <a:pt x="1379" y="2126"/>
                    <a:pt x="1386" y="2105"/>
                  </a:cubicBezTo>
                  <a:cubicBezTo>
                    <a:pt x="1363" y="2119"/>
                    <a:pt x="1352" y="2113"/>
                    <a:pt x="1344" y="2096"/>
                  </a:cubicBezTo>
                  <a:cubicBezTo>
                    <a:pt x="1338" y="2083"/>
                    <a:pt x="1327" y="2070"/>
                    <a:pt x="1323" y="2056"/>
                  </a:cubicBezTo>
                  <a:cubicBezTo>
                    <a:pt x="1316" y="2033"/>
                    <a:pt x="1303" y="2020"/>
                    <a:pt x="1277" y="2019"/>
                  </a:cubicBezTo>
                  <a:cubicBezTo>
                    <a:pt x="1274" y="1974"/>
                    <a:pt x="1241" y="1957"/>
                    <a:pt x="1208" y="1941"/>
                  </a:cubicBezTo>
                  <a:cubicBezTo>
                    <a:pt x="1151" y="1913"/>
                    <a:pt x="1095" y="1881"/>
                    <a:pt x="1033" y="1863"/>
                  </a:cubicBezTo>
                  <a:cubicBezTo>
                    <a:pt x="1016" y="1858"/>
                    <a:pt x="1008" y="1851"/>
                    <a:pt x="1016" y="1834"/>
                  </a:cubicBezTo>
                  <a:cubicBezTo>
                    <a:pt x="1087" y="1842"/>
                    <a:pt x="1137" y="1894"/>
                    <a:pt x="1201" y="1919"/>
                  </a:cubicBezTo>
                  <a:cubicBezTo>
                    <a:pt x="1199" y="1908"/>
                    <a:pt x="1196" y="1900"/>
                    <a:pt x="1190" y="1893"/>
                  </a:cubicBezTo>
                  <a:cubicBezTo>
                    <a:pt x="1126" y="1821"/>
                    <a:pt x="1063" y="1749"/>
                    <a:pt x="998" y="1679"/>
                  </a:cubicBezTo>
                  <a:cubicBezTo>
                    <a:pt x="934" y="1610"/>
                    <a:pt x="883" y="1534"/>
                    <a:pt x="837" y="1453"/>
                  </a:cubicBezTo>
                  <a:cubicBezTo>
                    <a:pt x="829" y="1438"/>
                    <a:pt x="822" y="1421"/>
                    <a:pt x="814" y="1405"/>
                  </a:cubicBezTo>
                  <a:cubicBezTo>
                    <a:pt x="840" y="1432"/>
                    <a:pt x="857" y="1464"/>
                    <a:pt x="878" y="1494"/>
                  </a:cubicBezTo>
                  <a:cubicBezTo>
                    <a:pt x="950" y="1593"/>
                    <a:pt x="1030" y="1687"/>
                    <a:pt x="1112" y="1778"/>
                  </a:cubicBezTo>
                  <a:cubicBezTo>
                    <a:pt x="1180" y="1852"/>
                    <a:pt x="1250" y="1925"/>
                    <a:pt x="1319" y="1998"/>
                  </a:cubicBezTo>
                  <a:cubicBezTo>
                    <a:pt x="1365" y="2048"/>
                    <a:pt x="1404" y="2102"/>
                    <a:pt x="1437" y="2161"/>
                  </a:cubicBezTo>
                  <a:cubicBezTo>
                    <a:pt x="1461" y="2161"/>
                    <a:pt x="1461" y="2161"/>
                    <a:pt x="1461" y="2161"/>
                  </a:cubicBezTo>
                  <a:cubicBezTo>
                    <a:pt x="1425" y="2096"/>
                    <a:pt x="1381" y="2036"/>
                    <a:pt x="1330" y="1980"/>
                  </a:cubicBezTo>
                  <a:cubicBezTo>
                    <a:pt x="1321" y="1970"/>
                    <a:pt x="1314" y="1958"/>
                    <a:pt x="1303" y="1945"/>
                  </a:cubicBezTo>
                  <a:cubicBezTo>
                    <a:pt x="1313" y="1940"/>
                    <a:pt x="1320" y="1937"/>
                    <a:pt x="1327" y="1935"/>
                  </a:cubicBezTo>
                  <a:cubicBezTo>
                    <a:pt x="1406" y="1911"/>
                    <a:pt x="1449" y="1851"/>
                    <a:pt x="1476" y="1780"/>
                  </a:cubicBezTo>
                  <a:cubicBezTo>
                    <a:pt x="1490" y="1742"/>
                    <a:pt x="1495" y="1698"/>
                    <a:pt x="1498" y="1657"/>
                  </a:cubicBezTo>
                  <a:cubicBezTo>
                    <a:pt x="1500" y="1627"/>
                    <a:pt x="1492" y="1596"/>
                    <a:pt x="1489" y="1566"/>
                  </a:cubicBezTo>
                  <a:cubicBezTo>
                    <a:pt x="1437" y="1562"/>
                    <a:pt x="1406" y="1597"/>
                    <a:pt x="1366" y="1620"/>
                  </a:cubicBezTo>
                  <a:cubicBezTo>
                    <a:pt x="1352" y="1517"/>
                    <a:pt x="1304" y="1433"/>
                    <a:pt x="1242" y="1352"/>
                  </a:cubicBezTo>
                  <a:cubicBezTo>
                    <a:pt x="1235" y="1356"/>
                    <a:pt x="1227" y="1358"/>
                    <a:pt x="1222" y="1363"/>
                  </a:cubicBezTo>
                  <a:cubicBezTo>
                    <a:pt x="1162" y="1434"/>
                    <a:pt x="1122" y="1510"/>
                    <a:pt x="1130" y="1608"/>
                  </a:cubicBezTo>
                  <a:cubicBezTo>
                    <a:pt x="1135" y="1669"/>
                    <a:pt x="1137" y="1730"/>
                    <a:pt x="1157" y="1789"/>
                  </a:cubicBezTo>
                  <a:cubicBezTo>
                    <a:pt x="1071" y="1703"/>
                    <a:pt x="1019" y="1605"/>
                    <a:pt x="1035" y="1479"/>
                  </a:cubicBezTo>
                  <a:cubicBezTo>
                    <a:pt x="1043" y="1414"/>
                    <a:pt x="1053" y="1348"/>
                    <a:pt x="1082" y="1289"/>
                  </a:cubicBezTo>
                  <a:close/>
                  <a:moveTo>
                    <a:pt x="1599" y="1071"/>
                  </a:moveTo>
                  <a:cubicBezTo>
                    <a:pt x="1540" y="1123"/>
                    <a:pt x="1475" y="1148"/>
                    <a:pt x="1401" y="1146"/>
                  </a:cubicBezTo>
                  <a:cubicBezTo>
                    <a:pt x="1366" y="1145"/>
                    <a:pt x="1330" y="1138"/>
                    <a:pt x="1305" y="1100"/>
                  </a:cubicBezTo>
                  <a:cubicBezTo>
                    <a:pt x="1363" y="1089"/>
                    <a:pt x="1421" y="1094"/>
                    <a:pt x="1473" y="1066"/>
                  </a:cubicBezTo>
                  <a:cubicBezTo>
                    <a:pt x="1434" y="1067"/>
                    <a:pt x="1394" y="1067"/>
                    <a:pt x="1346" y="1068"/>
                  </a:cubicBezTo>
                  <a:cubicBezTo>
                    <a:pt x="1383" y="1044"/>
                    <a:pt x="1412" y="1025"/>
                    <a:pt x="1442" y="1005"/>
                  </a:cubicBezTo>
                  <a:cubicBezTo>
                    <a:pt x="1445" y="1003"/>
                    <a:pt x="1450" y="1004"/>
                    <a:pt x="1454" y="1004"/>
                  </a:cubicBezTo>
                  <a:cubicBezTo>
                    <a:pt x="1509" y="1008"/>
                    <a:pt x="1559" y="1023"/>
                    <a:pt x="1599" y="1071"/>
                  </a:cubicBezTo>
                  <a:close/>
                  <a:moveTo>
                    <a:pt x="1278" y="932"/>
                  </a:moveTo>
                  <a:cubicBezTo>
                    <a:pt x="1310" y="881"/>
                    <a:pt x="1347" y="837"/>
                    <a:pt x="1410" y="824"/>
                  </a:cubicBezTo>
                  <a:cubicBezTo>
                    <a:pt x="1446" y="817"/>
                    <a:pt x="1482" y="802"/>
                    <a:pt x="1529" y="810"/>
                  </a:cubicBezTo>
                  <a:cubicBezTo>
                    <a:pt x="1495" y="862"/>
                    <a:pt x="1483" y="920"/>
                    <a:pt x="1443" y="965"/>
                  </a:cubicBezTo>
                  <a:cubicBezTo>
                    <a:pt x="1406" y="1009"/>
                    <a:pt x="1365" y="1039"/>
                    <a:pt x="1297" y="1025"/>
                  </a:cubicBezTo>
                  <a:cubicBezTo>
                    <a:pt x="1307" y="1008"/>
                    <a:pt x="1314" y="994"/>
                    <a:pt x="1323" y="982"/>
                  </a:cubicBezTo>
                  <a:cubicBezTo>
                    <a:pt x="1332" y="970"/>
                    <a:pt x="1344" y="960"/>
                    <a:pt x="1355" y="949"/>
                  </a:cubicBezTo>
                  <a:cubicBezTo>
                    <a:pt x="1364" y="939"/>
                    <a:pt x="1374" y="929"/>
                    <a:pt x="1383" y="920"/>
                  </a:cubicBezTo>
                  <a:cubicBezTo>
                    <a:pt x="1333" y="934"/>
                    <a:pt x="1302" y="971"/>
                    <a:pt x="1272" y="1010"/>
                  </a:cubicBezTo>
                  <a:cubicBezTo>
                    <a:pt x="1255" y="979"/>
                    <a:pt x="1264" y="954"/>
                    <a:pt x="1278" y="932"/>
                  </a:cubicBezTo>
                  <a:close/>
                  <a:moveTo>
                    <a:pt x="1092" y="1084"/>
                  </a:moveTo>
                  <a:cubicBezTo>
                    <a:pt x="1060" y="1069"/>
                    <a:pt x="1049" y="1049"/>
                    <a:pt x="1042" y="1026"/>
                  </a:cubicBezTo>
                  <a:cubicBezTo>
                    <a:pt x="1029" y="977"/>
                    <a:pt x="1033" y="929"/>
                    <a:pt x="1045" y="881"/>
                  </a:cubicBezTo>
                  <a:cubicBezTo>
                    <a:pt x="1054" y="845"/>
                    <a:pt x="1066" y="812"/>
                    <a:pt x="1097" y="784"/>
                  </a:cubicBezTo>
                  <a:cubicBezTo>
                    <a:pt x="1115" y="810"/>
                    <a:pt x="1133" y="833"/>
                    <a:pt x="1147" y="858"/>
                  </a:cubicBezTo>
                  <a:cubicBezTo>
                    <a:pt x="1175" y="907"/>
                    <a:pt x="1185" y="960"/>
                    <a:pt x="1178" y="1015"/>
                  </a:cubicBezTo>
                  <a:cubicBezTo>
                    <a:pt x="1174" y="1047"/>
                    <a:pt x="1163" y="1077"/>
                    <a:pt x="1126" y="1092"/>
                  </a:cubicBezTo>
                  <a:cubicBezTo>
                    <a:pt x="1106" y="1045"/>
                    <a:pt x="1120" y="991"/>
                    <a:pt x="1090" y="949"/>
                  </a:cubicBezTo>
                  <a:cubicBezTo>
                    <a:pt x="1091" y="992"/>
                    <a:pt x="1091" y="1035"/>
                    <a:pt x="1092" y="1084"/>
                  </a:cubicBezTo>
                  <a:close/>
                  <a:moveTo>
                    <a:pt x="805" y="545"/>
                  </a:moveTo>
                  <a:cubicBezTo>
                    <a:pt x="810" y="497"/>
                    <a:pt x="850" y="480"/>
                    <a:pt x="883" y="459"/>
                  </a:cubicBezTo>
                  <a:cubicBezTo>
                    <a:pt x="901" y="447"/>
                    <a:pt x="922" y="439"/>
                    <a:pt x="947" y="449"/>
                  </a:cubicBezTo>
                  <a:cubicBezTo>
                    <a:pt x="931" y="494"/>
                    <a:pt x="914" y="534"/>
                    <a:pt x="904" y="576"/>
                  </a:cubicBezTo>
                  <a:cubicBezTo>
                    <a:pt x="895" y="611"/>
                    <a:pt x="876" y="640"/>
                    <a:pt x="855" y="668"/>
                  </a:cubicBezTo>
                  <a:cubicBezTo>
                    <a:pt x="839" y="690"/>
                    <a:pt x="816" y="704"/>
                    <a:pt x="784" y="702"/>
                  </a:cubicBezTo>
                  <a:cubicBezTo>
                    <a:pt x="799" y="676"/>
                    <a:pt x="813" y="654"/>
                    <a:pt x="827" y="631"/>
                  </a:cubicBezTo>
                  <a:cubicBezTo>
                    <a:pt x="809" y="643"/>
                    <a:pt x="795" y="658"/>
                    <a:pt x="780" y="672"/>
                  </a:cubicBezTo>
                  <a:cubicBezTo>
                    <a:pt x="766" y="686"/>
                    <a:pt x="751" y="703"/>
                    <a:pt x="725" y="694"/>
                  </a:cubicBezTo>
                  <a:cubicBezTo>
                    <a:pt x="742" y="670"/>
                    <a:pt x="758" y="648"/>
                    <a:pt x="772" y="624"/>
                  </a:cubicBezTo>
                  <a:cubicBezTo>
                    <a:pt x="787" y="599"/>
                    <a:pt x="780" y="565"/>
                    <a:pt x="805" y="545"/>
                  </a:cubicBezTo>
                  <a:close/>
                  <a:moveTo>
                    <a:pt x="516" y="688"/>
                  </a:moveTo>
                  <a:cubicBezTo>
                    <a:pt x="464" y="643"/>
                    <a:pt x="427" y="588"/>
                    <a:pt x="405" y="523"/>
                  </a:cubicBezTo>
                  <a:cubicBezTo>
                    <a:pt x="403" y="515"/>
                    <a:pt x="404" y="505"/>
                    <a:pt x="404" y="499"/>
                  </a:cubicBezTo>
                  <a:cubicBezTo>
                    <a:pt x="438" y="505"/>
                    <a:pt x="471" y="511"/>
                    <a:pt x="503" y="514"/>
                  </a:cubicBezTo>
                  <a:cubicBezTo>
                    <a:pt x="532" y="517"/>
                    <a:pt x="557" y="526"/>
                    <a:pt x="574" y="543"/>
                  </a:cubicBezTo>
                  <a:cubicBezTo>
                    <a:pt x="579" y="575"/>
                    <a:pt x="583" y="603"/>
                    <a:pt x="587" y="634"/>
                  </a:cubicBezTo>
                  <a:cubicBezTo>
                    <a:pt x="560" y="618"/>
                    <a:pt x="537" y="605"/>
                    <a:pt x="513" y="591"/>
                  </a:cubicBezTo>
                  <a:cubicBezTo>
                    <a:pt x="540" y="625"/>
                    <a:pt x="580" y="645"/>
                    <a:pt x="593" y="689"/>
                  </a:cubicBezTo>
                  <a:cubicBezTo>
                    <a:pt x="560" y="709"/>
                    <a:pt x="541" y="709"/>
                    <a:pt x="516" y="688"/>
                  </a:cubicBezTo>
                  <a:close/>
                  <a:moveTo>
                    <a:pt x="642" y="648"/>
                  </a:moveTo>
                  <a:cubicBezTo>
                    <a:pt x="640" y="646"/>
                    <a:pt x="638" y="644"/>
                    <a:pt x="636" y="642"/>
                  </a:cubicBezTo>
                  <a:cubicBezTo>
                    <a:pt x="594" y="581"/>
                    <a:pt x="587" y="516"/>
                    <a:pt x="619" y="448"/>
                  </a:cubicBezTo>
                  <a:cubicBezTo>
                    <a:pt x="641" y="400"/>
                    <a:pt x="666" y="353"/>
                    <a:pt x="677" y="295"/>
                  </a:cubicBezTo>
                  <a:cubicBezTo>
                    <a:pt x="694" y="322"/>
                    <a:pt x="713" y="348"/>
                    <a:pt x="727" y="376"/>
                  </a:cubicBezTo>
                  <a:cubicBezTo>
                    <a:pt x="752" y="428"/>
                    <a:pt x="769" y="482"/>
                    <a:pt x="769" y="541"/>
                  </a:cubicBezTo>
                  <a:cubicBezTo>
                    <a:pt x="768" y="609"/>
                    <a:pt x="746" y="641"/>
                    <a:pt x="685" y="657"/>
                  </a:cubicBezTo>
                  <a:cubicBezTo>
                    <a:pt x="690" y="610"/>
                    <a:pt x="700" y="564"/>
                    <a:pt x="688" y="518"/>
                  </a:cubicBezTo>
                  <a:cubicBezTo>
                    <a:pt x="676" y="562"/>
                    <a:pt x="677" y="610"/>
                    <a:pt x="654" y="651"/>
                  </a:cubicBezTo>
                  <a:cubicBezTo>
                    <a:pt x="648" y="649"/>
                    <a:pt x="645" y="649"/>
                    <a:pt x="642" y="648"/>
                  </a:cubicBezTo>
                  <a:close/>
                  <a:moveTo>
                    <a:pt x="675" y="1129"/>
                  </a:moveTo>
                  <a:cubicBezTo>
                    <a:pt x="632" y="1105"/>
                    <a:pt x="591" y="1083"/>
                    <a:pt x="551" y="1061"/>
                  </a:cubicBezTo>
                  <a:cubicBezTo>
                    <a:pt x="550" y="1063"/>
                    <a:pt x="548" y="1066"/>
                    <a:pt x="547" y="1068"/>
                  </a:cubicBezTo>
                  <a:cubicBezTo>
                    <a:pt x="584" y="1096"/>
                    <a:pt x="620" y="1125"/>
                    <a:pt x="657" y="1153"/>
                  </a:cubicBezTo>
                  <a:cubicBezTo>
                    <a:pt x="630" y="1176"/>
                    <a:pt x="584" y="1178"/>
                    <a:pt x="514" y="1147"/>
                  </a:cubicBezTo>
                  <a:cubicBezTo>
                    <a:pt x="422" y="1105"/>
                    <a:pt x="366" y="1031"/>
                    <a:pt x="345" y="928"/>
                  </a:cubicBezTo>
                  <a:cubicBezTo>
                    <a:pt x="462" y="897"/>
                    <a:pt x="596" y="959"/>
                    <a:pt x="658" y="1048"/>
                  </a:cubicBezTo>
                  <a:cubicBezTo>
                    <a:pt x="673" y="1070"/>
                    <a:pt x="683" y="1097"/>
                    <a:pt x="675" y="1129"/>
                  </a:cubicBezTo>
                  <a:close/>
                  <a:moveTo>
                    <a:pt x="679" y="1020"/>
                  </a:moveTo>
                  <a:cubicBezTo>
                    <a:pt x="655" y="949"/>
                    <a:pt x="652" y="880"/>
                    <a:pt x="660" y="810"/>
                  </a:cubicBezTo>
                  <a:cubicBezTo>
                    <a:pt x="687" y="930"/>
                    <a:pt x="693" y="985"/>
                    <a:pt x="679" y="1020"/>
                  </a:cubicBezTo>
                  <a:close/>
                  <a:moveTo>
                    <a:pt x="720" y="989"/>
                  </a:moveTo>
                  <a:cubicBezTo>
                    <a:pt x="729" y="972"/>
                    <a:pt x="738" y="954"/>
                    <a:pt x="751" y="940"/>
                  </a:cubicBezTo>
                  <a:cubicBezTo>
                    <a:pt x="783" y="906"/>
                    <a:pt x="820" y="879"/>
                    <a:pt x="870" y="874"/>
                  </a:cubicBezTo>
                  <a:cubicBezTo>
                    <a:pt x="915" y="968"/>
                    <a:pt x="845" y="1144"/>
                    <a:pt x="763" y="1146"/>
                  </a:cubicBezTo>
                  <a:cubicBezTo>
                    <a:pt x="753" y="1085"/>
                    <a:pt x="788" y="1034"/>
                    <a:pt x="805" y="972"/>
                  </a:cubicBezTo>
                  <a:cubicBezTo>
                    <a:pt x="762" y="1016"/>
                    <a:pt x="756" y="1070"/>
                    <a:pt x="734" y="1119"/>
                  </a:cubicBezTo>
                  <a:cubicBezTo>
                    <a:pt x="698" y="1075"/>
                    <a:pt x="698" y="1033"/>
                    <a:pt x="720" y="989"/>
                  </a:cubicBezTo>
                  <a:close/>
                  <a:moveTo>
                    <a:pt x="110" y="1967"/>
                  </a:moveTo>
                  <a:cubicBezTo>
                    <a:pt x="161" y="1899"/>
                    <a:pt x="320" y="1875"/>
                    <a:pt x="383" y="1923"/>
                  </a:cubicBezTo>
                  <a:cubicBezTo>
                    <a:pt x="335" y="1930"/>
                    <a:pt x="285" y="1936"/>
                    <a:pt x="236" y="1943"/>
                  </a:cubicBezTo>
                  <a:cubicBezTo>
                    <a:pt x="236" y="1946"/>
                    <a:pt x="236" y="1948"/>
                    <a:pt x="236" y="1951"/>
                  </a:cubicBezTo>
                  <a:cubicBezTo>
                    <a:pt x="291" y="1956"/>
                    <a:pt x="347" y="1936"/>
                    <a:pt x="403" y="1954"/>
                  </a:cubicBezTo>
                  <a:cubicBezTo>
                    <a:pt x="319" y="2053"/>
                    <a:pt x="201" y="2037"/>
                    <a:pt x="110" y="1967"/>
                  </a:cubicBezTo>
                  <a:close/>
                  <a:moveTo>
                    <a:pt x="649" y="1555"/>
                  </a:moveTo>
                  <a:cubicBezTo>
                    <a:pt x="656" y="1555"/>
                    <a:pt x="663" y="1554"/>
                    <a:pt x="670" y="1555"/>
                  </a:cubicBezTo>
                  <a:cubicBezTo>
                    <a:pt x="681" y="1556"/>
                    <a:pt x="692" y="1558"/>
                    <a:pt x="703" y="1560"/>
                  </a:cubicBezTo>
                  <a:cubicBezTo>
                    <a:pt x="797" y="1581"/>
                    <a:pt x="866" y="1637"/>
                    <a:pt x="917" y="1716"/>
                  </a:cubicBezTo>
                  <a:cubicBezTo>
                    <a:pt x="924" y="1727"/>
                    <a:pt x="925" y="1742"/>
                    <a:pt x="929" y="1756"/>
                  </a:cubicBezTo>
                  <a:cubicBezTo>
                    <a:pt x="927" y="1757"/>
                    <a:pt x="924" y="1758"/>
                    <a:pt x="922" y="1759"/>
                  </a:cubicBezTo>
                  <a:cubicBezTo>
                    <a:pt x="872" y="1725"/>
                    <a:pt x="822" y="1691"/>
                    <a:pt x="771" y="1657"/>
                  </a:cubicBezTo>
                  <a:cubicBezTo>
                    <a:pt x="810" y="1714"/>
                    <a:pt x="877" y="1739"/>
                    <a:pt x="919" y="1799"/>
                  </a:cubicBezTo>
                  <a:cubicBezTo>
                    <a:pt x="798" y="1814"/>
                    <a:pt x="651" y="1668"/>
                    <a:pt x="649" y="1555"/>
                  </a:cubicBezTo>
                  <a:close/>
                  <a:moveTo>
                    <a:pt x="702" y="1860"/>
                  </a:moveTo>
                  <a:cubicBezTo>
                    <a:pt x="649" y="1873"/>
                    <a:pt x="599" y="1895"/>
                    <a:pt x="541" y="1915"/>
                  </a:cubicBezTo>
                  <a:cubicBezTo>
                    <a:pt x="622" y="1854"/>
                    <a:pt x="803" y="1801"/>
                    <a:pt x="864" y="1834"/>
                  </a:cubicBezTo>
                  <a:cubicBezTo>
                    <a:pt x="811" y="1842"/>
                    <a:pt x="756" y="1847"/>
                    <a:pt x="702" y="1860"/>
                  </a:cubicBezTo>
                  <a:close/>
                  <a:moveTo>
                    <a:pt x="941" y="2041"/>
                  </a:moveTo>
                  <a:cubicBezTo>
                    <a:pt x="899" y="2100"/>
                    <a:pt x="835" y="2121"/>
                    <a:pt x="768" y="2137"/>
                  </a:cubicBezTo>
                  <a:cubicBezTo>
                    <a:pt x="752" y="2030"/>
                    <a:pt x="812" y="1900"/>
                    <a:pt x="886" y="1877"/>
                  </a:cubicBezTo>
                  <a:cubicBezTo>
                    <a:pt x="901" y="1880"/>
                    <a:pt x="916" y="1882"/>
                    <a:pt x="932" y="1886"/>
                  </a:cubicBezTo>
                  <a:cubicBezTo>
                    <a:pt x="917" y="1940"/>
                    <a:pt x="879" y="1978"/>
                    <a:pt x="851" y="2027"/>
                  </a:cubicBezTo>
                  <a:cubicBezTo>
                    <a:pt x="891" y="2002"/>
                    <a:pt x="925" y="1962"/>
                    <a:pt x="953" y="1907"/>
                  </a:cubicBezTo>
                  <a:cubicBezTo>
                    <a:pt x="971" y="1960"/>
                    <a:pt x="968" y="2002"/>
                    <a:pt x="941" y="2041"/>
                  </a:cubicBezTo>
                  <a:close/>
                  <a:moveTo>
                    <a:pt x="1413" y="1690"/>
                  </a:moveTo>
                  <a:cubicBezTo>
                    <a:pt x="1401" y="1713"/>
                    <a:pt x="1393" y="1729"/>
                    <a:pt x="1384" y="1746"/>
                  </a:cubicBezTo>
                  <a:cubicBezTo>
                    <a:pt x="1358" y="1660"/>
                    <a:pt x="1384" y="1612"/>
                    <a:pt x="1468" y="1588"/>
                  </a:cubicBezTo>
                  <a:cubicBezTo>
                    <a:pt x="1483" y="1633"/>
                    <a:pt x="1481" y="1680"/>
                    <a:pt x="1467" y="1738"/>
                  </a:cubicBezTo>
                  <a:cubicBezTo>
                    <a:pt x="1457" y="1777"/>
                    <a:pt x="1445" y="1814"/>
                    <a:pt x="1416" y="1842"/>
                  </a:cubicBezTo>
                  <a:cubicBezTo>
                    <a:pt x="1393" y="1865"/>
                    <a:pt x="1377" y="1870"/>
                    <a:pt x="1347" y="1863"/>
                  </a:cubicBezTo>
                  <a:cubicBezTo>
                    <a:pt x="1360" y="1805"/>
                    <a:pt x="1417" y="1764"/>
                    <a:pt x="1413" y="1690"/>
                  </a:cubicBezTo>
                  <a:close/>
                  <a:moveTo>
                    <a:pt x="1154" y="1679"/>
                  </a:moveTo>
                  <a:cubicBezTo>
                    <a:pt x="1151" y="1656"/>
                    <a:pt x="1152" y="1632"/>
                    <a:pt x="1149" y="1608"/>
                  </a:cubicBezTo>
                  <a:cubicBezTo>
                    <a:pt x="1141" y="1518"/>
                    <a:pt x="1180" y="1447"/>
                    <a:pt x="1235" y="1377"/>
                  </a:cubicBezTo>
                  <a:cubicBezTo>
                    <a:pt x="1255" y="1404"/>
                    <a:pt x="1274" y="1428"/>
                    <a:pt x="1289" y="1454"/>
                  </a:cubicBezTo>
                  <a:cubicBezTo>
                    <a:pt x="1345" y="1550"/>
                    <a:pt x="1359" y="1654"/>
                    <a:pt x="1338" y="1761"/>
                  </a:cubicBezTo>
                  <a:cubicBezTo>
                    <a:pt x="1333" y="1787"/>
                    <a:pt x="1315" y="1809"/>
                    <a:pt x="1282" y="1815"/>
                  </a:cubicBezTo>
                  <a:cubicBezTo>
                    <a:pt x="1262" y="1748"/>
                    <a:pt x="1241" y="1681"/>
                    <a:pt x="1236" y="1601"/>
                  </a:cubicBezTo>
                  <a:cubicBezTo>
                    <a:pt x="1231" y="1619"/>
                    <a:pt x="1226" y="1629"/>
                    <a:pt x="1227" y="1637"/>
                  </a:cubicBezTo>
                  <a:cubicBezTo>
                    <a:pt x="1233" y="1698"/>
                    <a:pt x="1241" y="1758"/>
                    <a:pt x="1250" y="1824"/>
                  </a:cubicBezTo>
                  <a:cubicBezTo>
                    <a:pt x="1241" y="1819"/>
                    <a:pt x="1233" y="1817"/>
                    <a:pt x="1227" y="1812"/>
                  </a:cubicBezTo>
                  <a:cubicBezTo>
                    <a:pt x="1188" y="1776"/>
                    <a:pt x="1161" y="1733"/>
                    <a:pt x="1154" y="1679"/>
                  </a:cubicBezTo>
                  <a:close/>
                  <a:moveTo>
                    <a:pt x="1013" y="1455"/>
                  </a:moveTo>
                  <a:cubicBezTo>
                    <a:pt x="1010" y="1402"/>
                    <a:pt x="1029" y="1332"/>
                    <a:pt x="1053" y="1293"/>
                  </a:cubicBezTo>
                  <a:cubicBezTo>
                    <a:pt x="1039" y="1350"/>
                    <a:pt x="1026" y="1403"/>
                    <a:pt x="1013" y="1455"/>
                  </a:cubicBezTo>
                  <a:close/>
                  <a:moveTo>
                    <a:pt x="164" y="262"/>
                  </a:moveTo>
                  <a:cubicBezTo>
                    <a:pt x="177" y="260"/>
                    <a:pt x="186" y="261"/>
                    <a:pt x="192" y="257"/>
                  </a:cubicBezTo>
                  <a:cubicBezTo>
                    <a:pt x="245" y="221"/>
                    <a:pt x="283" y="172"/>
                    <a:pt x="307" y="115"/>
                  </a:cubicBezTo>
                  <a:cubicBezTo>
                    <a:pt x="322" y="79"/>
                    <a:pt x="319" y="39"/>
                    <a:pt x="314" y="0"/>
                  </a:cubicBezTo>
                  <a:cubicBezTo>
                    <a:pt x="294" y="0"/>
                    <a:pt x="294" y="0"/>
                    <a:pt x="294" y="0"/>
                  </a:cubicBezTo>
                  <a:cubicBezTo>
                    <a:pt x="301" y="53"/>
                    <a:pt x="298" y="105"/>
                    <a:pt x="262" y="151"/>
                  </a:cubicBezTo>
                  <a:cubicBezTo>
                    <a:pt x="239" y="180"/>
                    <a:pt x="222" y="214"/>
                    <a:pt x="181" y="239"/>
                  </a:cubicBezTo>
                  <a:cubicBezTo>
                    <a:pt x="172" y="178"/>
                    <a:pt x="144" y="126"/>
                    <a:pt x="145" y="66"/>
                  </a:cubicBezTo>
                  <a:cubicBezTo>
                    <a:pt x="145" y="42"/>
                    <a:pt x="147" y="20"/>
                    <a:pt x="153" y="0"/>
                  </a:cubicBezTo>
                  <a:cubicBezTo>
                    <a:pt x="130" y="0"/>
                    <a:pt x="130" y="0"/>
                    <a:pt x="130" y="0"/>
                  </a:cubicBezTo>
                  <a:cubicBezTo>
                    <a:pt x="126" y="12"/>
                    <a:pt x="123" y="23"/>
                    <a:pt x="119" y="34"/>
                  </a:cubicBezTo>
                  <a:cubicBezTo>
                    <a:pt x="118" y="38"/>
                    <a:pt x="114" y="41"/>
                    <a:pt x="111" y="43"/>
                  </a:cubicBezTo>
                  <a:cubicBezTo>
                    <a:pt x="77" y="68"/>
                    <a:pt x="42" y="86"/>
                    <a:pt x="0" y="89"/>
                  </a:cubicBezTo>
                  <a:cubicBezTo>
                    <a:pt x="0" y="112"/>
                    <a:pt x="0" y="112"/>
                    <a:pt x="0" y="112"/>
                  </a:cubicBezTo>
                  <a:cubicBezTo>
                    <a:pt x="17" y="111"/>
                    <a:pt x="34" y="106"/>
                    <a:pt x="51" y="101"/>
                  </a:cubicBezTo>
                  <a:cubicBezTo>
                    <a:pt x="74" y="93"/>
                    <a:pt x="96" y="81"/>
                    <a:pt x="118" y="71"/>
                  </a:cubicBezTo>
                  <a:cubicBezTo>
                    <a:pt x="134" y="136"/>
                    <a:pt x="149" y="198"/>
                    <a:pt x="164" y="262"/>
                  </a:cubicBezTo>
                  <a:close/>
                  <a:moveTo>
                    <a:pt x="3840" y="929"/>
                  </a:moveTo>
                  <a:cubicBezTo>
                    <a:pt x="3840" y="897"/>
                    <a:pt x="3840" y="897"/>
                    <a:pt x="3840" y="897"/>
                  </a:cubicBezTo>
                  <a:cubicBezTo>
                    <a:pt x="3827" y="878"/>
                    <a:pt x="3819" y="855"/>
                    <a:pt x="3819" y="825"/>
                  </a:cubicBezTo>
                  <a:cubicBezTo>
                    <a:pt x="3787" y="863"/>
                    <a:pt x="3766" y="900"/>
                    <a:pt x="3764" y="939"/>
                  </a:cubicBezTo>
                  <a:cubicBezTo>
                    <a:pt x="3762" y="976"/>
                    <a:pt x="3776" y="1015"/>
                    <a:pt x="3784" y="1057"/>
                  </a:cubicBezTo>
                  <a:cubicBezTo>
                    <a:pt x="3687" y="1034"/>
                    <a:pt x="3591" y="1043"/>
                    <a:pt x="3492" y="1073"/>
                  </a:cubicBezTo>
                  <a:cubicBezTo>
                    <a:pt x="3498" y="1079"/>
                    <a:pt x="3501" y="1085"/>
                    <a:pt x="3505" y="1086"/>
                  </a:cubicBezTo>
                  <a:cubicBezTo>
                    <a:pt x="3554" y="1101"/>
                    <a:pt x="3586" y="1139"/>
                    <a:pt x="3621" y="1172"/>
                  </a:cubicBezTo>
                  <a:cubicBezTo>
                    <a:pt x="3650" y="1200"/>
                    <a:pt x="3677" y="1231"/>
                    <a:pt x="3705" y="1261"/>
                  </a:cubicBezTo>
                  <a:cubicBezTo>
                    <a:pt x="3689" y="1284"/>
                    <a:pt x="3671" y="1310"/>
                    <a:pt x="3653" y="1336"/>
                  </a:cubicBezTo>
                  <a:cubicBezTo>
                    <a:pt x="3634" y="1361"/>
                    <a:pt x="3614" y="1386"/>
                    <a:pt x="3593" y="1413"/>
                  </a:cubicBezTo>
                  <a:cubicBezTo>
                    <a:pt x="3655" y="1462"/>
                    <a:pt x="3727" y="1444"/>
                    <a:pt x="3797" y="1428"/>
                  </a:cubicBezTo>
                  <a:cubicBezTo>
                    <a:pt x="3812" y="1424"/>
                    <a:pt x="3826" y="1420"/>
                    <a:pt x="3840" y="1415"/>
                  </a:cubicBezTo>
                  <a:cubicBezTo>
                    <a:pt x="3840" y="1388"/>
                    <a:pt x="3840" y="1388"/>
                    <a:pt x="3840" y="1388"/>
                  </a:cubicBezTo>
                  <a:cubicBezTo>
                    <a:pt x="3781" y="1415"/>
                    <a:pt x="3719" y="1425"/>
                    <a:pt x="3654" y="1419"/>
                  </a:cubicBezTo>
                  <a:cubicBezTo>
                    <a:pt x="3645" y="1418"/>
                    <a:pt x="3637" y="1413"/>
                    <a:pt x="3632" y="1411"/>
                  </a:cubicBezTo>
                  <a:cubicBezTo>
                    <a:pt x="3650" y="1382"/>
                    <a:pt x="3668" y="1355"/>
                    <a:pt x="3685" y="1326"/>
                  </a:cubicBezTo>
                  <a:cubicBezTo>
                    <a:pt x="3699" y="1301"/>
                    <a:pt x="3717" y="1281"/>
                    <a:pt x="3740" y="1273"/>
                  </a:cubicBezTo>
                  <a:cubicBezTo>
                    <a:pt x="3771" y="1281"/>
                    <a:pt x="3798" y="1288"/>
                    <a:pt x="3828" y="1296"/>
                  </a:cubicBezTo>
                  <a:cubicBezTo>
                    <a:pt x="3803" y="1315"/>
                    <a:pt x="3781" y="1331"/>
                    <a:pt x="3759" y="1347"/>
                  </a:cubicBezTo>
                  <a:cubicBezTo>
                    <a:pt x="3788" y="1340"/>
                    <a:pt x="3813" y="1324"/>
                    <a:pt x="3840" y="1317"/>
                  </a:cubicBezTo>
                  <a:cubicBezTo>
                    <a:pt x="3840" y="1257"/>
                    <a:pt x="3840" y="1257"/>
                    <a:pt x="3840" y="1257"/>
                  </a:cubicBezTo>
                  <a:cubicBezTo>
                    <a:pt x="3773" y="1266"/>
                    <a:pt x="3716" y="1246"/>
                    <a:pt x="3670" y="1194"/>
                  </a:cubicBezTo>
                  <a:cubicBezTo>
                    <a:pt x="3635" y="1154"/>
                    <a:pt x="3602" y="1112"/>
                    <a:pt x="3553" y="1080"/>
                  </a:cubicBezTo>
                  <a:cubicBezTo>
                    <a:pt x="3584" y="1075"/>
                    <a:pt x="3615" y="1068"/>
                    <a:pt x="3647" y="1066"/>
                  </a:cubicBezTo>
                  <a:cubicBezTo>
                    <a:pt x="3704" y="1063"/>
                    <a:pt x="3761" y="1069"/>
                    <a:pt x="3815" y="1093"/>
                  </a:cubicBezTo>
                  <a:cubicBezTo>
                    <a:pt x="3824" y="1097"/>
                    <a:pt x="3832" y="1102"/>
                    <a:pt x="3840" y="1106"/>
                  </a:cubicBezTo>
                  <a:cubicBezTo>
                    <a:pt x="3840" y="1076"/>
                    <a:pt x="3840" y="1076"/>
                    <a:pt x="3840" y="1076"/>
                  </a:cubicBezTo>
                  <a:cubicBezTo>
                    <a:pt x="3837" y="1071"/>
                    <a:pt x="3835" y="1067"/>
                    <a:pt x="3833" y="1061"/>
                  </a:cubicBezTo>
                  <a:cubicBezTo>
                    <a:pt x="3791" y="1038"/>
                    <a:pt x="3791" y="994"/>
                    <a:pt x="3785" y="955"/>
                  </a:cubicBezTo>
                  <a:cubicBezTo>
                    <a:pt x="3782" y="934"/>
                    <a:pt x="3783" y="912"/>
                    <a:pt x="3802" y="893"/>
                  </a:cubicBezTo>
                  <a:cubicBezTo>
                    <a:pt x="3815" y="905"/>
                    <a:pt x="3828" y="917"/>
                    <a:pt x="3840" y="929"/>
                  </a:cubicBezTo>
                  <a:close/>
                </a:path>
              </a:pathLst>
            </a:custGeom>
            <a:solidFill>
              <a:schemeClr val="accent1"/>
            </a:solidFill>
            <a:ln>
              <a:noFill/>
            </a:ln>
          </p:spPr>
        </p:sp>
      </p:grpSp>
      <p:grpSp>
        <p:nvGrpSpPr>
          <p:cNvPr id="77" name="Group 76">
            <a:extLst>
              <a:ext uri="{FF2B5EF4-FFF2-40B4-BE49-F238E27FC236}">
                <a16:creationId xmlns:a16="http://schemas.microsoft.com/office/drawing/2014/main" id="{06F789C4-4757-4EB3-9B8B-258517AF2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0300" y="467784"/>
            <a:ext cx="4875213" cy="5922963"/>
            <a:chOff x="7320300" y="467784"/>
            <a:chExt cx="4875213" cy="5922963"/>
          </a:xfrm>
        </p:grpSpPr>
        <p:sp>
          <p:nvSpPr>
            <p:cNvPr id="78" name="Freeform 206">
              <a:extLst>
                <a:ext uri="{FF2B5EF4-FFF2-40B4-BE49-F238E27FC236}">
                  <a16:creationId xmlns:a16="http://schemas.microsoft.com/office/drawing/2014/main" id="{EDFC994B-609D-4AB4-BA53-227D57489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79" name="Freeform 211">
              <a:extLst>
                <a:ext uri="{FF2B5EF4-FFF2-40B4-BE49-F238E27FC236}">
                  <a16:creationId xmlns:a16="http://schemas.microsoft.com/office/drawing/2014/main" id="{C583E44C-AB31-45CA-8201-041945AA04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80" name="Straight Connector 79">
              <a:extLst>
                <a:ext uri="{FF2B5EF4-FFF2-40B4-BE49-F238E27FC236}">
                  <a16:creationId xmlns:a16="http://schemas.microsoft.com/office/drawing/2014/main" id="{B825F1C0-17F2-4A99-9164-BDB835C266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028" name="Picture 4" descr="Image result for lds nativity shepherds">
            <a:extLst>
              <a:ext uri="{FF2B5EF4-FFF2-40B4-BE49-F238E27FC236}">
                <a16:creationId xmlns:a16="http://schemas.microsoft.com/office/drawing/2014/main" id="{AD181EA0-BE85-4F09-9BD2-3EE27693A6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259" b="12085"/>
          <a:stretch/>
        </p:blipFill>
        <p:spPr bwMode="auto">
          <a:xfrm>
            <a:off x="-231" y="10"/>
            <a:ext cx="12192000" cy="4551027"/>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710F0297-FEF4-4E6B-9809-BB2DC8066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 y="4551038"/>
            <a:ext cx="12192231" cy="230696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578735" y="4974036"/>
            <a:ext cx="6888864" cy="1263478"/>
          </a:xfrm>
        </p:spPr>
        <p:txBody>
          <a:bodyPr vert="horz" lIns="91440" tIns="45720" rIns="91440" bIns="45720" rtlCol="0" anchor="ctr">
            <a:normAutofit/>
          </a:bodyPr>
          <a:lstStyle/>
          <a:p>
            <a:pPr algn="r">
              <a:lnSpc>
                <a:spcPct val="105000"/>
              </a:lnSpc>
            </a:pPr>
            <a:r>
              <a:rPr lang="en-US" altLang="en-US" sz="3900" dirty="0">
                <a:solidFill>
                  <a:schemeClr val="bg2"/>
                </a:solidFill>
              </a:rPr>
              <a:t>Luke 2:6-14</a:t>
            </a:r>
          </a:p>
        </p:txBody>
      </p:sp>
      <p:cxnSp>
        <p:nvCxnSpPr>
          <p:cNvPr id="84" name="Straight Connector 83">
            <a:extLst>
              <a:ext uri="{FF2B5EF4-FFF2-40B4-BE49-F238E27FC236}">
                <a16:creationId xmlns:a16="http://schemas.microsoft.com/office/drawing/2014/main" id="{46E3062D-7269-40D3-A48B-577B21ED29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rot="16200000">
            <a:off x="7294942" y="5605776"/>
            <a:ext cx="6949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18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3262840" y="424205"/>
            <a:ext cx="8624360" cy="6363094"/>
          </a:xfrm>
        </p:spPr>
        <p:txBody>
          <a:bodyPr>
            <a:noAutofit/>
          </a:bodyPr>
          <a:lstStyle/>
          <a:p>
            <a:pPr>
              <a:lnSpc>
                <a:spcPct val="80000"/>
              </a:lnSpc>
              <a:buFont typeface="Wingdings" panose="05000000000000000000" pitchFamily="2" charset="2"/>
              <a:buNone/>
            </a:pPr>
            <a:r>
              <a:rPr lang="en-US" altLang="en-US" sz="3200" dirty="0"/>
              <a:t>		There was a flock near Bethlehem, on the road to Jerusalem, a tower known as Migdal Eder, or the watchtower of the flock. Here was the station where shepherds watched the flocks destined for sacrifice in the temple. . . . </a:t>
            </a:r>
          </a:p>
          <a:p>
            <a:pPr>
              <a:lnSpc>
                <a:spcPct val="80000"/>
              </a:lnSpc>
              <a:buFont typeface="Wingdings" panose="05000000000000000000" pitchFamily="2" charset="2"/>
              <a:buNone/>
            </a:pPr>
            <a:r>
              <a:rPr lang="en-US" altLang="en-US" sz="3200" dirty="0"/>
              <a:t>		It was a settled conviction among the Jews that the Messiah was to be born in Bethlehem, and equally that he was to be revealed from Migdal Eder. </a:t>
            </a:r>
          </a:p>
          <a:p>
            <a:pPr>
              <a:lnSpc>
                <a:spcPct val="80000"/>
              </a:lnSpc>
              <a:buFont typeface="Wingdings" panose="05000000000000000000" pitchFamily="2" charset="2"/>
              <a:buNone/>
            </a:pPr>
            <a:r>
              <a:rPr lang="en-US" altLang="en-US" sz="3200" dirty="0"/>
              <a:t>		The flock mentioned in the scripture, then, apparently was the one used for temple sacrifices, and the shepherds thus had responsibility for the most important flock in the region.   </a:t>
            </a:r>
          </a:p>
          <a:p>
            <a:pPr>
              <a:lnSpc>
                <a:spcPct val="80000"/>
              </a:lnSpc>
              <a:buFont typeface="Wingdings" panose="05000000000000000000" pitchFamily="2" charset="2"/>
              <a:buNone/>
            </a:pPr>
            <a:endParaRPr lang="en-US" altLang="en-US" sz="1200" dirty="0"/>
          </a:p>
          <a:p>
            <a:pPr>
              <a:lnSpc>
                <a:spcPct val="80000"/>
              </a:lnSpc>
              <a:buFont typeface="Wingdings" panose="05000000000000000000" pitchFamily="2" charset="2"/>
              <a:buNone/>
            </a:pPr>
            <a:r>
              <a:rPr lang="en-US" altLang="en-US" sz="1200" dirty="0"/>
              <a:t>	(Gerald N. Lund, Selected Writings of Gerald N. Lund: Gospel Scholars Series , p.144)</a:t>
            </a:r>
          </a:p>
          <a:p>
            <a:pPr>
              <a:lnSpc>
                <a:spcPct val="80000"/>
              </a:lnSpc>
              <a:buFont typeface="Wingdings" panose="05000000000000000000" pitchFamily="2" charset="2"/>
              <a:buNone/>
            </a:pPr>
            <a:endParaRPr lang="en-US" altLang="en-US" sz="3200" dirty="0"/>
          </a:p>
        </p:txBody>
      </p:sp>
      <p:pic>
        <p:nvPicPr>
          <p:cNvPr id="7173" name="Picture 5" descr="Tower%20of%20the%20floc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52" y="218326"/>
            <a:ext cx="2919413"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83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ospelofJu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3131904" y="216714"/>
            <a:ext cx="695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4800">
                <a:solidFill>
                  <a:schemeClr val="bg1"/>
                </a:solidFill>
                <a:effectLst>
                  <a:outerShdw blurRad="38100" dist="38100" dir="2700000" algn="tl">
                    <a:srgbClr val="000000">
                      <a:alpha val="43137"/>
                    </a:srgbClr>
                  </a:outerShdw>
                </a:effectLst>
              </a:rPr>
              <a:t>Christmas Trivia</a:t>
            </a:r>
            <a:endParaRPr lang="en-US" sz="4800" dirty="0">
              <a:solidFill>
                <a:schemeClr val="bg1"/>
              </a:solidFill>
              <a:effectLst>
                <a:outerShdw blurRad="38100" dist="38100" dir="2700000" algn="tl">
                  <a:srgbClr val="000000">
                    <a:alpha val="43137"/>
                  </a:srgbClr>
                </a:outerShdw>
              </a:effectLst>
            </a:endParaRPr>
          </a:p>
        </p:txBody>
      </p:sp>
      <p:sp>
        <p:nvSpPr>
          <p:cNvPr id="6148" name="TextBox 4"/>
          <p:cNvSpPr txBox="1">
            <a:spLocks noChangeArrowheads="1"/>
          </p:cNvSpPr>
          <p:nvPr/>
        </p:nvSpPr>
        <p:spPr bwMode="auto">
          <a:xfrm>
            <a:off x="545077" y="1624639"/>
            <a:ext cx="841398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pPr lvl="0">
              <a:buFont typeface="+mj-lt"/>
              <a:buAutoNum type="arabicPeriod"/>
            </a:pPr>
            <a:r>
              <a:rPr lang="en-US" dirty="0">
                <a:latin typeface="Californian FB" panose="0207040306080B030204" pitchFamily="18" charset="0"/>
              </a:rPr>
              <a:t>Joseph and Mary were both from Bethlehem.</a:t>
            </a:r>
          </a:p>
          <a:p>
            <a:pPr lvl="0">
              <a:buFont typeface="+mj-lt"/>
              <a:buAutoNum type="arabicPeriod"/>
            </a:pPr>
            <a:r>
              <a:rPr lang="en-US" dirty="0">
                <a:latin typeface="Californian FB" panose="0207040306080B030204" pitchFamily="18" charset="0"/>
              </a:rPr>
              <a:t>The innkeeper is a bad man for not letting Joseph and Mary have a room.</a:t>
            </a:r>
          </a:p>
          <a:p>
            <a:pPr lvl="0">
              <a:buFont typeface="+mj-lt"/>
              <a:buAutoNum type="arabicPeriod"/>
            </a:pPr>
            <a:r>
              <a:rPr lang="en-US" dirty="0">
                <a:latin typeface="Californian FB" panose="0207040306080B030204" pitchFamily="18" charset="0"/>
              </a:rPr>
              <a:t>Jesus was born on December 25, 0 AD</a:t>
            </a:r>
          </a:p>
          <a:p>
            <a:pPr lvl="0">
              <a:buFont typeface="+mj-lt"/>
              <a:buAutoNum type="arabicPeriod"/>
            </a:pPr>
            <a:r>
              <a:rPr lang="en-US" dirty="0">
                <a:latin typeface="Californian FB" panose="0207040306080B030204" pitchFamily="18" charset="0"/>
              </a:rPr>
              <a:t>Joseph and Mary traveled 90 miles to pay taxes</a:t>
            </a:r>
          </a:p>
          <a:p>
            <a:pPr lvl="0">
              <a:buFont typeface="+mj-lt"/>
              <a:buAutoNum type="arabicPeriod"/>
            </a:pPr>
            <a:r>
              <a:rPr lang="en-US" dirty="0">
                <a:latin typeface="Californian FB" panose="0207040306080B030204" pitchFamily="18" charset="0"/>
              </a:rPr>
              <a:t>Mary remained a virgin after the birth of Christ.</a:t>
            </a:r>
          </a:p>
          <a:p>
            <a:pPr lvl="0">
              <a:buFont typeface="+mj-lt"/>
              <a:buAutoNum type="arabicPeriod"/>
            </a:pPr>
            <a:r>
              <a:rPr lang="en-US" dirty="0">
                <a:latin typeface="Californian FB" panose="0207040306080B030204" pitchFamily="18" charset="0"/>
              </a:rPr>
              <a:t>The Shepherds followed a new star to find the Christ child.</a:t>
            </a:r>
          </a:p>
          <a:p>
            <a:pPr lvl="0">
              <a:buFont typeface="+mj-lt"/>
              <a:buAutoNum type="arabicPeriod"/>
            </a:pPr>
            <a:r>
              <a:rPr lang="en-US" dirty="0">
                <a:latin typeface="Californian FB" panose="0207040306080B030204" pitchFamily="18" charset="0"/>
              </a:rPr>
              <a:t>There were three wise men that made the long journey from the East.</a:t>
            </a:r>
          </a:p>
          <a:p>
            <a:pPr lvl="0">
              <a:buFont typeface="+mj-lt"/>
              <a:buAutoNum type="arabicPeriod"/>
            </a:pPr>
            <a:r>
              <a:rPr lang="en-US" dirty="0">
                <a:latin typeface="Californian FB" panose="0207040306080B030204" pitchFamily="18" charset="0"/>
              </a:rPr>
              <a:t>A new star guided the Wise Men on their journey.</a:t>
            </a:r>
          </a:p>
          <a:p>
            <a:pPr lvl="0">
              <a:buFont typeface="+mj-lt"/>
              <a:buAutoNum type="arabicPeriod"/>
            </a:pPr>
            <a:r>
              <a:rPr lang="en-US" dirty="0">
                <a:latin typeface="Californian FB" panose="0207040306080B030204" pitchFamily="18" charset="0"/>
              </a:rPr>
              <a:t>The Wise Men visited the newborn baby king</a:t>
            </a:r>
          </a:p>
          <a:p>
            <a:pPr lvl="0">
              <a:buFont typeface="+mj-lt"/>
              <a:buAutoNum type="arabicPeriod"/>
            </a:pPr>
            <a:r>
              <a:rPr lang="en-US" dirty="0">
                <a:latin typeface="Californian FB" panose="0207040306080B030204" pitchFamily="18" charset="0"/>
              </a:rPr>
              <a:t>Mary, Joseph and Jesus’ first family vacation was to Egypt.</a:t>
            </a:r>
          </a:p>
          <a:p>
            <a:pPr lvl="0">
              <a:buFont typeface="+mj-lt"/>
              <a:buAutoNum type="arabicPeriod"/>
            </a:pPr>
            <a:r>
              <a:rPr lang="en-US" dirty="0">
                <a:latin typeface="Californian FB" panose="0207040306080B030204" pitchFamily="18" charset="0"/>
              </a:rPr>
              <a:t>In Canada, Santa’s postal code is HOH OHO</a:t>
            </a:r>
          </a:p>
        </p:txBody>
      </p:sp>
      <p:pic>
        <p:nvPicPr>
          <p:cNvPr id="2050" name="Picture 2" descr="The Angel Appears to Shepher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636" y="2098214"/>
            <a:ext cx="2529287" cy="336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11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forgetting how a spoon works</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2050" name="Picture 2" descr="http://media.tumblr.com/0a381ff204b7767fec4151a8a423e739/tumblr_inline_mqudwv7zen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002397"/>
            <a:ext cx="4991100" cy="465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09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b="1"/>
              <a:t>The Gifts of the Magi</a:t>
            </a:r>
          </a:p>
        </p:txBody>
      </p:sp>
      <p:sp>
        <p:nvSpPr>
          <p:cNvPr id="58371" name="Rectangle 3"/>
          <p:cNvSpPr>
            <a:spLocks noGrp="1" noChangeArrowheads="1"/>
          </p:cNvSpPr>
          <p:nvPr>
            <p:ph idx="1"/>
          </p:nvPr>
        </p:nvSpPr>
        <p:spPr/>
        <p:txBody>
          <a:bodyPr>
            <a:normAutofit/>
          </a:bodyPr>
          <a:lstStyle/>
          <a:p>
            <a:pPr marL="0" indent="0">
              <a:lnSpc>
                <a:spcPct val="90000"/>
              </a:lnSpc>
              <a:buNone/>
            </a:pPr>
            <a:r>
              <a:rPr lang="en-US" altLang="en-US" sz="3600" dirty="0"/>
              <a:t>What’s the symbolism?</a:t>
            </a:r>
          </a:p>
        </p:txBody>
      </p:sp>
      <p:pic>
        <p:nvPicPr>
          <p:cNvPr id="1030" name="Picture 6" descr="Image result for gold frankincense and myrr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423" y="3072368"/>
            <a:ext cx="3904960" cy="2902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9042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b="1"/>
              <a:t>The Gifts of the Magi</a:t>
            </a:r>
          </a:p>
        </p:txBody>
      </p:sp>
      <p:sp>
        <p:nvSpPr>
          <p:cNvPr id="58371" name="Rectangle 3"/>
          <p:cNvSpPr>
            <a:spLocks noGrp="1" noChangeArrowheads="1"/>
          </p:cNvSpPr>
          <p:nvPr>
            <p:ph idx="1"/>
          </p:nvPr>
        </p:nvSpPr>
        <p:spPr>
          <a:xfrm>
            <a:off x="1524000" y="2401455"/>
            <a:ext cx="3805382" cy="3651504"/>
          </a:xfrm>
        </p:spPr>
        <p:txBody>
          <a:bodyPr/>
          <a:lstStyle/>
          <a:p>
            <a:pPr marL="0" indent="0">
              <a:lnSpc>
                <a:spcPct val="90000"/>
              </a:lnSpc>
              <a:buNone/>
            </a:pPr>
            <a:r>
              <a:rPr lang="en-US" altLang="en-US" sz="2800" dirty="0"/>
              <a:t>Gold</a:t>
            </a:r>
          </a:p>
          <a:p>
            <a:pPr marL="457200" lvl="1" indent="0">
              <a:lnSpc>
                <a:spcPct val="90000"/>
              </a:lnSpc>
              <a:buNone/>
            </a:pPr>
            <a:r>
              <a:rPr lang="en-US" altLang="en-US" sz="2400" dirty="0"/>
              <a:t>The universal symbol of wealth &amp; royalty</a:t>
            </a:r>
          </a:p>
        </p:txBody>
      </p:sp>
      <p:pic>
        <p:nvPicPr>
          <p:cNvPr id="2050" name="Picture 2" descr="Image result for g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910" y="3842328"/>
            <a:ext cx="3115732" cy="17525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870642" y="1791854"/>
            <a:ext cx="2795540" cy="3651504"/>
          </a:xfrm>
          <a:prstGeom prst="rect">
            <a:avLst/>
          </a:prstGeom>
        </p:spPr>
        <p:txBody>
          <a:bodyPr vert="horz" lIns="91440" tIns="45720" rIns="91440" bIns="45720" rtlCol="0">
            <a:normAutofit/>
          </a:bodyPr>
          <a:lst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a:lstStyle>
          <a:p>
            <a:pPr marL="0" indent="0">
              <a:lnSpc>
                <a:spcPct val="90000"/>
              </a:lnSpc>
              <a:buNone/>
            </a:pPr>
            <a:r>
              <a:rPr lang="en-US" altLang="en-US" sz="2800" dirty="0"/>
              <a:t> </a:t>
            </a:r>
          </a:p>
          <a:p>
            <a:pPr marL="0" indent="0">
              <a:lnSpc>
                <a:spcPct val="90000"/>
              </a:lnSpc>
              <a:buNone/>
            </a:pPr>
            <a:r>
              <a:rPr lang="en-US" altLang="en-US" sz="2800" dirty="0"/>
              <a:t>Frankincense</a:t>
            </a:r>
          </a:p>
          <a:p>
            <a:pPr marL="457200" lvl="1" indent="0">
              <a:lnSpc>
                <a:spcPct val="90000"/>
              </a:lnSpc>
              <a:buNone/>
            </a:pPr>
            <a:r>
              <a:rPr lang="en-US" altLang="en-US" sz="2400" dirty="0"/>
              <a:t>The incense of deity, sprinkled on sacrificial offerings</a:t>
            </a:r>
          </a:p>
        </p:txBody>
      </p:sp>
      <p:pic>
        <p:nvPicPr>
          <p:cNvPr id="6" name="Picture 2" descr="Image result for frankin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940" y="4368627"/>
            <a:ext cx="2576945" cy="145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09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ut wait there's myrrh meme"/>
          <p:cNvPicPr>
            <a:picLocks noChangeAspect="1" noChangeArrowheads="1"/>
          </p:cNvPicPr>
          <p:nvPr/>
        </p:nvPicPr>
        <p:blipFill rotWithShape="1">
          <a:blip r:embed="rId3">
            <a:extLst>
              <a:ext uri="{28A0092B-C50C-407E-A947-70E740481C1C}">
                <a14:useLocalDpi xmlns:a14="http://schemas.microsoft.com/office/drawing/2010/main" val="0"/>
              </a:ext>
            </a:extLst>
          </a:blip>
          <a:srcRect r="36666"/>
          <a:stretch/>
        </p:blipFill>
        <p:spPr bwMode="auto">
          <a:xfrm>
            <a:off x="1524000" y="1447800"/>
            <a:ext cx="5791200" cy="372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044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ut wait there's myrrh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0"/>
            <a:ext cx="9144000" cy="372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12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b="1"/>
              <a:t>The Gifts of the Magi</a:t>
            </a:r>
          </a:p>
        </p:txBody>
      </p:sp>
      <p:sp>
        <p:nvSpPr>
          <p:cNvPr id="58371" name="Rectangle 3"/>
          <p:cNvSpPr>
            <a:spLocks noGrp="1" noChangeArrowheads="1"/>
          </p:cNvSpPr>
          <p:nvPr>
            <p:ph idx="1"/>
          </p:nvPr>
        </p:nvSpPr>
        <p:spPr>
          <a:xfrm>
            <a:off x="1524001" y="2401455"/>
            <a:ext cx="3179667" cy="3651504"/>
          </a:xfrm>
        </p:spPr>
        <p:txBody>
          <a:bodyPr/>
          <a:lstStyle/>
          <a:p>
            <a:pPr marL="0" indent="0">
              <a:lnSpc>
                <a:spcPct val="90000"/>
              </a:lnSpc>
              <a:buNone/>
            </a:pPr>
            <a:r>
              <a:rPr lang="en-US" altLang="en-US" sz="2800" dirty="0"/>
              <a:t>Gold</a:t>
            </a:r>
          </a:p>
          <a:p>
            <a:pPr marL="457200" lvl="1" indent="0">
              <a:lnSpc>
                <a:spcPct val="90000"/>
              </a:lnSpc>
              <a:buNone/>
            </a:pPr>
            <a:r>
              <a:rPr lang="en-US" altLang="en-US" sz="2400" dirty="0"/>
              <a:t>The universal symbol of wealth &amp; royalty</a:t>
            </a:r>
          </a:p>
        </p:txBody>
      </p:sp>
      <p:pic>
        <p:nvPicPr>
          <p:cNvPr id="2050" name="Picture 2" descr="Image result for g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909" y="3998260"/>
            <a:ext cx="3115732" cy="17525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a:xfrm>
            <a:off x="4870642" y="1791854"/>
            <a:ext cx="2795540" cy="3651504"/>
          </a:xfrm>
          <a:prstGeom prst="rect">
            <a:avLst/>
          </a:prstGeom>
        </p:spPr>
        <p:txBody>
          <a:bodyPr vert="horz" lIns="91440" tIns="45720" rIns="91440" bIns="45720" rtlCol="0">
            <a:normAutofit/>
          </a:bodyPr>
          <a:lst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a:lstStyle>
          <a:p>
            <a:pPr marL="0" indent="0">
              <a:lnSpc>
                <a:spcPct val="90000"/>
              </a:lnSpc>
              <a:buNone/>
            </a:pPr>
            <a:r>
              <a:rPr lang="en-US" altLang="en-US" sz="2800" dirty="0"/>
              <a:t> </a:t>
            </a:r>
          </a:p>
          <a:p>
            <a:pPr marL="0" indent="0">
              <a:lnSpc>
                <a:spcPct val="90000"/>
              </a:lnSpc>
              <a:buNone/>
            </a:pPr>
            <a:r>
              <a:rPr lang="en-US" altLang="en-US" sz="2800" dirty="0"/>
              <a:t>Frankincense</a:t>
            </a:r>
          </a:p>
          <a:p>
            <a:pPr marL="457200" lvl="1" indent="0">
              <a:lnSpc>
                <a:spcPct val="90000"/>
              </a:lnSpc>
              <a:buNone/>
            </a:pPr>
            <a:r>
              <a:rPr lang="en-US" altLang="en-US" sz="2400" dirty="0"/>
              <a:t>The incense of deity, sprinkled on sacrificial offerings</a:t>
            </a:r>
          </a:p>
        </p:txBody>
      </p:sp>
      <p:pic>
        <p:nvPicPr>
          <p:cNvPr id="6" name="Picture 2" descr="Image result for frankincen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940" y="4368627"/>
            <a:ext cx="2576945" cy="14549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7723860" y="2218863"/>
            <a:ext cx="2944141" cy="3651504"/>
          </a:xfrm>
          <a:prstGeom prst="rect">
            <a:avLst/>
          </a:prstGeom>
        </p:spPr>
        <p:txBody>
          <a:bodyPr vert="horz" lIns="91440" tIns="45720" rIns="91440" bIns="45720" rtlCol="0">
            <a:normAutofit/>
          </a:bodyPr>
          <a:lstStyle>
            <a:lvl1pPr marL="240030" indent="-240030" algn="l" defTabSz="6858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40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400" i="1" kern="1200" baseline="0">
                <a:solidFill>
                  <a:schemeClr val="accent1">
                    <a:lumMod val="75000"/>
                  </a:schemeClr>
                </a:solidFill>
                <a:latin typeface="+mn-lt"/>
                <a:ea typeface="+mn-ea"/>
                <a:cs typeface="+mn-cs"/>
              </a:defRPr>
            </a:lvl9pPr>
          </a:lstStyle>
          <a:p>
            <a:pPr marL="0" indent="0">
              <a:buNone/>
            </a:pPr>
            <a:r>
              <a:rPr lang="en-US" altLang="en-US" sz="2800" dirty="0"/>
              <a:t>Myrrh</a:t>
            </a:r>
            <a:br>
              <a:rPr lang="en-US" altLang="en-US" sz="2800" dirty="0"/>
            </a:br>
            <a:r>
              <a:rPr lang="en-US" altLang="en-US" sz="2800" dirty="0"/>
              <a:t>    </a:t>
            </a:r>
            <a:r>
              <a:rPr lang="en-US" altLang="en-US" sz="2400" dirty="0"/>
              <a:t>Used as an anesthetic  and in preparation of bodies for burial</a:t>
            </a:r>
          </a:p>
        </p:txBody>
      </p:sp>
      <p:pic>
        <p:nvPicPr>
          <p:cNvPr id="8" name="Picture 2" descr="Image result for myrr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3859" y="4607294"/>
            <a:ext cx="2705842" cy="1975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1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anim calcmode="lin" valueType="num">
                                      <p:cBhvr>
                                        <p:cTn id="8" dur="10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37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fade">
                                      <p:cBhvr>
                                        <p:cTn id="12" dur="1000"/>
                                        <p:tgtEl>
                                          <p:spTgt spid="58371">
                                            <p:txEl>
                                              <p:pRg st="1" end="1"/>
                                            </p:txEl>
                                          </p:spTgt>
                                        </p:tgtEl>
                                      </p:cBhvr>
                                    </p:animEffect>
                                    <p:anim calcmode="lin" valueType="num">
                                      <p:cBhvr>
                                        <p:cTn id="13" dur="10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837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a:xfrm>
            <a:off x="2083324" y="419100"/>
            <a:ext cx="9803876" cy="5472653"/>
          </a:xfrm>
          <a:solidFill>
            <a:schemeClr val="bg1"/>
          </a:solidFill>
          <a:effectLst>
            <a:softEdge rad="127000"/>
          </a:effectLst>
        </p:spPr>
        <p:txBody>
          <a:bodyPr>
            <a:normAutofit/>
          </a:bodyPr>
          <a:lstStyle/>
          <a:p>
            <a:pPr marL="0" indent="0" fontAlgn="base">
              <a:buNone/>
            </a:pPr>
            <a:r>
              <a:rPr lang="en-US" sz="3600" dirty="0"/>
              <a:t>“Is there something in you or in your life that is impure or unworthy? When you get rid of it, that is a gift to the Savior. Is there a good habit or quality that is lacking in your life? When you adopt it and make it part of your character, you are giving a gift to the Lord. Sometimes this is hard to do, but would your gifts of repentance and obedience be worthy gifts if they cost you nothing?” </a:t>
            </a:r>
            <a:r>
              <a:rPr lang="en-US" sz="2400" dirty="0"/>
              <a:t>(Elder </a:t>
            </a:r>
            <a:r>
              <a:rPr lang="en-US" sz="2400" dirty="0" err="1"/>
              <a:t>Christofferson</a:t>
            </a:r>
            <a:r>
              <a:rPr lang="en-US" sz="2400" dirty="0"/>
              <a:t>, “When Thou Art Converted,”</a:t>
            </a:r>
            <a:r>
              <a:rPr lang="en-US" sz="2400" i="1" dirty="0"/>
              <a:t> Ensign</a:t>
            </a:r>
            <a:r>
              <a:rPr lang="en-US" sz="2400" dirty="0"/>
              <a:t> or </a:t>
            </a:r>
            <a:r>
              <a:rPr lang="en-US" sz="2400" i="1" dirty="0"/>
              <a:t>Liahona,</a:t>
            </a:r>
            <a:r>
              <a:rPr lang="en-US" sz="2400" dirty="0"/>
              <a:t> May 2004, 12).</a:t>
            </a:r>
          </a:p>
        </p:txBody>
      </p:sp>
      <p:pic>
        <p:nvPicPr>
          <p:cNvPr id="24578" name="Picture 2" descr="Elder D. Todd Christoff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33" y="485088"/>
            <a:ext cx="1765963" cy="23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60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4"/>
          <p:cNvSpPr>
            <a:spLocks noChangeArrowheads="1"/>
          </p:cNvSpPr>
          <p:nvPr/>
        </p:nvSpPr>
        <p:spPr bwMode="auto">
          <a:xfrm>
            <a:off x="2362200" y="304800"/>
            <a:ext cx="7467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fontAlgn="base">
              <a:spcBef>
                <a:spcPct val="0"/>
              </a:spcBef>
              <a:spcAft>
                <a:spcPct val="0"/>
              </a:spcAft>
              <a:defRPr sz="4400">
                <a:solidFill>
                  <a:schemeClr val="tx2"/>
                </a:solidFill>
                <a:latin typeface="Times New Roman" panose="02020603050405020304" pitchFamily="18" charset="0"/>
              </a:defRPr>
            </a:lvl6pPr>
            <a:lvl7pPr marL="914400" algn="ctr" fontAlgn="base">
              <a:spcBef>
                <a:spcPct val="0"/>
              </a:spcBef>
              <a:spcAft>
                <a:spcPct val="0"/>
              </a:spcAft>
              <a:defRPr sz="4400">
                <a:solidFill>
                  <a:schemeClr val="tx2"/>
                </a:solidFill>
                <a:latin typeface="Times New Roman" panose="02020603050405020304" pitchFamily="18" charset="0"/>
              </a:defRPr>
            </a:lvl7pPr>
            <a:lvl8pPr marL="1371600" algn="ctr" fontAlgn="base">
              <a:spcBef>
                <a:spcPct val="0"/>
              </a:spcBef>
              <a:spcAft>
                <a:spcPct val="0"/>
              </a:spcAft>
              <a:defRPr sz="4400">
                <a:solidFill>
                  <a:schemeClr val="tx2"/>
                </a:solidFill>
                <a:latin typeface="Times New Roman" panose="02020603050405020304" pitchFamily="18" charset="0"/>
              </a:defRPr>
            </a:lvl8pPr>
            <a:lvl9pPr marL="1828800" algn="ctr" fontAlgn="base">
              <a:spcBef>
                <a:spcPct val="0"/>
              </a:spcBef>
              <a:spcAft>
                <a:spcPct val="0"/>
              </a:spcAft>
              <a:defRPr sz="4400">
                <a:solidFill>
                  <a:schemeClr val="tx2"/>
                </a:solidFill>
                <a:latin typeface="Times New Roman" panose="02020603050405020304" pitchFamily="18" charset="0"/>
              </a:defRPr>
            </a:lvl9pPr>
          </a:lstStyle>
          <a:p>
            <a:r>
              <a:rPr lang="en-US" altLang="en-US" b="1" dirty="0"/>
              <a:t>Our Giving</a:t>
            </a:r>
          </a:p>
        </p:txBody>
      </p:sp>
      <p:sp>
        <p:nvSpPr>
          <p:cNvPr id="97285" name="Rectangle 5"/>
          <p:cNvSpPr>
            <a:spLocks noChangeArrowheads="1"/>
          </p:cNvSpPr>
          <p:nvPr/>
        </p:nvSpPr>
        <p:spPr bwMode="auto">
          <a:xfrm>
            <a:off x="2362200" y="1524000"/>
            <a:ext cx="74676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60400" indent="-660400">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1035050" indent="-577850">
              <a:spcBef>
                <a:spcPct val="20000"/>
              </a:spcBef>
              <a:buSzPct val="95000"/>
              <a:buChar char="–"/>
              <a:defRPr sz="2800">
                <a:solidFill>
                  <a:schemeClr val="tx1"/>
                </a:solidFill>
                <a:latin typeface="Times New Roman" panose="02020603050405020304" pitchFamily="18" charset="0"/>
              </a:defRPr>
            </a:lvl2pPr>
            <a:lvl3pPr marL="1409700" indent="-495300">
              <a:spcBef>
                <a:spcPct val="20000"/>
              </a:spcBef>
              <a:buChar char="•"/>
              <a:defRPr sz="2400">
                <a:solidFill>
                  <a:schemeClr val="tx1"/>
                </a:solidFill>
                <a:latin typeface="Times New Roman" panose="02020603050405020304" pitchFamily="18" charset="0"/>
              </a:defRPr>
            </a:lvl3pPr>
            <a:lvl4pPr marL="1784350" indent="-412750">
              <a:spcBef>
                <a:spcPct val="20000"/>
              </a:spcBef>
              <a:buChar char="–"/>
              <a:defRPr sz="2000">
                <a:solidFill>
                  <a:schemeClr val="tx1"/>
                </a:solidFill>
                <a:latin typeface="Times New Roman" panose="02020603050405020304" pitchFamily="18" charset="0"/>
              </a:defRPr>
            </a:lvl4pPr>
            <a:lvl5pPr marL="2241550" indent="-412750">
              <a:spcBef>
                <a:spcPct val="20000"/>
              </a:spcBef>
              <a:buChar char="•"/>
              <a:defRPr sz="2000">
                <a:solidFill>
                  <a:schemeClr val="tx1"/>
                </a:solidFill>
                <a:latin typeface="Times New Roman" panose="02020603050405020304" pitchFamily="18" charset="0"/>
              </a:defRPr>
            </a:lvl5pPr>
            <a:lvl6pPr marL="2698750" indent="-412750" fontAlgn="base">
              <a:spcBef>
                <a:spcPct val="20000"/>
              </a:spcBef>
              <a:spcAft>
                <a:spcPct val="0"/>
              </a:spcAft>
              <a:buChar char="•"/>
              <a:defRPr sz="2000">
                <a:solidFill>
                  <a:schemeClr val="tx1"/>
                </a:solidFill>
                <a:latin typeface="Times New Roman" panose="02020603050405020304" pitchFamily="18" charset="0"/>
              </a:defRPr>
            </a:lvl6pPr>
            <a:lvl7pPr marL="3155950" indent="-412750" fontAlgn="base">
              <a:spcBef>
                <a:spcPct val="20000"/>
              </a:spcBef>
              <a:spcAft>
                <a:spcPct val="0"/>
              </a:spcAft>
              <a:buChar char="•"/>
              <a:defRPr sz="2000">
                <a:solidFill>
                  <a:schemeClr val="tx1"/>
                </a:solidFill>
                <a:latin typeface="Times New Roman" panose="02020603050405020304" pitchFamily="18" charset="0"/>
              </a:defRPr>
            </a:lvl7pPr>
            <a:lvl8pPr marL="3613150" indent="-412750" fontAlgn="base">
              <a:spcBef>
                <a:spcPct val="20000"/>
              </a:spcBef>
              <a:spcAft>
                <a:spcPct val="0"/>
              </a:spcAft>
              <a:buChar char="•"/>
              <a:defRPr sz="2000">
                <a:solidFill>
                  <a:schemeClr val="tx1"/>
                </a:solidFill>
                <a:latin typeface="Times New Roman" panose="02020603050405020304" pitchFamily="18" charset="0"/>
              </a:defRPr>
            </a:lvl8pPr>
            <a:lvl9pPr marL="4070350" indent="-412750" fontAlgn="base">
              <a:spcBef>
                <a:spcPct val="20000"/>
              </a:spcBef>
              <a:spcAft>
                <a:spcPct val="0"/>
              </a:spcAft>
              <a:buChar char="•"/>
              <a:defRPr sz="2000">
                <a:solidFill>
                  <a:schemeClr val="tx1"/>
                </a:solidFill>
                <a:latin typeface="Times New Roman" panose="02020603050405020304" pitchFamily="18" charset="0"/>
              </a:defRPr>
            </a:lvl9pPr>
          </a:lstStyle>
          <a:p>
            <a:pPr lvl="1">
              <a:lnSpc>
                <a:spcPct val="90000"/>
              </a:lnSpc>
            </a:pPr>
            <a:r>
              <a:rPr lang="en-US" altLang="en-US" sz="2400" b="1" dirty="0"/>
              <a:t>Gold</a:t>
            </a:r>
            <a:r>
              <a:rPr lang="en-US" altLang="en-US" sz="2400" dirty="0"/>
              <a:t> – 1</a:t>
            </a:r>
            <a:r>
              <a:rPr lang="en-US" altLang="en-US" sz="2400" baseline="30000" dirty="0"/>
              <a:t>st</a:t>
            </a:r>
            <a:r>
              <a:rPr lang="en-US" altLang="en-US" sz="2400" dirty="0"/>
              <a:t> and foremost: Glorify God</a:t>
            </a:r>
          </a:p>
          <a:p>
            <a:pPr lvl="1">
              <a:lnSpc>
                <a:spcPct val="90000"/>
              </a:lnSpc>
            </a:pPr>
            <a:r>
              <a:rPr lang="en-US" altLang="en-US" sz="2400" b="1" dirty="0"/>
              <a:t>Frankincense</a:t>
            </a:r>
            <a:r>
              <a:rPr lang="en-US" altLang="en-US" sz="2400" dirty="0"/>
              <a:t> - The sweet smell of sacrifice!</a:t>
            </a:r>
          </a:p>
          <a:p>
            <a:pPr lvl="1">
              <a:lnSpc>
                <a:spcPct val="90000"/>
              </a:lnSpc>
            </a:pPr>
            <a:r>
              <a:rPr lang="en-US" altLang="en-US" sz="2400" b="1" dirty="0"/>
              <a:t>Myrrh</a:t>
            </a:r>
            <a:r>
              <a:rPr lang="en-US" altLang="en-US" sz="2400" dirty="0"/>
              <a:t> - Death of self</a:t>
            </a:r>
            <a:endParaRPr lang="en-US" altLang="en-US" sz="2000" dirty="0"/>
          </a:p>
        </p:txBody>
      </p:sp>
      <p:pic>
        <p:nvPicPr>
          <p:cNvPr id="1026" name="Picture 2" descr="https://oriondiamond.files.wordpress.com/2014/02/christmasbitters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650" y="3067477"/>
            <a:ext cx="5600700" cy="368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126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ospelofJu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1524000" y="152400"/>
            <a:ext cx="906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pPr algn="ctr"/>
            <a:r>
              <a:rPr lang="en-US" altLang="en-US" sz="6000" dirty="0">
                <a:solidFill>
                  <a:srgbClr val="FFFF00"/>
                </a:solidFill>
                <a:latin typeface="Times New Roman" panose="02020603050405020304" pitchFamily="18" charset="0"/>
                <a:cs typeface="Times New Roman" panose="02020603050405020304" pitchFamily="18" charset="0"/>
              </a:rPr>
              <a:t>Matthew 2</a:t>
            </a:r>
          </a:p>
        </p:txBody>
      </p:sp>
      <p:sp>
        <p:nvSpPr>
          <p:cNvPr id="6148" name="TextBox 4"/>
          <p:cNvSpPr txBox="1">
            <a:spLocks noChangeArrowheads="1"/>
          </p:cNvSpPr>
          <p:nvPr/>
        </p:nvSpPr>
        <p:spPr bwMode="auto">
          <a:xfrm>
            <a:off x="2438400" y="2596300"/>
            <a:ext cx="7772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pPr>
              <a:buFontTx/>
              <a:buAutoNum type="arabicPeriod"/>
            </a:pPr>
            <a:r>
              <a:rPr lang="en-US" altLang="en-US" sz="3200" b="1" dirty="0">
                <a:latin typeface="Times New Roman" panose="02020603050405020304" pitchFamily="18" charset="0"/>
                <a:cs typeface="Times New Roman" panose="02020603050405020304" pitchFamily="18" charset="0"/>
              </a:rPr>
              <a:t>Massacre at Bethlehem		</a:t>
            </a:r>
            <a:r>
              <a:rPr lang="en-US" altLang="en-US" sz="3200" b="1" dirty="0">
                <a:solidFill>
                  <a:srgbClr val="731B28"/>
                </a:solidFill>
                <a:latin typeface="Times New Roman" panose="02020603050405020304" pitchFamily="18" charset="0"/>
                <a:cs typeface="Times New Roman" panose="02020603050405020304" pitchFamily="18" charset="0"/>
              </a:rPr>
              <a:t>2:16-18</a:t>
            </a:r>
          </a:p>
          <a:p>
            <a:pPr>
              <a:buFontTx/>
              <a:buAutoNum type="arabicPeriod"/>
            </a:pPr>
            <a:r>
              <a:rPr lang="en-US" altLang="en-US" sz="3200" b="1" dirty="0">
                <a:latin typeface="Times New Roman" panose="02020603050405020304" pitchFamily="18" charset="0"/>
                <a:cs typeface="Times New Roman" panose="02020603050405020304" pitchFamily="18" charset="0"/>
              </a:rPr>
              <a:t>Flight to Egypt					</a:t>
            </a:r>
            <a:r>
              <a:rPr lang="en-US" altLang="en-US" sz="3200" b="1" dirty="0">
                <a:solidFill>
                  <a:srgbClr val="731B28"/>
                </a:solidFill>
                <a:latin typeface="Times New Roman" panose="02020603050405020304" pitchFamily="18" charset="0"/>
                <a:cs typeface="Times New Roman" panose="02020603050405020304" pitchFamily="18" charset="0"/>
              </a:rPr>
              <a:t>2:19-22</a:t>
            </a:r>
          </a:p>
          <a:p>
            <a:pPr>
              <a:buFontTx/>
              <a:buAutoNum type="arabicPeriod"/>
            </a:pPr>
            <a:r>
              <a:rPr lang="en-US" altLang="en-US" sz="3200" b="1" dirty="0">
                <a:latin typeface="Times New Roman" panose="02020603050405020304" pitchFamily="18" charset="0"/>
                <a:cs typeface="Times New Roman" panose="02020603050405020304" pitchFamily="18" charset="0"/>
              </a:rPr>
              <a:t>Return into Nazareth		</a:t>
            </a:r>
            <a:r>
              <a:rPr lang="en-US" altLang="en-US" sz="3200" b="1" dirty="0">
                <a:solidFill>
                  <a:srgbClr val="731B28"/>
                </a:solidFill>
                <a:latin typeface="Times New Roman" panose="02020603050405020304" pitchFamily="18" charset="0"/>
                <a:cs typeface="Times New Roman" panose="02020603050405020304" pitchFamily="18" charset="0"/>
              </a:rPr>
              <a:t>2:23</a:t>
            </a:r>
          </a:p>
        </p:txBody>
      </p:sp>
    </p:spTree>
    <p:extLst>
      <p:ext uri="{BB962C8B-B14F-4D97-AF65-F5344CB8AC3E}">
        <p14:creationId xmlns:p14="http://schemas.microsoft.com/office/powerpoint/2010/main" val="612304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5" descr="GospelofJu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7"/>
          <p:cNvSpPr txBox="1">
            <a:spLocks noChangeArrowheads="1"/>
          </p:cNvSpPr>
          <p:nvPr/>
        </p:nvSpPr>
        <p:spPr bwMode="auto">
          <a:xfrm>
            <a:off x="3131904" y="216714"/>
            <a:ext cx="695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r>
              <a:rPr lang="en-US" sz="4800" dirty="0">
                <a:solidFill>
                  <a:schemeClr val="bg1"/>
                </a:solidFill>
                <a:effectLst>
                  <a:outerShdw blurRad="38100" dist="38100" dir="2700000" algn="tl">
                    <a:srgbClr val="000000">
                      <a:alpha val="43137"/>
                    </a:srgbClr>
                  </a:outerShdw>
                </a:effectLst>
              </a:rPr>
              <a:t>Anna and Simeon</a:t>
            </a:r>
          </a:p>
        </p:txBody>
      </p:sp>
      <p:sp>
        <p:nvSpPr>
          <p:cNvPr id="6148" name="TextBox 4"/>
          <p:cNvSpPr txBox="1">
            <a:spLocks noChangeArrowheads="1"/>
          </p:cNvSpPr>
          <p:nvPr/>
        </p:nvSpPr>
        <p:spPr bwMode="auto">
          <a:xfrm>
            <a:off x="4430598" y="1981201"/>
            <a:ext cx="6959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400">
                <a:solidFill>
                  <a:schemeClr val="tx1"/>
                </a:solidFill>
                <a:latin typeface="Arial" panose="020B0604020202020204" pitchFamily="34" charset="0"/>
                <a:ea typeface="ヒラギノ角ゴ Pro W3" pitchFamily="68" charset="-128"/>
              </a:defRPr>
            </a:lvl1pPr>
            <a:lvl2pPr marL="742950" indent="-285750">
              <a:defRPr sz="2400">
                <a:solidFill>
                  <a:schemeClr val="tx1"/>
                </a:solidFill>
                <a:latin typeface="Arial" panose="020B0604020202020204" pitchFamily="34" charset="0"/>
                <a:ea typeface="ヒラギノ角ゴ Pro W3" pitchFamily="68" charset="-128"/>
              </a:defRPr>
            </a:lvl2pPr>
            <a:lvl3pPr marL="1143000" indent="-228600">
              <a:defRPr sz="2400">
                <a:solidFill>
                  <a:schemeClr val="tx1"/>
                </a:solidFill>
                <a:latin typeface="Arial" panose="020B0604020202020204" pitchFamily="34" charset="0"/>
                <a:ea typeface="ヒラギノ角ゴ Pro W3" pitchFamily="68" charset="-128"/>
              </a:defRPr>
            </a:lvl3pPr>
            <a:lvl4pPr marL="1600200" indent="-228600">
              <a:defRPr sz="2400">
                <a:solidFill>
                  <a:schemeClr val="tx1"/>
                </a:solidFill>
                <a:latin typeface="Arial" panose="020B0604020202020204" pitchFamily="34" charset="0"/>
                <a:ea typeface="ヒラギノ角ゴ Pro W3" pitchFamily="68" charset="-128"/>
              </a:defRPr>
            </a:lvl4pPr>
            <a:lvl5pPr marL="2057400" indent="-228600">
              <a:defRPr sz="2400">
                <a:solidFill>
                  <a:schemeClr val="tx1"/>
                </a:solidFill>
                <a:latin typeface="Arial" panose="020B0604020202020204" pitchFamily="34" charset="0"/>
                <a:ea typeface="ヒラギノ角ゴ Pro W3" pitchFamily="6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68" charset="-128"/>
              </a:defRPr>
            </a:lvl9pPr>
          </a:lstStyle>
          <a:p>
            <a:pPr marL="0" indent="0"/>
            <a:r>
              <a:rPr lang="en-US" sz="3600" dirty="0"/>
              <a:t>Luke 2:25-38 </a:t>
            </a:r>
          </a:p>
          <a:p>
            <a:pPr marL="0" indent="0"/>
            <a:r>
              <a:rPr lang="en-US" sz="3600" dirty="0"/>
              <a:t>What principles of application are in this account?  </a:t>
            </a:r>
          </a:p>
        </p:txBody>
      </p:sp>
      <p:pic>
        <p:nvPicPr>
          <p:cNvPr id="3074" name="Picture 2" descr="Simeon Reverencing the Christ Ch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52" y="1833955"/>
            <a:ext cx="3481621" cy="464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fade">
                                      <p:cBhvr>
                                        <p:cTn id="7" dur="1000"/>
                                        <p:tgtEl>
                                          <p:spTgt spid="6148">
                                            <p:txEl>
                                              <p:pRg st="0" end="0"/>
                                            </p:txEl>
                                          </p:spTgt>
                                        </p:tgtEl>
                                      </p:cBhvr>
                                    </p:animEffect>
                                    <p:anim calcmode="lin" valueType="num">
                                      <p:cBhvr>
                                        <p:cTn id="8" dur="1000" fill="hold"/>
                                        <p:tgtEl>
                                          <p:spTgt spid="61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8">
                                            <p:txEl>
                                              <p:pRg st="1" end="1"/>
                                            </p:txEl>
                                          </p:spTgt>
                                        </p:tgtEl>
                                        <p:attrNameLst>
                                          <p:attrName>style.visibility</p:attrName>
                                        </p:attrNameLst>
                                      </p:cBhvr>
                                      <p:to>
                                        <p:strVal val="visible"/>
                                      </p:to>
                                    </p:set>
                                    <p:animEffect transition="in" filter="fade">
                                      <p:cBhvr>
                                        <p:cTn id="12" dur="1000"/>
                                        <p:tgtEl>
                                          <p:spTgt spid="6148">
                                            <p:txEl>
                                              <p:pRg st="1" end="1"/>
                                            </p:txEl>
                                          </p:spTgt>
                                        </p:tgtEl>
                                      </p:cBhvr>
                                    </p:animEffect>
                                    <p:anim calcmode="lin" valueType="num">
                                      <p:cBhvr>
                                        <p:cTn id="13" dur="1000" fill="hold"/>
                                        <p:tgtEl>
                                          <p:spTgt spid="614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14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096" y="585217"/>
            <a:ext cx="7290054" cy="1114375"/>
          </a:xfrm>
        </p:spPr>
        <p:txBody>
          <a:bodyPr/>
          <a:lstStyle/>
          <a:p>
            <a:r>
              <a:rPr lang="en-US" dirty="0"/>
              <a:t>The Names of The Lord</a:t>
            </a:r>
          </a:p>
        </p:txBody>
      </p:sp>
      <p:sp>
        <p:nvSpPr>
          <p:cNvPr id="3" name="Content Placeholder 2"/>
          <p:cNvSpPr>
            <a:spLocks noGrp="1"/>
          </p:cNvSpPr>
          <p:nvPr>
            <p:ph idx="1"/>
          </p:nvPr>
        </p:nvSpPr>
        <p:spPr>
          <a:xfrm>
            <a:off x="2292096" y="1828800"/>
            <a:ext cx="7290055" cy="2400300"/>
          </a:xfrm>
        </p:spPr>
        <p:txBody>
          <a:bodyPr>
            <a:normAutofit lnSpcReduction="10000"/>
          </a:bodyPr>
          <a:lstStyle/>
          <a:p>
            <a:r>
              <a:rPr lang="en-US" dirty="0"/>
              <a:t>You will be assigned a name of the Lord to study:</a:t>
            </a:r>
          </a:p>
          <a:p>
            <a:pPr marL="457200" indent="-457200">
              <a:buFont typeface="+mj-lt"/>
              <a:buAutoNum type="arabicPeriod"/>
            </a:pPr>
            <a:r>
              <a:rPr lang="en-US" dirty="0"/>
              <a:t>Read the chapter heading</a:t>
            </a:r>
          </a:p>
          <a:p>
            <a:pPr marL="457200" indent="-457200">
              <a:buFont typeface="+mj-lt"/>
              <a:buAutoNum type="arabicPeriod"/>
            </a:pPr>
            <a:r>
              <a:rPr lang="en-US" dirty="0"/>
              <a:t>Read your assigned verse(s) </a:t>
            </a:r>
          </a:p>
          <a:p>
            <a:pPr marL="457200" indent="-457200">
              <a:buFont typeface="+mj-lt"/>
              <a:buAutoNum type="arabicPeriod"/>
            </a:pPr>
            <a:r>
              <a:rPr lang="en-US" dirty="0"/>
              <a:t>How does story relate to the name of the Lord?</a:t>
            </a:r>
          </a:p>
          <a:p>
            <a:pPr marL="457200" indent="-457200">
              <a:buFont typeface="+mj-lt"/>
              <a:buAutoNum type="arabicPeriod"/>
            </a:pPr>
            <a:r>
              <a:rPr lang="en-US" dirty="0"/>
              <a:t>What personal or other scriptural experiences testify of how your name for the Lord is valid?</a:t>
            </a:r>
          </a:p>
        </p:txBody>
      </p:sp>
      <p:pic>
        <p:nvPicPr>
          <p:cNvPr id="7170" name="Picture 2" descr="http://www.rlcconline.com/wp-content/uploads/2014/12/whats-in-a-name_320x1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3326" y="4691062"/>
            <a:ext cx="5098674" cy="216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5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meeting a puppy</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3074" name="Picture 2" descr="http://media.tumblr.com/fc1478a0064bd404febfb49fed92c1b7/tumblr_inline_mque10XO1m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95400"/>
            <a:ext cx="6629400" cy="371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63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5" y="0"/>
            <a:ext cx="7290054" cy="329184"/>
          </a:xfrm>
        </p:spPr>
        <p:txBody>
          <a:bodyPr>
            <a:normAutofit fontScale="90000"/>
          </a:bodyPr>
          <a:lstStyle/>
          <a:p>
            <a:r>
              <a:rPr lang="en-US" dirty="0"/>
              <a:t>The Names of The Lord</a:t>
            </a:r>
          </a:p>
        </p:txBody>
      </p:sp>
      <p:sp>
        <p:nvSpPr>
          <p:cNvPr id="5" name="Rectangle 2"/>
          <p:cNvSpPr>
            <a:spLocks noGrp="1" noChangeArrowheads="1"/>
          </p:cNvSpPr>
          <p:nvPr>
            <p:ph idx="1"/>
          </p:nvPr>
        </p:nvSpPr>
        <p:spPr bwMode="auto">
          <a:xfrm>
            <a:off x="2209805" y="1645285"/>
            <a:ext cx="9755922" cy="49576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7916" rIns="0" bIns="107916"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100000"/>
              </a:lnSpc>
              <a:buFont typeface="+mj-lt"/>
              <a:buAutoNum type="arabicPeriod"/>
            </a:pPr>
            <a:r>
              <a:rPr lang="en-US" sz="1400" b="1" dirty="0"/>
              <a:t>Name: </a:t>
            </a:r>
            <a:r>
              <a:rPr lang="en-US" sz="1400" b="1" dirty="0" err="1"/>
              <a:t>Elyon</a:t>
            </a:r>
            <a:r>
              <a:rPr lang="en-US" sz="1400" b="1" dirty="0"/>
              <a:t> “</a:t>
            </a:r>
            <a:r>
              <a:rPr lang="en-US" sz="1400" dirty="0"/>
              <a:t>The most high God” </a:t>
            </a:r>
            <a:br>
              <a:rPr lang="en-US" sz="1400" dirty="0"/>
            </a:br>
            <a:r>
              <a:rPr lang="en-US" sz="1400" dirty="0"/>
              <a:t>Passage: Genesis 14:17-20</a:t>
            </a:r>
          </a:p>
          <a:p>
            <a:pPr marL="342900" indent="-342900" defTabSz="914400">
              <a:lnSpc>
                <a:spcPct val="100000"/>
              </a:lnSpc>
              <a:buFont typeface="+mj-lt"/>
              <a:buAutoNum type="arabicPeriod"/>
            </a:pPr>
            <a:r>
              <a:rPr lang="en-US" sz="1400" b="1" dirty="0"/>
              <a:t>Name</a:t>
            </a:r>
            <a:r>
              <a:rPr lang="en-US" sz="1400" dirty="0"/>
              <a:t>: </a:t>
            </a:r>
            <a:r>
              <a:rPr lang="en-US" sz="1400" b="1" dirty="0"/>
              <a:t>Roi “</a:t>
            </a:r>
            <a:r>
              <a:rPr lang="en-US" sz="1400" dirty="0"/>
              <a:t>The strong one who sees. </a:t>
            </a:r>
            <a:br>
              <a:rPr lang="en-US" sz="1400" dirty="0"/>
            </a:br>
            <a:r>
              <a:rPr lang="en-US" sz="1400" dirty="0"/>
              <a:t>Passage: Genesis 16:13</a:t>
            </a:r>
          </a:p>
          <a:p>
            <a:pPr marL="342900" indent="-342900" defTabSz="914400">
              <a:lnSpc>
                <a:spcPct val="100000"/>
              </a:lnSpc>
              <a:buFont typeface="+mj-lt"/>
              <a:buAutoNum type="arabicPeriod"/>
            </a:pPr>
            <a:r>
              <a:rPr lang="en-US" sz="1400" b="1" dirty="0"/>
              <a:t>Name: El-</a:t>
            </a:r>
            <a:r>
              <a:rPr lang="en-US" sz="1400" b="1" dirty="0" err="1"/>
              <a:t>Shaddai</a:t>
            </a:r>
            <a:r>
              <a:rPr lang="en-US" sz="1400" b="1" dirty="0"/>
              <a:t> “</a:t>
            </a:r>
            <a:r>
              <a:rPr lang="en-US" sz="1400" dirty="0"/>
              <a:t>The Almighty Creator of heaven and earth.” </a:t>
            </a:r>
            <a:br>
              <a:rPr lang="en-US" sz="1400" dirty="0"/>
            </a:br>
            <a:r>
              <a:rPr lang="en-US" sz="1400" dirty="0"/>
              <a:t>Passage: Gen. 17:1 and 49:24</a:t>
            </a:r>
          </a:p>
          <a:p>
            <a:pPr marL="342900" indent="-342900" defTabSz="914400">
              <a:lnSpc>
                <a:spcPct val="100000"/>
              </a:lnSpc>
              <a:buFont typeface="+mj-lt"/>
              <a:buAutoNum type="arabicPeriod"/>
            </a:pPr>
            <a:r>
              <a:rPr lang="en-US" sz="1400" b="1" dirty="0"/>
              <a:t>Name: Jireh “</a:t>
            </a:r>
            <a:r>
              <a:rPr lang="en-US" sz="1400" dirty="0"/>
              <a:t>The Lord will provide”</a:t>
            </a:r>
            <a:br>
              <a:rPr lang="en-US" sz="1400" dirty="0"/>
            </a:br>
            <a:r>
              <a:rPr lang="en-US" sz="1400" dirty="0"/>
              <a:t>Passage: Genesis 22:13-14</a:t>
            </a:r>
            <a:endParaRPr lang="en-US" altLang="en-US" sz="1400" dirty="0"/>
          </a:p>
          <a:p>
            <a:pPr marL="342900" indent="-342900" defTabSz="914400">
              <a:lnSpc>
                <a:spcPct val="100000"/>
              </a:lnSpc>
              <a:buFont typeface="+mj-lt"/>
              <a:buAutoNum type="arabicPeriod"/>
            </a:pPr>
            <a:r>
              <a:rPr lang="en-US" sz="1400" b="1" dirty="0"/>
              <a:t>NAME: </a:t>
            </a:r>
            <a:r>
              <a:rPr lang="en-US" sz="1400" b="1" dirty="0" err="1"/>
              <a:t>Shammah</a:t>
            </a:r>
            <a:r>
              <a:rPr lang="en-US" sz="1400" b="1" dirty="0"/>
              <a:t> “</a:t>
            </a:r>
            <a:r>
              <a:rPr lang="en-US" sz="1400" dirty="0"/>
              <a:t>The Lord who is present”</a:t>
            </a:r>
            <a:br>
              <a:rPr lang="en-US" sz="1400" dirty="0"/>
            </a:br>
            <a:r>
              <a:rPr lang="en-US" sz="1400" dirty="0"/>
              <a:t>Passage: Genesis 28:15</a:t>
            </a:r>
          </a:p>
          <a:p>
            <a:pPr marL="342900" indent="-342900" defTabSz="914400">
              <a:lnSpc>
                <a:spcPct val="100000"/>
              </a:lnSpc>
              <a:buFont typeface="+mj-lt"/>
              <a:buAutoNum type="arabicPeriod"/>
            </a:pPr>
            <a:r>
              <a:rPr lang="en-US" sz="1400" b="1" dirty="0"/>
              <a:t>Name: Rapha “</a:t>
            </a:r>
            <a:r>
              <a:rPr lang="en-US" sz="1400" dirty="0"/>
              <a:t>The Lord our healer.”  </a:t>
            </a:r>
            <a:br>
              <a:rPr lang="en-US" sz="1400" dirty="0"/>
            </a:br>
            <a:r>
              <a:rPr lang="en-US" sz="1400" dirty="0"/>
              <a:t>Passage: Exodus 15:26</a:t>
            </a:r>
          </a:p>
          <a:p>
            <a:pPr marL="342900" indent="-342900" defTabSz="914400">
              <a:lnSpc>
                <a:spcPct val="100000"/>
              </a:lnSpc>
              <a:buFont typeface="+mj-lt"/>
              <a:buAutoNum type="arabicPeriod"/>
            </a:pPr>
            <a:r>
              <a:rPr lang="en-US" sz="1400" b="1" dirty="0"/>
              <a:t>Name: </a:t>
            </a:r>
            <a:r>
              <a:rPr lang="en-US" sz="1400" b="1" dirty="0" err="1"/>
              <a:t>Nissi</a:t>
            </a:r>
            <a:r>
              <a:rPr lang="en-US" sz="1400" b="1" dirty="0"/>
              <a:t> “</a:t>
            </a:r>
            <a:r>
              <a:rPr lang="en-US" sz="1400" dirty="0"/>
              <a:t>The Lord our banner and victor”</a:t>
            </a:r>
            <a:br>
              <a:rPr lang="en-US" sz="1400" dirty="0"/>
            </a:br>
            <a:r>
              <a:rPr lang="en-US" sz="1400" dirty="0"/>
              <a:t>Passage: Exodus 17:15</a:t>
            </a:r>
          </a:p>
          <a:p>
            <a:pPr marL="342900" indent="-342900" defTabSz="914400">
              <a:lnSpc>
                <a:spcPct val="100000"/>
              </a:lnSpc>
              <a:buFont typeface="+mj-lt"/>
              <a:buAutoNum type="arabicPeriod"/>
            </a:pPr>
            <a:r>
              <a:rPr lang="en-US" sz="1400" b="1" dirty="0"/>
              <a:t>NAME: Adonai “</a:t>
            </a:r>
            <a:r>
              <a:rPr lang="en-US" sz="1400" dirty="0"/>
              <a:t>King of kings and the Lord of lords” </a:t>
            </a:r>
            <a:br>
              <a:rPr lang="en-US" sz="1400" dirty="0"/>
            </a:br>
            <a:r>
              <a:rPr lang="en-US" sz="1400" dirty="0"/>
              <a:t>Passage: Judges 6:15</a:t>
            </a:r>
          </a:p>
          <a:p>
            <a:pPr marL="342900" indent="-342900" defTabSz="914400">
              <a:lnSpc>
                <a:spcPct val="100000"/>
              </a:lnSpc>
              <a:buFont typeface="+mj-lt"/>
              <a:buAutoNum type="arabicPeriod"/>
            </a:pPr>
            <a:r>
              <a:rPr lang="en-US" sz="1400" b="1" dirty="0"/>
              <a:t>Name: Shalom “</a:t>
            </a:r>
            <a:r>
              <a:rPr lang="en-US" sz="1400" dirty="0"/>
              <a:t>The Lord is peace”</a:t>
            </a:r>
            <a:br>
              <a:rPr lang="en-US" sz="1400" dirty="0"/>
            </a:br>
            <a:r>
              <a:rPr lang="en-US" sz="1400" dirty="0"/>
              <a:t>Passage: Judges 6:24</a:t>
            </a:r>
            <a:endParaRPr lang="en-US" altLang="en-US" sz="1400" dirty="0"/>
          </a:p>
          <a:p>
            <a:pPr marL="342900" indent="-342900" defTabSz="914400">
              <a:lnSpc>
                <a:spcPct val="100000"/>
              </a:lnSpc>
              <a:buFont typeface="+mj-lt"/>
              <a:buAutoNum type="arabicPeriod"/>
            </a:pPr>
            <a:r>
              <a:rPr lang="en-US" sz="1400" b="1" dirty="0"/>
              <a:t>NAME: Yahweh. “</a:t>
            </a:r>
            <a:r>
              <a:rPr lang="en-US" sz="1400" dirty="0"/>
              <a:t>He will always exist” </a:t>
            </a:r>
            <a:br>
              <a:rPr lang="en-US" sz="1400" dirty="0"/>
            </a:br>
            <a:r>
              <a:rPr lang="en-US" sz="1400" dirty="0"/>
              <a:t>Passage: 1 Samuel 1:20</a:t>
            </a:r>
          </a:p>
          <a:p>
            <a:pPr marL="342900" indent="-342900" defTabSz="914400">
              <a:lnSpc>
                <a:spcPct val="100000"/>
              </a:lnSpc>
              <a:buFont typeface="+mj-lt"/>
              <a:buAutoNum type="arabicPeriod"/>
            </a:pPr>
            <a:r>
              <a:rPr lang="en-US" sz="1400" b="1" dirty="0"/>
              <a:t>Name: </a:t>
            </a:r>
            <a:r>
              <a:rPr lang="en-US" sz="1400" b="1" dirty="0" err="1"/>
              <a:t>Sabbaoth</a:t>
            </a:r>
            <a:r>
              <a:rPr lang="en-US" sz="1400" b="1" dirty="0"/>
              <a:t> “</a:t>
            </a:r>
            <a:r>
              <a:rPr lang="en-US" sz="1400" dirty="0"/>
              <a:t>The Lord of Hosts”</a:t>
            </a:r>
            <a:br>
              <a:rPr lang="en-US" sz="1400" dirty="0"/>
            </a:br>
            <a:r>
              <a:rPr lang="en-US" sz="1400" dirty="0"/>
              <a:t>1 Samuel 17:45</a:t>
            </a:r>
          </a:p>
        </p:txBody>
      </p:sp>
      <p:sp>
        <p:nvSpPr>
          <p:cNvPr id="3" name="Rectangle 2"/>
          <p:cNvSpPr/>
          <p:nvPr/>
        </p:nvSpPr>
        <p:spPr>
          <a:xfrm>
            <a:off x="2123947" y="623029"/>
            <a:ext cx="9927639" cy="646331"/>
          </a:xfrm>
          <a:prstGeom prst="rect">
            <a:avLst/>
          </a:prstGeom>
        </p:spPr>
        <p:txBody>
          <a:bodyPr wrap="square">
            <a:spAutoFit/>
          </a:bodyPr>
          <a:lstStyle/>
          <a:p>
            <a:pPr marL="457200" indent="-457200">
              <a:buFont typeface="Wingdings" panose="05000000000000000000" pitchFamily="2" charset="2"/>
              <a:buChar char="ü"/>
            </a:pPr>
            <a:r>
              <a:rPr lang="en-US" dirty="0"/>
              <a:t>Read your assigned chapter heading and verse(s) </a:t>
            </a:r>
          </a:p>
          <a:p>
            <a:pPr marL="457200" indent="-457200">
              <a:buFont typeface="Wingdings" panose="05000000000000000000" pitchFamily="2" charset="2"/>
              <a:buChar char="ü"/>
            </a:pPr>
            <a:r>
              <a:rPr lang="en-US" dirty="0"/>
              <a:t>How does your story relate to your name for the Lord?</a:t>
            </a:r>
          </a:p>
        </p:txBody>
      </p:sp>
    </p:spTree>
    <p:extLst>
      <p:ext uri="{BB962C8B-B14F-4D97-AF65-F5344CB8AC3E}">
        <p14:creationId xmlns:p14="http://schemas.microsoft.com/office/powerpoint/2010/main" val="128491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5" y="0"/>
            <a:ext cx="7290054" cy="329184"/>
          </a:xfrm>
        </p:spPr>
        <p:txBody>
          <a:bodyPr>
            <a:normAutofit fontScale="90000"/>
          </a:bodyPr>
          <a:lstStyle/>
          <a:p>
            <a:r>
              <a:rPr lang="en-US" dirty="0"/>
              <a:t>The Names of The Lord</a:t>
            </a:r>
          </a:p>
        </p:txBody>
      </p:sp>
      <p:sp>
        <p:nvSpPr>
          <p:cNvPr id="5" name="Rectangle 2"/>
          <p:cNvSpPr>
            <a:spLocks noGrp="1" noChangeArrowheads="1"/>
          </p:cNvSpPr>
          <p:nvPr>
            <p:ph idx="1"/>
          </p:nvPr>
        </p:nvSpPr>
        <p:spPr bwMode="auto">
          <a:xfrm>
            <a:off x="2209805" y="1645285"/>
            <a:ext cx="9755922" cy="49576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7916" rIns="0" bIns="107916"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100000"/>
              </a:lnSpc>
              <a:buFont typeface="+mj-lt"/>
              <a:buAutoNum type="arabicPeriod"/>
            </a:pPr>
            <a:r>
              <a:rPr lang="en-US" sz="1400" b="1" dirty="0"/>
              <a:t>Name: </a:t>
            </a:r>
            <a:r>
              <a:rPr lang="en-US" sz="1400" b="1" dirty="0" err="1"/>
              <a:t>Elyon</a:t>
            </a:r>
            <a:r>
              <a:rPr lang="en-US" sz="1400" b="1" dirty="0"/>
              <a:t> “</a:t>
            </a:r>
            <a:r>
              <a:rPr lang="en-US" sz="1400" dirty="0"/>
              <a:t>The most high God” </a:t>
            </a:r>
            <a:br>
              <a:rPr lang="en-US" sz="1400" dirty="0"/>
            </a:br>
            <a:r>
              <a:rPr lang="en-US" sz="1400" dirty="0"/>
              <a:t>Passage: Genesis 14:17-20</a:t>
            </a:r>
          </a:p>
          <a:p>
            <a:pPr marL="342900" indent="-342900" defTabSz="914400">
              <a:lnSpc>
                <a:spcPct val="100000"/>
              </a:lnSpc>
              <a:buFont typeface="+mj-lt"/>
              <a:buAutoNum type="arabicPeriod"/>
            </a:pPr>
            <a:r>
              <a:rPr lang="en-US" sz="1400" b="1" dirty="0"/>
              <a:t>Name</a:t>
            </a:r>
            <a:r>
              <a:rPr lang="en-US" sz="1400" dirty="0"/>
              <a:t>: </a:t>
            </a:r>
            <a:r>
              <a:rPr lang="en-US" sz="1400" b="1" dirty="0"/>
              <a:t>Roi “</a:t>
            </a:r>
            <a:r>
              <a:rPr lang="en-US" sz="1400" dirty="0"/>
              <a:t>The strong one who sees. </a:t>
            </a:r>
            <a:br>
              <a:rPr lang="en-US" sz="1400" dirty="0"/>
            </a:br>
            <a:r>
              <a:rPr lang="en-US" sz="1400" dirty="0"/>
              <a:t>Passage: Genesis 16:13</a:t>
            </a:r>
          </a:p>
          <a:p>
            <a:pPr marL="342900" indent="-342900" defTabSz="914400">
              <a:lnSpc>
                <a:spcPct val="100000"/>
              </a:lnSpc>
              <a:buFont typeface="+mj-lt"/>
              <a:buAutoNum type="arabicPeriod"/>
            </a:pPr>
            <a:r>
              <a:rPr lang="en-US" sz="1400" b="1" dirty="0"/>
              <a:t>Name: El-</a:t>
            </a:r>
            <a:r>
              <a:rPr lang="en-US" sz="1400" b="1" dirty="0" err="1"/>
              <a:t>Shaddai</a:t>
            </a:r>
            <a:r>
              <a:rPr lang="en-US" sz="1400" b="1" dirty="0"/>
              <a:t> “</a:t>
            </a:r>
            <a:r>
              <a:rPr lang="en-US" sz="1400" dirty="0"/>
              <a:t>The Almighty Creator of heaven and earth.” </a:t>
            </a:r>
            <a:br>
              <a:rPr lang="en-US" sz="1400" dirty="0"/>
            </a:br>
            <a:r>
              <a:rPr lang="en-US" sz="1400" dirty="0"/>
              <a:t>Passage: Gen. 17:1 and 49:24</a:t>
            </a:r>
          </a:p>
          <a:p>
            <a:pPr marL="342900" indent="-342900" defTabSz="914400">
              <a:lnSpc>
                <a:spcPct val="100000"/>
              </a:lnSpc>
              <a:buFont typeface="+mj-lt"/>
              <a:buAutoNum type="arabicPeriod"/>
            </a:pPr>
            <a:r>
              <a:rPr lang="en-US" sz="1400" b="1" dirty="0"/>
              <a:t>Name: Jireh “</a:t>
            </a:r>
            <a:r>
              <a:rPr lang="en-US" sz="1400" dirty="0"/>
              <a:t>The Lord will provide”</a:t>
            </a:r>
            <a:br>
              <a:rPr lang="en-US" sz="1400" dirty="0"/>
            </a:br>
            <a:r>
              <a:rPr lang="en-US" sz="1400" dirty="0"/>
              <a:t>Passage: Genesis 22:13-14</a:t>
            </a:r>
            <a:endParaRPr lang="en-US" altLang="en-US" sz="1400" dirty="0"/>
          </a:p>
          <a:p>
            <a:pPr marL="342900" indent="-342900" defTabSz="914400">
              <a:lnSpc>
                <a:spcPct val="100000"/>
              </a:lnSpc>
              <a:buFont typeface="+mj-lt"/>
              <a:buAutoNum type="arabicPeriod"/>
            </a:pPr>
            <a:r>
              <a:rPr lang="en-US" sz="1400" b="1" dirty="0"/>
              <a:t>NAME: </a:t>
            </a:r>
            <a:r>
              <a:rPr lang="en-US" sz="1400" b="1" dirty="0" err="1"/>
              <a:t>Shammah</a:t>
            </a:r>
            <a:r>
              <a:rPr lang="en-US" sz="1400" b="1" dirty="0"/>
              <a:t> “</a:t>
            </a:r>
            <a:r>
              <a:rPr lang="en-US" sz="1400" dirty="0"/>
              <a:t>The Lord who is present”</a:t>
            </a:r>
            <a:br>
              <a:rPr lang="en-US" sz="1400" dirty="0"/>
            </a:br>
            <a:r>
              <a:rPr lang="en-US" sz="1400" dirty="0"/>
              <a:t>Passage: Genesis 28:15</a:t>
            </a:r>
          </a:p>
          <a:p>
            <a:pPr marL="342900" indent="-342900" defTabSz="914400">
              <a:lnSpc>
                <a:spcPct val="100000"/>
              </a:lnSpc>
              <a:buFont typeface="+mj-lt"/>
              <a:buAutoNum type="arabicPeriod"/>
            </a:pPr>
            <a:r>
              <a:rPr lang="en-US" sz="1400" b="1" dirty="0"/>
              <a:t>Name: Rapha “</a:t>
            </a:r>
            <a:r>
              <a:rPr lang="en-US" sz="1400" dirty="0"/>
              <a:t>The Lord our healer.”  </a:t>
            </a:r>
            <a:br>
              <a:rPr lang="en-US" sz="1400" dirty="0"/>
            </a:br>
            <a:r>
              <a:rPr lang="en-US" sz="1400" dirty="0"/>
              <a:t>Passage: Exodus 15:26</a:t>
            </a:r>
          </a:p>
          <a:p>
            <a:pPr marL="342900" indent="-342900" defTabSz="914400">
              <a:lnSpc>
                <a:spcPct val="100000"/>
              </a:lnSpc>
              <a:buFont typeface="+mj-lt"/>
              <a:buAutoNum type="arabicPeriod"/>
            </a:pPr>
            <a:r>
              <a:rPr lang="en-US" sz="1400" b="1" dirty="0"/>
              <a:t>Name: </a:t>
            </a:r>
            <a:r>
              <a:rPr lang="en-US" sz="1400" b="1" dirty="0" err="1"/>
              <a:t>Nissi</a:t>
            </a:r>
            <a:r>
              <a:rPr lang="en-US" sz="1400" b="1" dirty="0"/>
              <a:t> “</a:t>
            </a:r>
            <a:r>
              <a:rPr lang="en-US" sz="1400" dirty="0"/>
              <a:t>The Lord our banner and victor”</a:t>
            </a:r>
            <a:br>
              <a:rPr lang="en-US" sz="1400" dirty="0"/>
            </a:br>
            <a:r>
              <a:rPr lang="en-US" sz="1400" dirty="0"/>
              <a:t>Passage: Exodus 17:15</a:t>
            </a:r>
          </a:p>
          <a:p>
            <a:pPr marL="342900" indent="-342900" defTabSz="914400">
              <a:lnSpc>
                <a:spcPct val="100000"/>
              </a:lnSpc>
              <a:buFont typeface="+mj-lt"/>
              <a:buAutoNum type="arabicPeriod"/>
            </a:pPr>
            <a:r>
              <a:rPr lang="en-US" sz="1400" b="1" dirty="0"/>
              <a:t>NAME: Adonai “</a:t>
            </a:r>
            <a:r>
              <a:rPr lang="en-US" sz="1400" dirty="0"/>
              <a:t>King of kings and the Lord of lords” </a:t>
            </a:r>
            <a:br>
              <a:rPr lang="en-US" sz="1400" dirty="0"/>
            </a:br>
            <a:r>
              <a:rPr lang="en-US" sz="1400" dirty="0"/>
              <a:t>Passage: Judges 6:15</a:t>
            </a:r>
          </a:p>
          <a:p>
            <a:pPr marL="342900" indent="-342900" defTabSz="914400">
              <a:lnSpc>
                <a:spcPct val="100000"/>
              </a:lnSpc>
              <a:buFont typeface="+mj-lt"/>
              <a:buAutoNum type="arabicPeriod"/>
            </a:pPr>
            <a:r>
              <a:rPr lang="en-US" sz="1400" b="1" dirty="0"/>
              <a:t>Name: Shalom “</a:t>
            </a:r>
            <a:r>
              <a:rPr lang="en-US" sz="1400" dirty="0"/>
              <a:t>The Lord is peace”</a:t>
            </a:r>
            <a:br>
              <a:rPr lang="en-US" sz="1400" dirty="0"/>
            </a:br>
            <a:r>
              <a:rPr lang="en-US" sz="1400" dirty="0"/>
              <a:t>Passage: Judges 6:24</a:t>
            </a:r>
            <a:endParaRPr lang="en-US" altLang="en-US" sz="1400" dirty="0"/>
          </a:p>
          <a:p>
            <a:pPr marL="342900" indent="-342900" defTabSz="914400">
              <a:lnSpc>
                <a:spcPct val="100000"/>
              </a:lnSpc>
              <a:buFont typeface="+mj-lt"/>
              <a:buAutoNum type="arabicPeriod"/>
            </a:pPr>
            <a:r>
              <a:rPr lang="en-US" sz="1400" b="1" dirty="0"/>
              <a:t>NAME: Yahweh. “</a:t>
            </a:r>
            <a:r>
              <a:rPr lang="en-US" sz="1400" dirty="0"/>
              <a:t>He will always exist” </a:t>
            </a:r>
            <a:br>
              <a:rPr lang="en-US" sz="1400" dirty="0"/>
            </a:br>
            <a:r>
              <a:rPr lang="en-US" sz="1400" dirty="0"/>
              <a:t>Passage: 1 Samuel 1:20</a:t>
            </a:r>
          </a:p>
          <a:p>
            <a:pPr marL="342900" indent="-342900" defTabSz="914400">
              <a:lnSpc>
                <a:spcPct val="100000"/>
              </a:lnSpc>
              <a:buFont typeface="+mj-lt"/>
              <a:buAutoNum type="arabicPeriod"/>
            </a:pPr>
            <a:r>
              <a:rPr lang="en-US" sz="1400" b="1" dirty="0"/>
              <a:t>Name: </a:t>
            </a:r>
            <a:r>
              <a:rPr lang="en-US" sz="1400" b="1" dirty="0" err="1"/>
              <a:t>Sabbaoth</a:t>
            </a:r>
            <a:r>
              <a:rPr lang="en-US" sz="1400" b="1" dirty="0"/>
              <a:t> “</a:t>
            </a:r>
            <a:r>
              <a:rPr lang="en-US" sz="1400" dirty="0"/>
              <a:t>The Lord of Hosts”</a:t>
            </a:r>
            <a:br>
              <a:rPr lang="en-US" sz="1400" dirty="0"/>
            </a:br>
            <a:r>
              <a:rPr lang="en-US" sz="1400" dirty="0"/>
              <a:t>1 Samuel 17:45</a:t>
            </a:r>
          </a:p>
        </p:txBody>
      </p:sp>
      <p:sp>
        <p:nvSpPr>
          <p:cNvPr id="3" name="Rectangle 2"/>
          <p:cNvSpPr/>
          <p:nvPr/>
        </p:nvSpPr>
        <p:spPr>
          <a:xfrm>
            <a:off x="2123947" y="623029"/>
            <a:ext cx="9927639" cy="923330"/>
          </a:xfrm>
          <a:prstGeom prst="rect">
            <a:avLst/>
          </a:prstGeom>
        </p:spPr>
        <p:txBody>
          <a:bodyPr wrap="square">
            <a:spAutoFit/>
          </a:bodyPr>
          <a:lstStyle/>
          <a:p>
            <a:pPr marL="457200" indent="-457200">
              <a:buFont typeface="Wingdings" panose="05000000000000000000" pitchFamily="2" charset="2"/>
              <a:buChar char="ü"/>
            </a:pPr>
            <a:r>
              <a:rPr lang="en-US" dirty="0"/>
              <a:t>Read your assigned chapter heading and verse(s) </a:t>
            </a:r>
          </a:p>
          <a:p>
            <a:pPr marL="457200" indent="-457200">
              <a:buFont typeface="Wingdings" panose="05000000000000000000" pitchFamily="2" charset="2"/>
              <a:buChar char="ü"/>
            </a:pPr>
            <a:r>
              <a:rPr lang="en-US" dirty="0"/>
              <a:t>How does your story relate to your name for the Lord?</a:t>
            </a:r>
          </a:p>
          <a:p>
            <a:pPr marL="457200" indent="-457200">
              <a:buFont typeface="Wingdings" panose="05000000000000000000" pitchFamily="2" charset="2"/>
              <a:buChar char="ü"/>
            </a:pPr>
            <a:r>
              <a:rPr lang="en-US" dirty="0"/>
              <a:t>Share a personal or other scriptural experience that testifies of how your name for God is valid.</a:t>
            </a:r>
          </a:p>
        </p:txBody>
      </p:sp>
    </p:spTree>
    <p:extLst>
      <p:ext uri="{BB962C8B-B14F-4D97-AF65-F5344CB8AC3E}">
        <p14:creationId xmlns:p14="http://schemas.microsoft.com/office/powerpoint/2010/main" val="1493600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196" y="255016"/>
            <a:ext cx="7290054" cy="1545258"/>
          </a:xfrm>
        </p:spPr>
        <p:txBody>
          <a:bodyPr>
            <a:normAutofit/>
          </a:bodyPr>
          <a:lstStyle/>
          <a:p>
            <a:r>
              <a:rPr lang="en-US" dirty="0"/>
              <a:t>Which attribute of god do you need now?</a:t>
            </a:r>
          </a:p>
        </p:txBody>
      </p:sp>
      <p:sp>
        <p:nvSpPr>
          <p:cNvPr id="5" name="Rectangle 2"/>
          <p:cNvSpPr>
            <a:spLocks noGrp="1" noChangeArrowheads="1"/>
          </p:cNvSpPr>
          <p:nvPr>
            <p:ph idx="1"/>
          </p:nvPr>
        </p:nvSpPr>
        <p:spPr bwMode="auto">
          <a:xfrm>
            <a:off x="1847596" y="2049020"/>
            <a:ext cx="4972304" cy="36034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7916" rIns="0" bIns="107916"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100000"/>
              </a:lnSpc>
              <a:buFont typeface="+mj-lt"/>
              <a:buAutoNum type="arabicPeriod"/>
            </a:pPr>
            <a:r>
              <a:rPr lang="en-US" b="1" dirty="0">
                <a:latin typeface="Perpetua" panose="02020502060401020303" pitchFamily="18" charset="0"/>
              </a:rPr>
              <a:t>Yahweh. “</a:t>
            </a:r>
            <a:r>
              <a:rPr lang="en-US" dirty="0">
                <a:latin typeface="Perpetua" panose="02020502060401020303" pitchFamily="18" charset="0"/>
              </a:rPr>
              <a:t>He will always exist” </a:t>
            </a:r>
            <a:endParaRPr lang="en-US" b="1" dirty="0">
              <a:latin typeface="Perpetua" panose="02020502060401020303" pitchFamily="18" charset="0"/>
            </a:endParaRPr>
          </a:p>
          <a:p>
            <a:pPr marL="342900" indent="-342900" defTabSz="914400">
              <a:lnSpc>
                <a:spcPct val="100000"/>
              </a:lnSpc>
              <a:buFont typeface="+mj-lt"/>
              <a:buAutoNum type="arabicPeriod"/>
            </a:pPr>
            <a:r>
              <a:rPr lang="en-US" b="1" dirty="0">
                <a:latin typeface="Perpetua" panose="02020502060401020303" pitchFamily="18" charset="0"/>
              </a:rPr>
              <a:t>Adonai “</a:t>
            </a:r>
            <a:r>
              <a:rPr lang="en-US" dirty="0">
                <a:latin typeface="Perpetua" panose="02020502060401020303" pitchFamily="18" charset="0"/>
              </a:rPr>
              <a:t>King of kings”</a:t>
            </a:r>
          </a:p>
          <a:p>
            <a:pPr marL="342900" indent="-342900" defTabSz="914400">
              <a:lnSpc>
                <a:spcPct val="100000"/>
              </a:lnSpc>
              <a:buFont typeface="+mj-lt"/>
              <a:buAutoNum type="arabicPeriod"/>
            </a:pPr>
            <a:r>
              <a:rPr lang="en-US" b="1" dirty="0" err="1">
                <a:latin typeface="Perpetua" panose="02020502060401020303" pitchFamily="18" charset="0"/>
              </a:rPr>
              <a:t>Elyon</a:t>
            </a:r>
            <a:r>
              <a:rPr lang="en-US" b="1" dirty="0">
                <a:latin typeface="Perpetua" panose="02020502060401020303" pitchFamily="18" charset="0"/>
              </a:rPr>
              <a:t> “</a:t>
            </a:r>
            <a:r>
              <a:rPr lang="en-US" dirty="0">
                <a:latin typeface="Perpetua" panose="02020502060401020303" pitchFamily="18" charset="0"/>
              </a:rPr>
              <a:t>The most high God”</a:t>
            </a:r>
          </a:p>
          <a:p>
            <a:pPr marL="342900" indent="-342900" defTabSz="914400">
              <a:lnSpc>
                <a:spcPct val="100000"/>
              </a:lnSpc>
              <a:buFont typeface="+mj-lt"/>
              <a:buAutoNum type="arabicPeriod"/>
            </a:pPr>
            <a:r>
              <a:rPr lang="en-US" b="1" dirty="0">
                <a:latin typeface="Perpetua" panose="02020502060401020303" pitchFamily="18" charset="0"/>
              </a:rPr>
              <a:t>El-</a:t>
            </a:r>
            <a:r>
              <a:rPr lang="en-US" b="1" dirty="0" err="1">
                <a:latin typeface="Perpetua" panose="02020502060401020303" pitchFamily="18" charset="0"/>
              </a:rPr>
              <a:t>Shaddai</a:t>
            </a:r>
            <a:r>
              <a:rPr lang="en-US" b="1" dirty="0">
                <a:latin typeface="Perpetua" panose="02020502060401020303" pitchFamily="18" charset="0"/>
              </a:rPr>
              <a:t> “</a:t>
            </a:r>
            <a:r>
              <a:rPr lang="en-US" dirty="0">
                <a:latin typeface="Perpetua" panose="02020502060401020303" pitchFamily="18" charset="0"/>
              </a:rPr>
              <a:t>The Almighty Creator.” </a:t>
            </a:r>
          </a:p>
          <a:p>
            <a:pPr marL="342900" indent="-342900" defTabSz="914400">
              <a:lnSpc>
                <a:spcPct val="100000"/>
              </a:lnSpc>
              <a:buFont typeface="+mj-lt"/>
              <a:buAutoNum type="arabicPeriod"/>
            </a:pPr>
            <a:r>
              <a:rPr lang="en-US" b="1" dirty="0" err="1">
                <a:latin typeface="Perpetua" panose="02020502060401020303" pitchFamily="18" charset="0"/>
              </a:rPr>
              <a:t>Shammah</a:t>
            </a:r>
            <a:r>
              <a:rPr lang="en-US" b="1" dirty="0">
                <a:latin typeface="Perpetua" panose="02020502060401020303" pitchFamily="18" charset="0"/>
              </a:rPr>
              <a:t> “</a:t>
            </a:r>
            <a:r>
              <a:rPr lang="en-US" dirty="0">
                <a:latin typeface="Perpetua" panose="02020502060401020303" pitchFamily="18" charset="0"/>
              </a:rPr>
              <a:t>The Lord who is present”</a:t>
            </a:r>
          </a:p>
          <a:p>
            <a:pPr marL="342900" indent="-342900" defTabSz="914400">
              <a:lnSpc>
                <a:spcPct val="100000"/>
              </a:lnSpc>
              <a:buFont typeface="+mj-lt"/>
              <a:buAutoNum type="arabicPeriod"/>
            </a:pPr>
            <a:r>
              <a:rPr lang="en-US" b="1" dirty="0" err="1">
                <a:latin typeface="Perpetua" panose="02020502060401020303" pitchFamily="18" charset="0"/>
              </a:rPr>
              <a:t>Rapha</a:t>
            </a:r>
            <a:r>
              <a:rPr lang="en-US" b="1" dirty="0">
                <a:latin typeface="Perpetua" panose="02020502060401020303" pitchFamily="18" charset="0"/>
              </a:rPr>
              <a:t> “</a:t>
            </a:r>
            <a:r>
              <a:rPr lang="en-US" dirty="0">
                <a:latin typeface="Perpetua" panose="02020502060401020303" pitchFamily="18" charset="0"/>
              </a:rPr>
              <a:t>The Lord our healer.”  </a:t>
            </a:r>
          </a:p>
          <a:p>
            <a:pPr marL="342900" indent="-342900" defTabSz="914400">
              <a:lnSpc>
                <a:spcPct val="100000"/>
              </a:lnSpc>
              <a:buFont typeface="+mj-lt"/>
              <a:buAutoNum type="arabicPeriod" startAt="7"/>
            </a:pPr>
            <a:r>
              <a:rPr lang="en-US" b="1" dirty="0" err="1">
                <a:latin typeface="Perpetua" panose="02020502060401020303" pitchFamily="18" charset="0"/>
              </a:rPr>
              <a:t>Jireh</a:t>
            </a:r>
            <a:r>
              <a:rPr lang="en-US" b="1" dirty="0">
                <a:latin typeface="Perpetua" panose="02020502060401020303" pitchFamily="18" charset="0"/>
              </a:rPr>
              <a:t> “</a:t>
            </a:r>
            <a:r>
              <a:rPr lang="en-US" dirty="0">
                <a:latin typeface="Perpetua" panose="02020502060401020303" pitchFamily="18" charset="0"/>
              </a:rPr>
              <a:t>The Lord will provide”</a:t>
            </a:r>
          </a:p>
          <a:p>
            <a:pPr marL="342900" indent="-342900" defTabSz="914400">
              <a:lnSpc>
                <a:spcPct val="100000"/>
              </a:lnSpc>
              <a:buFont typeface="+mj-lt"/>
              <a:buAutoNum type="arabicPeriod" startAt="7"/>
            </a:pPr>
            <a:r>
              <a:rPr lang="en-US" b="1" dirty="0" err="1">
                <a:latin typeface="Perpetua" panose="02020502060401020303" pitchFamily="18" charset="0"/>
              </a:rPr>
              <a:t>Nissi</a:t>
            </a:r>
            <a:r>
              <a:rPr lang="en-US" b="1" dirty="0">
                <a:latin typeface="Perpetua" panose="02020502060401020303" pitchFamily="18" charset="0"/>
              </a:rPr>
              <a:t> “</a:t>
            </a:r>
            <a:r>
              <a:rPr lang="en-US" dirty="0">
                <a:latin typeface="Perpetua" panose="02020502060401020303" pitchFamily="18" charset="0"/>
              </a:rPr>
              <a:t>The Lord our banner and victor”</a:t>
            </a:r>
          </a:p>
          <a:p>
            <a:pPr marL="342900" indent="-342900" defTabSz="914400">
              <a:lnSpc>
                <a:spcPct val="100000"/>
              </a:lnSpc>
              <a:buFont typeface="+mj-lt"/>
              <a:buAutoNum type="arabicPeriod" startAt="7"/>
            </a:pPr>
            <a:r>
              <a:rPr lang="en-US" b="1" dirty="0">
                <a:latin typeface="Perpetua" panose="02020502060401020303" pitchFamily="18" charset="0"/>
              </a:rPr>
              <a:t>Shalom “</a:t>
            </a:r>
            <a:r>
              <a:rPr lang="en-US" dirty="0">
                <a:latin typeface="Perpetua" panose="02020502060401020303" pitchFamily="18" charset="0"/>
              </a:rPr>
              <a:t>The Lord is peace”</a:t>
            </a:r>
          </a:p>
          <a:p>
            <a:pPr marL="342900" indent="-342900" defTabSz="914400">
              <a:lnSpc>
                <a:spcPct val="100000"/>
              </a:lnSpc>
              <a:buFont typeface="+mj-lt"/>
              <a:buAutoNum type="arabicPeriod" startAt="7"/>
            </a:pPr>
            <a:r>
              <a:rPr lang="en-US" b="1" dirty="0" err="1">
                <a:latin typeface="Perpetua" panose="02020502060401020303" pitchFamily="18" charset="0"/>
              </a:rPr>
              <a:t>Sabbaoth</a:t>
            </a:r>
            <a:r>
              <a:rPr lang="en-US" b="1" dirty="0">
                <a:latin typeface="Perpetua" panose="02020502060401020303" pitchFamily="18" charset="0"/>
              </a:rPr>
              <a:t> “</a:t>
            </a:r>
            <a:r>
              <a:rPr lang="en-US" dirty="0">
                <a:latin typeface="Perpetua" panose="02020502060401020303" pitchFamily="18" charset="0"/>
              </a:rPr>
              <a:t>The Lord of Hosts”</a:t>
            </a:r>
            <a:endParaRPr lang="en-US" b="1" dirty="0">
              <a:latin typeface="Perpetua" panose="02020502060401020303" pitchFamily="18" charset="0"/>
            </a:endParaRPr>
          </a:p>
          <a:p>
            <a:pPr marL="342900" indent="-342900" defTabSz="914400">
              <a:lnSpc>
                <a:spcPct val="100000"/>
              </a:lnSpc>
              <a:buFont typeface="+mj-lt"/>
              <a:buAutoNum type="arabicPeriod" startAt="7"/>
            </a:pPr>
            <a:r>
              <a:rPr lang="en-US" b="1" dirty="0">
                <a:latin typeface="Perpetua" panose="02020502060401020303" pitchFamily="18" charset="0"/>
              </a:rPr>
              <a:t>Roi “</a:t>
            </a:r>
            <a:r>
              <a:rPr lang="en-US" dirty="0">
                <a:latin typeface="Perpetua" panose="02020502060401020303" pitchFamily="18" charset="0"/>
              </a:rPr>
              <a:t>The strong one who sees.”</a:t>
            </a:r>
          </a:p>
        </p:txBody>
      </p:sp>
      <p:sp>
        <p:nvSpPr>
          <p:cNvPr id="7" name="Rectangle 2"/>
          <p:cNvSpPr txBox="1">
            <a:spLocks noChangeArrowheads="1"/>
          </p:cNvSpPr>
          <p:nvPr/>
        </p:nvSpPr>
        <p:spPr bwMode="auto">
          <a:xfrm>
            <a:off x="6802534" y="2073807"/>
            <a:ext cx="5381431" cy="36034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7916" rIns="0" bIns="107916" numCol="1" rtlCol="0" anchor="ctr" anchorCtr="0" compatLnSpc="1">
            <a:prstTxWarp prst="textNoShape">
              <a:avLst/>
            </a:prstTxWarp>
            <a:spAutoFit/>
          </a:bodyPr>
          <a:lstStyle>
            <a:lvl1pPr marL="91440" indent="-91440" algn="l" defTabSz="914377" rtl="0" eaLnBrk="0" fontAlgn="base" latinLnBrk="0" hangingPunct="0">
              <a:lnSpc>
                <a:spcPct val="90000"/>
              </a:lnSpc>
              <a:spcBef>
                <a:spcPct val="0"/>
              </a:spcBef>
              <a:spcAft>
                <a:spcPct val="0"/>
              </a:spcAft>
              <a:buClr>
                <a:schemeClr val="accent2"/>
              </a:buClr>
              <a:buSzPct val="100000"/>
              <a:buFont typeface="Tw Cen MT" panose="020B0602020104020603" pitchFamily="34" charset="0"/>
              <a:buChar char=" "/>
              <a:defRPr sz="2000" kern="1200">
                <a:solidFill>
                  <a:schemeClr val="tx1"/>
                </a:solidFill>
                <a:latin typeface="Arial" panose="020B0604020202020204" pitchFamily="34" charset="0"/>
                <a:ea typeface="+mn-ea"/>
                <a:cs typeface="+mn-cs"/>
              </a:defRPr>
            </a:lvl1pPr>
            <a:lvl2pPr marL="265176"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600" kern="1200">
                <a:solidFill>
                  <a:schemeClr val="tx1"/>
                </a:solidFill>
                <a:latin typeface="Arial" panose="020B0604020202020204" pitchFamily="34" charset="0"/>
                <a:ea typeface="+mn-ea"/>
                <a:cs typeface="+mn-cs"/>
              </a:defRPr>
            </a:lvl2pPr>
            <a:lvl3pPr marL="448056"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3pPr>
            <a:lvl4pPr marL="594360"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4pPr>
            <a:lvl5pPr marL="777240"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5pPr>
            <a:lvl6pPr marL="914400"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6pPr>
            <a:lvl7pPr marL="1060704"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7pPr>
            <a:lvl8pPr marL="1216152"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8pPr>
            <a:lvl9pPr marL="1362456" indent="-137157" algn="l" defTabSz="914377" rtl="0" eaLnBrk="0" fontAlgn="base" latinLnBrk="0" hangingPunct="0">
              <a:lnSpc>
                <a:spcPct val="90000"/>
              </a:lnSpc>
              <a:spcBef>
                <a:spcPct val="0"/>
              </a:spcBef>
              <a:spcAft>
                <a:spcPct val="0"/>
              </a:spcAft>
              <a:buClr>
                <a:schemeClr val="accent2"/>
              </a:buClr>
              <a:buFont typeface="Wingdings 3" pitchFamily="18" charset="2"/>
              <a:buChar char=""/>
              <a:defRPr sz="1200" kern="1200">
                <a:solidFill>
                  <a:schemeClr val="tx1"/>
                </a:solidFill>
                <a:latin typeface="Arial" panose="020B0604020202020204" pitchFamily="34" charset="0"/>
                <a:ea typeface="+mn-ea"/>
                <a:cs typeface="+mn-cs"/>
              </a:defRPr>
            </a:lvl9pPr>
          </a:lstStyle>
          <a:p>
            <a:pPr marL="342900" indent="-342900" defTabSz="914400">
              <a:lnSpc>
                <a:spcPct val="100000"/>
              </a:lnSpc>
              <a:buClrTx/>
              <a:buSzTx/>
              <a:buFont typeface="+mj-lt"/>
              <a:buAutoNum type="arabicPeriod"/>
            </a:pPr>
            <a:r>
              <a:rPr lang="en-US" b="1" dirty="0">
                <a:latin typeface="Perpetua" panose="02020502060401020303" pitchFamily="18" charset="0"/>
              </a:rPr>
              <a:t>Are you concerned about the future?</a:t>
            </a:r>
          </a:p>
          <a:p>
            <a:pPr marL="342900" indent="-342900" defTabSz="914400">
              <a:lnSpc>
                <a:spcPct val="100000"/>
              </a:lnSpc>
              <a:buClrTx/>
              <a:buSzTx/>
              <a:buFont typeface="+mj-lt"/>
              <a:buAutoNum type="arabicPeriod"/>
            </a:pPr>
            <a:r>
              <a:rPr lang="en-US" b="1" dirty="0">
                <a:latin typeface="Perpetua" panose="02020502060401020303" pitchFamily="18" charset="0"/>
              </a:rPr>
              <a:t>Do you need someone to rule your life?</a:t>
            </a:r>
            <a:endParaRPr lang="en-US" dirty="0">
              <a:latin typeface="Perpetua" panose="02020502060401020303" pitchFamily="18" charset="0"/>
            </a:endParaRPr>
          </a:p>
          <a:p>
            <a:pPr marL="342900" indent="-342900" defTabSz="914400">
              <a:lnSpc>
                <a:spcPct val="100000"/>
              </a:lnSpc>
              <a:buClrTx/>
              <a:buSzTx/>
              <a:buFont typeface="+mj-lt"/>
              <a:buAutoNum type="arabicPeriod"/>
            </a:pPr>
            <a:r>
              <a:rPr lang="en-US" b="1" dirty="0">
                <a:latin typeface="Perpetua" panose="02020502060401020303" pitchFamily="18" charset="0"/>
              </a:rPr>
              <a:t>Do you need more power in your life?</a:t>
            </a:r>
            <a:endParaRPr lang="en-US" dirty="0">
              <a:latin typeface="Perpetua" panose="02020502060401020303" pitchFamily="18" charset="0"/>
            </a:endParaRPr>
          </a:p>
          <a:p>
            <a:pPr marL="342900" indent="-342900" defTabSz="914400">
              <a:lnSpc>
                <a:spcPct val="100000"/>
              </a:lnSpc>
              <a:buClrTx/>
              <a:buSzTx/>
              <a:buFont typeface="+mj-lt"/>
              <a:buAutoNum type="arabicPeriod"/>
            </a:pPr>
            <a:r>
              <a:rPr lang="en-US" b="1" dirty="0">
                <a:latin typeface="Perpetua" panose="02020502060401020303" pitchFamily="18" charset="0"/>
              </a:rPr>
              <a:t>Do you need God to create something?</a:t>
            </a:r>
            <a:endParaRPr lang="en-US" dirty="0">
              <a:latin typeface="Perpetua" panose="02020502060401020303" pitchFamily="18" charset="0"/>
            </a:endParaRPr>
          </a:p>
          <a:p>
            <a:pPr marL="342900" indent="-342900" defTabSz="914400">
              <a:lnSpc>
                <a:spcPct val="100000"/>
              </a:lnSpc>
              <a:buClrTx/>
              <a:buSzTx/>
              <a:buFont typeface="+mj-lt"/>
              <a:buAutoNum type="arabicPeriod"/>
            </a:pPr>
            <a:r>
              <a:rPr lang="en-US" b="1" dirty="0">
                <a:latin typeface="Perpetua" panose="02020502060401020303" pitchFamily="18" charset="0"/>
              </a:rPr>
              <a:t>Do you need Him present in your life?</a:t>
            </a:r>
            <a:endParaRPr lang="en-US" dirty="0">
              <a:latin typeface="Perpetua" panose="02020502060401020303" pitchFamily="18" charset="0"/>
            </a:endParaRPr>
          </a:p>
          <a:p>
            <a:pPr marL="342900" indent="-342900" defTabSz="914400">
              <a:lnSpc>
                <a:spcPct val="100000"/>
              </a:lnSpc>
              <a:buClrTx/>
              <a:buSzTx/>
              <a:buFont typeface="+mj-lt"/>
              <a:buAutoNum type="arabicPeriod"/>
            </a:pPr>
            <a:r>
              <a:rPr lang="en-US" b="1" dirty="0">
                <a:latin typeface="Perpetua" panose="02020502060401020303" pitchFamily="18" charset="0"/>
              </a:rPr>
              <a:t>Do you need healing?</a:t>
            </a:r>
            <a:endParaRPr lang="en-US" dirty="0">
              <a:latin typeface="Perpetua" panose="02020502060401020303" pitchFamily="18" charset="0"/>
            </a:endParaRPr>
          </a:p>
          <a:p>
            <a:pPr marL="342900" indent="-342900" defTabSz="914400">
              <a:lnSpc>
                <a:spcPct val="100000"/>
              </a:lnSpc>
              <a:buClrTx/>
              <a:buSzTx/>
              <a:buFont typeface="+mj-lt"/>
              <a:buAutoNum type="arabicPeriod" startAt="7"/>
            </a:pPr>
            <a:r>
              <a:rPr lang="en-US" b="1" dirty="0">
                <a:latin typeface="Perpetua" panose="02020502060401020303" pitchFamily="18" charset="0"/>
              </a:rPr>
              <a:t>Do you need him to provide something?</a:t>
            </a:r>
            <a:endParaRPr lang="en-US" dirty="0">
              <a:latin typeface="Perpetua" panose="02020502060401020303" pitchFamily="18" charset="0"/>
            </a:endParaRPr>
          </a:p>
          <a:p>
            <a:pPr marL="342900" indent="-342900" defTabSz="914400">
              <a:lnSpc>
                <a:spcPct val="100000"/>
              </a:lnSpc>
              <a:buClrTx/>
              <a:buSzTx/>
              <a:buFont typeface="+mj-lt"/>
              <a:buAutoNum type="arabicPeriod" startAt="7"/>
            </a:pPr>
            <a:r>
              <a:rPr lang="en-US" b="1" dirty="0">
                <a:latin typeface="Perpetua" panose="02020502060401020303" pitchFamily="18" charset="0"/>
              </a:rPr>
              <a:t>Do you need a victory?</a:t>
            </a:r>
            <a:endParaRPr lang="en-US" dirty="0">
              <a:latin typeface="Perpetua" panose="02020502060401020303" pitchFamily="18" charset="0"/>
            </a:endParaRPr>
          </a:p>
          <a:p>
            <a:pPr marL="342900" indent="-342900" defTabSz="914400">
              <a:lnSpc>
                <a:spcPct val="100000"/>
              </a:lnSpc>
              <a:buClrTx/>
              <a:buSzTx/>
              <a:buFont typeface="+mj-lt"/>
              <a:buAutoNum type="arabicPeriod" startAt="7"/>
            </a:pPr>
            <a:r>
              <a:rPr lang="en-US" b="1" dirty="0">
                <a:latin typeface="Perpetua" panose="02020502060401020303" pitchFamily="18" charset="0"/>
              </a:rPr>
              <a:t>Do you need peace?</a:t>
            </a:r>
            <a:endParaRPr lang="en-US" dirty="0">
              <a:latin typeface="Perpetua" panose="02020502060401020303" pitchFamily="18" charset="0"/>
            </a:endParaRPr>
          </a:p>
          <a:p>
            <a:pPr marL="342900" indent="-342900" defTabSz="914400">
              <a:lnSpc>
                <a:spcPct val="100000"/>
              </a:lnSpc>
              <a:buClrTx/>
              <a:buSzTx/>
              <a:buFont typeface="+mj-lt"/>
              <a:buAutoNum type="arabicPeriod" startAt="7"/>
            </a:pPr>
            <a:r>
              <a:rPr lang="en-US" b="1" dirty="0">
                <a:latin typeface="Perpetua" panose="02020502060401020303" pitchFamily="18" charset="0"/>
              </a:rPr>
              <a:t>Do you need backup?</a:t>
            </a:r>
          </a:p>
          <a:p>
            <a:pPr marL="342900" indent="-342900" defTabSz="914400">
              <a:lnSpc>
                <a:spcPct val="100000"/>
              </a:lnSpc>
              <a:buClrTx/>
              <a:buSzTx/>
              <a:buFont typeface="+mj-lt"/>
              <a:buAutoNum type="arabicPeriod" startAt="7"/>
            </a:pPr>
            <a:r>
              <a:rPr lang="en-US" b="1" dirty="0">
                <a:latin typeface="Perpetua" panose="02020502060401020303" pitchFamily="18" charset="0"/>
              </a:rPr>
              <a:t>Is there something you need to see better?</a:t>
            </a:r>
            <a:endParaRPr lang="en-US" dirty="0">
              <a:latin typeface="Perpetua" panose="02020502060401020303" pitchFamily="18" charset="0"/>
            </a:endParaRPr>
          </a:p>
        </p:txBody>
      </p:sp>
      <p:sp>
        <p:nvSpPr>
          <p:cNvPr id="6" name="Title 1"/>
          <p:cNvSpPr txBox="1">
            <a:spLocks/>
          </p:cNvSpPr>
          <p:nvPr/>
        </p:nvSpPr>
        <p:spPr>
          <a:xfrm>
            <a:off x="1819275" y="5467567"/>
            <a:ext cx="8525129" cy="1545258"/>
          </a:xfrm>
          <a:prstGeom prst="rect">
            <a:avLst/>
          </a:prstGeom>
        </p:spPr>
        <p:txBody>
          <a:bodyPr vert="horz" lIns="91440" tIns="45720" rIns="91440" bIns="45720" rtlCol="0" anchor="ctr">
            <a:normAutofit/>
          </a:bodyPr>
          <a:lst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a:lstStyle>
          <a:p>
            <a:r>
              <a:rPr lang="en-US" dirty="0"/>
              <a:t>Which attribute has he been in your life?</a:t>
            </a:r>
          </a:p>
        </p:txBody>
      </p:sp>
    </p:spTree>
    <p:extLst>
      <p:ext uri="{BB962C8B-B14F-4D97-AF65-F5344CB8AC3E}">
        <p14:creationId xmlns:p14="http://schemas.microsoft.com/office/powerpoint/2010/main" val="25794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8" end="8"/>
                                            </p:txEl>
                                          </p:spTgt>
                                        </p:tgtEl>
                                        <p:attrNameLst>
                                          <p:attrName>style.visibility</p:attrName>
                                        </p:attrNameLst>
                                      </p:cBhvr>
                                      <p:to>
                                        <p:strVal val="visible"/>
                                      </p:to>
                                    </p:set>
                                    <p:animEffect transition="in" filter="fade">
                                      <p:cBhvr>
                                        <p:cTn id="70" dur="1000"/>
                                        <p:tgtEl>
                                          <p:spTgt spid="7">
                                            <p:txEl>
                                              <p:pRg st="8" end="8"/>
                                            </p:txEl>
                                          </p:spTgt>
                                        </p:tgtEl>
                                      </p:cBhvr>
                                    </p:animEffect>
                                    <p:anim calcmode="lin" valueType="num">
                                      <p:cBhvr>
                                        <p:cTn id="7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animEffect transition="in" filter="fade">
                                      <p:cBhvr>
                                        <p:cTn id="77" dur="1000"/>
                                        <p:tgtEl>
                                          <p:spTgt spid="7">
                                            <p:txEl>
                                              <p:pRg st="9" end="9"/>
                                            </p:txEl>
                                          </p:spTgt>
                                        </p:tgtEl>
                                      </p:cBhvr>
                                    </p:animEffect>
                                    <p:anim calcmode="lin" valueType="num">
                                      <p:cBhvr>
                                        <p:cTn id="7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7">
                                            <p:txEl>
                                              <p:pRg st="10" end="10"/>
                                            </p:txEl>
                                          </p:spTgt>
                                        </p:tgtEl>
                                        <p:attrNameLst>
                                          <p:attrName>style.visibility</p:attrName>
                                        </p:attrNameLst>
                                      </p:cBhvr>
                                      <p:to>
                                        <p:strVal val="visible"/>
                                      </p:to>
                                    </p:set>
                                    <p:animEffect transition="in" filter="fade">
                                      <p:cBhvr>
                                        <p:cTn id="84" dur="1000"/>
                                        <p:tgtEl>
                                          <p:spTgt spid="7">
                                            <p:txEl>
                                              <p:pRg st="10" end="10"/>
                                            </p:txEl>
                                          </p:spTgt>
                                        </p:tgtEl>
                                      </p:cBhvr>
                                    </p:animEffect>
                                    <p:anim calcmode="lin" valueType="num">
                                      <p:cBhvr>
                                        <p:cTn id="85"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1000"/>
                                        <p:tgtEl>
                                          <p:spTgt spid="6"/>
                                        </p:tgtEl>
                                      </p:cBhvr>
                                    </p:animEffect>
                                    <p:anim calcmode="lin" valueType="num">
                                      <p:cBhvr>
                                        <p:cTn id="92" dur="1000" fill="hold"/>
                                        <p:tgtEl>
                                          <p:spTgt spid="6"/>
                                        </p:tgtEl>
                                        <p:attrNameLst>
                                          <p:attrName>ppt_x</p:attrName>
                                        </p:attrNameLst>
                                      </p:cBhvr>
                                      <p:tavLst>
                                        <p:tav tm="0">
                                          <p:val>
                                            <p:strVal val="#ppt_x"/>
                                          </p:val>
                                        </p:tav>
                                        <p:tav tm="100000">
                                          <p:val>
                                            <p:strVal val="#ppt_x"/>
                                          </p:val>
                                        </p:tav>
                                      </p:tavLst>
                                    </p:anim>
                                    <p:anim calcmode="lin" valueType="num">
                                      <p:cBhvr>
                                        <p:cTn id="9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93900" y="304801"/>
            <a:ext cx="8140700" cy="1431925"/>
          </a:xfrm>
        </p:spPr>
        <p:txBody>
          <a:bodyPr/>
          <a:lstStyle/>
          <a:p>
            <a:pPr algn="ctr"/>
            <a:r>
              <a:rPr lang="en-US" altLang="en-US" dirty="0"/>
              <a:t>Tender Mercies</a:t>
            </a:r>
          </a:p>
        </p:txBody>
      </p:sp>
      <p:sp>
        <p:nvSpPr>
          <p:cNvPr id="2" name="Rectangle 1"/>
          <p:cNvSpPr/>
          <p:nvPr/>
        </p:nvSpPr>
        <p:spPr>
          <a:xfrm>
            <a:off x="3079981" y="1249155"/>
            <a:ext cx="8902700" cy="5125121"/>
          </a:xfrm>
          <a:prstGeom prst="rect">
            <a:avLst/>
          </a:prstGeom>
        </p:spPr>
        <p:txBody>
          <a:bodyPr wrap="square">
            <a:spAutoFit/>
          </a:bodyPr>
          <a:lstStyle/>
          <a:p>
            <a:pPr>
              <a:lnSpc>
                <a:spcPct val="80000"/>
              </a:lnSpc>
              <a:buFont typeface="Wingdings" panose="05000000000000000000" pitchFamily="2" charset="2"/>
              <a:buNone/>
            </a:pPr>
            <a:r>
              <a:rPr lang="en-US" altLang="en-US" sz="3600" dirty="0"/>
              <a:t>“Difficult days are ahead for all mankind but Jesus descended below all things in order to rise above all things. He expects us to follow His example. Yoked with Him, we can rise above all challenges, no matter how difficult they may be. </a:t>
            </a:r>
            <a:r>
              <a:rPr lang="en-US" altLang="en-US" sz="3200" dirty="0"/>
              <a:t>"Be of good cheer, and do not fear, for I the Lord am with you, and will stand by you; and ye shall bear record of me, even Jesus Christ, that I am the Son of the living God, that I was, that I am, and that I am to come” (D&amp;C 68). Lovingly we cling to that promise. “</a:t>
            </a:r>
          </a:p>
          <a:p>
            <a:pPr>
              <a:lnSpc>
                <a:spcPct val="80000"/>
              </a:lnSpc>
            </a:pPr>
            <a:endParaRPr lang="en-US" altLang="en-US" sz="3200" dirty="0"/>
          </a:p>
        </p:txBody>
      </p:sp>
      <p:pic>
        <p:nvPicPr>
          <p:cNvPr id="1028"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19" y="1249155"/>
            <a:ext cx="2870662" cy="358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712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93900" y="304801"/>
            <a:ext cx="8140700" cy="1431925"/>
          </a:xfrm>
        </p:spPr>
        <p:txBody>
          <a:bodyPr/>
          <a:lstStyle/>
          <a:p>
            <a:pPr algn="ctr"/>
            <a:r>
              <a:rPr lang="en-US" altLang="en-US" dirty="0"/>
              <a:t>Tender Mercies</a:t>
            </a:r>
          </a:p>
        </p:txBody>
      </p:sp>
      <p:sp>
        <p:nvSpPr>
          <p:cNvPr id="2" name="Rectangle 1"/>
          <p:cNvSpPr/>
          <p:nvPr/>
        </p:nvSpPr>
        <p:spPr>
          <a:xfrm>
            <a:off x="3145152" y="1084263"/>
            <a:ext cx="8712199" cy="4706545"/>
          </a:xfrm>
          <a:prstGeom prst="rect">
            <a:avLst/>
          </a:prstGeom>
        </p:spPr>
        <p:txBody>
          <a:bodyPr wrap="square">
            <a:spAutoFit/>
          </a:bodyPr>
          <a:lstStyle/>
          <a:p>
            <a:pPr>
              <a:lnSpc>
                <a:spcPct val="80000"/>
              </a:lnSpc>
            </a:pPr>
            <a:r>
              <a:rPr lang="en-US" sz="3600" dirty="0"/>
              <a:t>“God is at the helm.  Never doubt it.  When we are confronted with opposition, He will open the way when there appears to be no way.  Our individual efforts may be humble and appear somewhat insignificant.  But the accumulated good works of all, laboring together with a common purpose, will bring to pass great and wondrous accomplishments.”</a:t>
            </a:r>
            <a:r>
              <a:rPr lang="en-US" sz="3200" dirty="0"/>
              <a:t> </a:t>
            </a:r>
            <a:r>
              <a:rPr lang="en-US" b="1" dirty="0"/>
              <a:t>— President Gordon B. Hinckley, “God Is at the Helm,” Ensign, May 1994, p. 53</a:t>
            </a:r>
          </a:p>
          <a:p>
            <a:pPr marL="285750" indent="-285750">
              <a:lnSpc>
                <a:spcPct val="80000"/>
              </a:lnSpc>
              <a:buFont typeface="Arial" panose="020B0604020202020204" pitchFamily="34" charset="0"/>
              <a:buChar char="•"/>
            </a:pPr>
            <a:endParaRPr lang="en-US" altLang="en-US" sz="3200" dirty="0"/>
          </a:p>
        </p:txBody>
      </p:sp>
      <p:pic>
        <p:nvPicPr>
          <p:cNvPr id="1026" name="Picture 2" descr="Image result for president hinck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4171"/>
            <a:ext cx="3145152" cy="348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352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93900" y="304801"/>
            <a:ext cx="8140700" cy="1431925"/>
          </a:xfrm>
        </p:spPr>
        <p:txBody>
          <a:bodyPr/>
          <a:lstStyle/>
          <a:p>
            <a:pPr algn="ctr"/>
            <a:r>
              <a:rPr lang="en-US" altLang="en-US" dirty="0"/>
              <a:t>Tender Mercies</a:t>
            </a:r>
          </a:p>
        </p:txBody>
      </p:sp>
      <p:sp>
        <p:nvSpPr>
          <p:cNvPr id="2" name="Rectangle 1"/>
          <p:cNvSpPr/>
          <p:nvPr/>
        </p:nvSpPr>
        <p:spPr>
          <a:xfrm>
            <a:off x="3132945" y="1122926"/>
            <a:ext cx="8679304" cy="4339650"/>
          </a:xfrm>
          <a:prstGeom prst="rect">
            <a:avLst/>
          </a:prstGeom>
        </p:spPr>
        <p:txBody>
          <a:bodyPr wrap="square">
            <a:spAutoFit/>
          </a:bodyPr>
          <a:lstStyle/>
          <a:p>
            <a:pPr fontAlgn="base"/>
            <a:r>
              <a:rPr lang="en-US" sz="3600" dirty="0"/>
              <a:t>“Your life is carefully watched over.  The Lord knows both what He will need you to do and what you will need to know.  He is kind and He is all-knowing.  So you can with confidence expect that He has prepared opportunities for you to learn in preparation for the service you will give.” </a:t>
            </a:r>
            <a:r>
              <a:rPr lang="en-US" sz="2400" dirty="0"/>
              <a:t>— President Henry B. </a:t>
            </a:r>
            <a:r>
              <a:rPr lang="en-US" sz="2400" dirty="0" err="1"/>
              <a:t>Eyring</a:t>
            </a:r>
            <a:r>
              <a:rPr lang="en-US" sz="2400" dirty="0"/>
              <a:t>, “Education for Real Life,” Ensign, October 2002, pp. 18-19</a:t>
            </a:r>
            <a:endParaRPr lang="en-US" sz="3600" dirty="0"/>
          </a:p>
        </p:txBody>
      </p:sp>
      <p:pic>
        <p:nvPicPr>
          <p:cNvPr id="2050" name="Picture 2" descr="Image result for president ey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9" y="1038083"/>
            <a:ext cx="2932901" cy="366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43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057400" y="568345"/>
            <a:ext cx="8244804" cy="1560716"/>
          </a:xfrm>
        </p:spPr>
        <p:txBody>
          <a:bodyPr/>
          <a:lstStyle/>
          <a:p>
            <a:r>
              <a:rPr lang="en-US" altLang="en-US" b="1" dirty="0"/>
              <a:t>Magi, Mary, Joseph and Jesus </a:t>
            </a:r>
          </a:p>
        </p:txBody>
      </p:sp>
      <p:sp>
        <p:nvSpPr>
          <p:cNvPr id="62467" name="Rectangle 3"/>
          <p:cNvSpPr>
            <a:spLocks noGrp="1" noChangeArrowheads="1"/>
          </p:cNvSpPr>
          <p:nvPr>
            <p:ph idx="1"/>
          </p:nvPr>
        </p:nvSpPr>
        <p:spPr>
          <a:xfrm>
            <a:off x="1816100" y="1460500"/>
            <a:ext cx="8486104" cy="5130800"/>
          </a:xfrm>
          <a:solidFill>
            <a:schemeClr val="bg1"/>
          </a:solidFill>
        </p:spPr>
        <p:txBody>
          <a:bodyPr>
            <a:normAutofit fontScale="92500" lnSpcReduction="20000"/>
          </a:bodyPr>
          <a:lstStyle/>
          <a:p>
            <a:pPr marL="812800" indent="-812800"/>
            <a:r>
              <a:rPr lang="en-US" altLang="en-US" sz="2800" b="1" dirty="0"/>
              <a:t>Magi were Warned by God</a:t>
            </a:r>
            <a:endParaRPr lang="en-US" altLang="en-US" sz="2800" dirty="0"/>
          </a:p>
          <a:p>
            <a:pPr marL="1168400" lvl="1" indent="-711200"/>
            <a:r>
              <a:rPr lang="en-US" altLang="en-US" sz="2400" dirty="0"/>
              <a:t>They were warned by God not to return the way they had come</a:t>
            </a:r>
          </a:p>
          <a:p>
            <a:pPr marL="1408430" lvl="2" indent="-711200"/>
            <a:r>
              <a:rPr lang="en-US" altLang="en-US" sz="2200" dirty="0"/>
              <a:t>God will keep you from the evil one if you walk in obedience to Him!</a:t>
            </a:r>
            <a:endParaRPr lang="en-US" altLang="en-US" sz="2200" b="1" dirty="0"/>
          </a:p>
          <a:p>
            <a:pPr marL="812800" indent="-812800"/>
            <a:r>
              <a:rPr lang="en-US" altLang="en-US" sz="2800" b="1" dirty="0"/>
              <a:t>Departed by another way (Matthew 2:12)</a:t>
            </a:r>
            <a:endParaRPr lang="en-US" altLang="en-US" sz="2800" dirty="0"/>
          </a:p>
          <a:p>
            <a:pPr marL="1168400" lvl="1" indent="-711200"/>
            <a:r>
              <a:rPr lang="en-US" altLang="en-US" sz="2400" dirty="0"/>
              <a:t>Anyone who comes to Christ will go home differently and be a new creature.</a:t>
            </a:r>
          </a:p>
          <a:p>
            <a:pPr marL="1408430" lvl="2" indent="-711200"/>
            <a:r>
              <a:rPr lang="en-US" altLang="en-US" sz="2200" dirty="0"/>
              <a:t>2 Corinthians 5:17 - Therefore if any man be in Christ, he is a new creature: old things are passed away; behold, all things are become new</a:t>
            </a:r>
          </a:p>
          <a:p>
            <a:pPr marL="928370" indent="-711200"/>
            <a:r>
              <a:rPr lang="en-US" altLang="en-US" sz="2600" b="1" dirty="0"/>
              <a:t>What principle do we learn from Joseph’s flight to Egypt? </a:t>
            </a:r>
            <a:r>
              <a:rPr lang="en-US" altLang="en-US" sz="2600" i="1" dirty="0"/>
              <a:t>(Matthew 12:13-14)</a:t>
            </a:r>
          </a:p>
          <a:p>
            <a:pPr marL="1168400" lvl="1" indent="-711200"/>
            <a:endParaRPr lang="en-US" altLang="en-US" sz="2400" b="1" i="1" dirty="0"/>
          </a:p>
        </p:txBody>
      </p:sp>
    </p:spTree>
    <p:extLst>
      <p:ext uri="{BB962C8B-B14F-4D97-AF65-F5344CB8AC3E}">
        <p14:creationId xmlns:p14="http://schemas.microsoft.com/office/powerpoint/2010/main" val="3060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fade">
                                      <p:cBhvr>
                                        <p:cTn id="7" dur="500"/>
                                        <p:tgtEl>
                                          <p:spTgt spid="62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fade">
                                      <p:cBhvr>
                                        <p:cTn id="12" dur="500"/>
                                        <p:tgtEl>
                                          <p:spTgt spid="62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467">
                                            <p:txEl>
                                              <p:pRg st="2" end="2"/>
                                            </p:txEl>
                                          </p:spTgt>
                                        </p:tgtEl>
                                        <p:attrNameLst>
                                          <p:attrName>style.visibility</p:attrName>
                                        </p:attrNameLst>
                                      </p:cBhvr>
                                      <p:to>
                                        <p:strVal val="visible"/>
                                      </p:to>
                                    </p:set>
                                    <p:animEffect transition="in" filter="fade">
                                      <p:cBhvr>
                                        <p:cTn id="17" dur="500"/>
                                        <p:tgtEl>
                                          <p:spTgt spid="62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467">
                                            <p:txEl>
                                              <p:pRg st="3" end="3"/>
                                            </p:txEl>
                                          </p:spTgt>
                                        </p:tgtEl>
                                        <p:attrNameLst>
                                          <p:attrName>style.visibility</p:attrName>
                                        </p:attrNameLst>
                                      </p:cBhvr>
                                      <p:to>
                                        <p:strVal val="visible"/>
                                      </p:to>
                                    </p:set>
                                    <p:animEffect transition="in" filter="fade">
                                      <p:cBhvr>
                                        <p:cTn id="22" dur="500"/>
                                        <p:tgtEl>
                                          <p:spTgt spid="624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467">
                                            <p:txEl>
                                              <p:pRg st="4" end="4"/>
                                            </p:txEl>
                                          </p:spTgt>
                                        </p:tgtEl>
                                        <p:attrNameLst>
                                          <p:attrName>style.visibility</p:attrName>
                                        </p:attrNameLst>
                                      </p:cBhvr>
                                      <p:to>
                                        <p:strVal val="visible"/>
                                      </p:to>
                                    </p:set>
                                    <p:animEffect transition="in" filter="fade">
                                      <p:cBhvr>
                                        <p:cTn id="27" dur="500"/>
                                        <p:tgtEl>
                                          <p:spTgt spid="624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2467">
                                            <p:txEl>
                                              <p:pRg st="5" end="5"/>
                                            </p:txEl>
                                          </p:spTgt>
                                        </p:tgtEl>
                                        <p:attrNameLst>
                                          <p:attrName>style.visibility</p:attrName>
                                        </p:attrNameLst>
                                      </p:cBhvr>
                                      <p:to>
                                        <p:strVal val="visible"/>
                                      </p:to>
                                    </p:set>
                                    <p:animEffect transition="in" filter="fade">
                                      <p:cBhvr>
                                        <p:cTn id="32" dur="500"/>
                                        <p:tgtEl>
                                          <p:spTgt spid="624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467">
                                            <p:txEl>
                                              <p:pRg st="6" end="6"/>
                                            </p:txEl>
                                          </p:spTgt>
                                        </p:tgtEl>
                                        <p:attrNameLst>
                                          <p:attrName>style.visibility</p:attrName>
                                        </p:attrNameLst>
                                      </p:cBhvr>
                                      <p:to>
                                        <p:strVal val="visible"/>
                                      </p:to>
                                    </p:set>
                                    <p:animEffect transition="in" filter="fade">
                                      <p:cBhvr>
                                        <p:cTn id="37" dur="500"/>
                                        <p:tgtEl>
                                          <p:spTgt spid="6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057400" y="568346"/>
            <a:ext cx="8244804" cy="892155"/>
          </a:xfrm>
        </p:spPr>
        <p:txBody>
          <a:bodyPr/>
          <a:lstStyle/>
          <a:p>
            <a:r>
              <a:rPr lang="en-US" altLang="en-US" b="1" dirty="0"/>
              <a:t>Joseph</a:t>
            </a:r>
          </a:p>
        </p:txBody>
      </p:sp>
      <p:sp>
        <p:nvSpPr>
          <p:cNvPr id="62467" name="Rectangle 3"/>
          <p:cNvSpPr>
            <a:spLocks noGrp="1" noChangeArrowheads="1"/>
          </p:cNvSpPr>
          <p:nvPr>
            <p:ph idx="1"/>
          </p:nvPr>
        </p:nvSpPr>
        <p:spPr>
          <a:xfrm>
            <a:off x="1816100" y="1363089"/>
            <a:ext cx="8486104" cy="5130800"/>
          </a:xfrm>
          <a:solidFill>
            <a:schemeClr val="bg1"/>
          </a:solidFill>
        </p:spPr>
        <p:txBody>
          <a:bodyPr>
            <a:normAutofit fontScale="92500"/>
          </a:bodyPr>
          <a:lstStyle/>
          <a:p>
            <a:pPr marL="0" indent="0">
              <a:buNone/>
            </a:pPr>
            <a:r>
              <a:rPr lang="en-US" sz="2800" dirty="0"/>
              <a:t>Gerald N. Lund: ‘Matthew tells us that Joseph was a just and considerate man. In a dream an angel told him who Jesus would be and that he gave Jesus his name, which means </a:t>
            </a:r>
            <a:r>
              <a:rPr lang="en-US" sz="2800" i="1" dirty="0"/>
              <a:t>savior.</a:t>
            </a:r>
            <a:r>
              <a:rPr lang="en-US" sz="2800" dirty="0"/>
              <a:t> We know that he took Mary to Bethlehem, where Jesus was born. Less than two years later, Joseph took his family into Egypt to escape Herod, after being warned in a dream. In Egypt, a dream again told him when to return, and another dream told him to go to Galilee. (See Matt. 2:13–15, 19–22.) Four dreams from God! Joseph must have been an exceptionally visionary and spiritually sensitive man’ </a:t>
            </a:r>
            <a:r>
              <a:rPr lang="en-US" sz="1900" dirty="0"/>
              <a:t>(</a:t>
            </a:r>
            <a:r>
              <a:rPr lang="en-US" sz="1900" i="1" dirty="0"/>
              <a:t>Jesus Christ, Key to the Plan of Salvation</a:t>
            </a:r>
            <a:r>
              <a:rPr lang="en-US" sz="1900" dirty="0"/>
              <a:t> [1991], 51–52)” (</a:t>
            </a:r>
            <a:r>
              <a:rPr lang="en-US" sz="1900" i="1" dirty="0"/>
              <a:t>New Testament Student Manual</a:t>
            </a:r>
            <a:r>
              <a:rPr lang="en-US" sz="1900" dirty="0"/>
              <a:t> [Church Educational System manual, 2014], 13–14).</a:t>
            </a:r>
            <a:endParaRPr lang="en-US" altLang="en-US" sz="1700" b="1" i="1" dirty="0"/>
          </a:p>
        </p:txBody>
      </p:sp>
    </p:spTree>
    <p:extLst>
      <p:ext uri="{BB962C8B-B14F-4D97-AF65-F5344CB8AC3E}">
        <p14:creationId xmlns:p14="http://schemas.microsoft.com/office/powerpoint/2010/main" val="192388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a cat licked your feet</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4098" name="Picture 2" descr="http://media.tumblr.com/e8740afed9ceb65f76063eb56266963c/tumblr_inline_mque3e5hba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5334000" cy="411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65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‘drinking’ from a hose</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5122" name="Picture 2" descr="http://media.tumblr.com/ac513c5690d2aba4ce8d30342577bb96/tumblr_inline_mqueaoctad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65093" y="1009591"/>
            <a:ext cx="6705600" cy="4917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0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smelling a foot</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6146" name="Picture 2" descr="http://media.tumblr.com/c5553b3872ff9262318936d9f3dd03d2/tumblr_inline_mqueff8har1qz4rg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14401"/>
            <a:ext cx="4495800" cy="475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4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watching TV</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7170" name="Picture 2" descr="http://media.tumblr.com/b71b1eb68204b159888c9115a69d9d04/tumblr_inline_mquejiNw69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7848600" cy="448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5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1" y="5943600"/>
            <a:ext cx="9035387" cy="596724"/>
          </a:xfrm>
        </p:spPr>
        <p:txBody>
          <a:bodyPr>
            <a:noAutofit/>
          </a:bodyPr>
          <a:lstStyle/>
          <a:p>
            <a:pPr marL="0" indent="0" algn="ctr" eaLnBrk="0" fontAlgn="base" hangingPunct="0">
              <a:spcBef>
                <a:spcPct val="0"/>
              </a:spcBef>
              <a:spcAft>
                <a:spcPct val="0"/>
              </a:spcAft>
              <a:buNone/>
            </a:pPr>
            <a:r>
              <a:rPr lang="en-US" altLang="en-US" sz="2400" b="1" dirty="0">
                <a:latin typeface="Helvetica" panose="020B0604020202020204" pitchFamily="34" charset="0"/>
                <a:cs typeface="Times New Roman" panose="02020603050405020304" pitchFamily="18" charset="0"/>
              </a:rPr>
              <a:t>First time tasting ‘sour’</a:t>
            </a:r>
            <a:endParaRPr lang="en-US" altLang="en-US" sz="2400" dirty="0">
              <a:latin typeface="Arial" panose="020B0604020202020204" pitchFamily="34" charset="0"/>
            </a:endParaRPr>
          </a:p>
        </p:txBody>
      </p:sp>
      <p:sp>
        <p:nvSpPr>
          <p:cNvPr id="2" name="Rectangle 1"/>
          <p:cNvSpPr/>
          <p:nvPr/>
        </p:nvSpPr>
        <p:spPr>
          <a:xfrm>
            <a:off x="1752600" y="196334"/>
            <a:ext cx="8686800" cy="523220"/>
          </a:xfrm>
          <a:prstGeom prst="rect">
            <a:avLst/>
          </a:prstGeom>
        </p:spPr>
        <p:txBody>
          <a:bodyPr wrap="square">
            <a:spAutoFit/>
          </a:bodyPr>
          <a:lstStyle/>
          <a:p>
            <a:pPr algn="ctr"/>
            <a:r>
              <a:rPr lang="en-US" sz="2800" dirty="0">
                <a:latin typeface="Arial Black" panose="020B0A04020102020204" pitchFamily="34" charset="0"/>
              </a:rPr>
              <a:t>Famous Firsts</a:t>
            </a:r>
          </a:p>
        </p:txBody>
      </p:sp>
      <p:sp>
        <p:nvSpPr>
          <p:cNvPr id="5" name="Rectangle 1"/>
          <p:cNvSpPr>
            <a:spLocks noChangeArrowheads="1"/>
          </p:cNvSpPr>
          <p:nvPr/>
        </p:nvSpPr>
        <p:spPr bwMode="auto">
          <a:xfrm>
            <a:off x="1524001" y="901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n-US" altLang="en-US" dirty="0">
              <a:latin typeface="Arial" panose="020B0604020202020204" pitchFamily="34" charset="0"/>
            </a:endParaRPr>
          </a:p>
        </p:txBody>
      </p:sp>
      <p:pic>
        <p:nvPicPr>
          <p:cNvPr id="8194" name="Picture 2" descr="http://media.tumblr.com/9ff4e5d7ab872648b7f20715943f236f/tumblr_inline_mquf7wNABs1qz4rgp.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990601"/>
            <a:ext cx="4267200" cy="472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98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E1217"/>
      </a:dk2>
      <a:lt2>
        <a:srgbClr val="FAFDFD"/>
      </a:lt2>
      <a:accent1>
        <a:srgbClr val="78475D"/>
      </a:accent1>
      <a:accent2>
        <a:srgbClr val="A7D068"/>
      </a:accent2>
      <a:accent3>
        <a:srgbClr val="78C5CF"/>
      </a:accent3>
      <a:accent4>
        <a:srgbClr val="D36E88"/>
      </a:accent4>
      <a:accent5>
        <a:srgbClr val="D3C588"/>
      </a:accent5>
      <a:accent6>
        <a:srgbClr val="ED9E57"/>
      </a:accent6>
      <a:hlink>
        <a:srgbClr val="78C5CF"/>
      </a:hlink>
      <a:folHlink>
        <a:srgbClr val="D36E88"/>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E2D42CFC-65DC-41E3-8961-A8E5A2991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1321</TotalTime>
  <Words>1468</Words>
  <Application>Microsoft Office PowerPoint</Application>
  <PresentationFormat>Widescreen</PresentationFormat>
  <Paragraphs>230</Paragraphs>
  <Slides>47</Slides>
  <Notes>17</Notes>
  <HiddenSlides>6</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Arial</vt:lpstr>
      <vt:lpstr>Arial Black</vt:lpstr>
      <vt:lpstr>Calibri</vt:lpstr>
      <vt:lpstr>Californian FB</vt:lpstr>
      <vt:lpstr>Century Schoolbook</vt:lpstr>
      <vt:lpstr>Corbel</vt:lpstr>
      <vt:lpstr>Helvetica</vt:lpstr>
      <vt:lpstr>Hurry Up</vt:lpstr>
      <vt:lpstr>Impact</vt:lpstr>
      <vt:lpstr>Open Sans</vt:lpstr>
      <vt:lpstr>Perpetua</vt:lpstr>
      <vt:lpstr>Pupcat</vt:lpstr>
      <vt:lpstr>Teen</vt:lpstr>
      <vt:lpstr>Times New Roman</vt:lpstr>
      <vt:lpstr>Verdana</vt:lpstr>
      <vt:lpstr>Wingdings</vt:lpstr>
      <vt:lpstr>Feathered</vt:lpstr>
      <vt:lpstr>New Testament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Genealogy Application: What does it mean to me?</vt:lpstr>
      <vt:lpstr>Fleas in a Jar:  An Analogy</vt:lpstr>
      <vt:lpstr>Fleas in a Jar:  An Analogy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Luke 2:6-14</vt:lpstr>
      <vt:lpstr>PowerPoint Presentation</vt:lpstr>
      <vt:lpstr>PowerPoint Presentation</vt:lpstr>
      <vt:lpstr>The Gifts of the Magi</vt:lpstr>
      <vt:lpstr>The Gifts of the Magi</vt:lpstr>
      <vt:lpstr>PowerPoint Presentation</vt:lpstr>
      <vt:lpstr>PowerPoint Presentation</vt:lpstr>
      <vt:lpstr>The Gifts of the Magi</vt:lpstr>
      <vt:lpstr>PowerPoint Presentation</vt:lpstr>
      <vt:lpstr>PowerPoint Presentation</vt:lpstr>
      <vt:lpstr>PowerPoint Presentation</vt:lpstr>
      <vt:lpstr>PowerPoint Presentation</vt:lpstr>
      <vt:lpstr>The Names of The Lord</vt:lpstr>
      <vt:lpstr>The Names of The Lord</vt:lpstr>
      <vt:lpstr>The Names of The Lord</vt:lpstr>
      <vt:lpstr>Which attribute of god do you need now?</vt:lpstr>
      <vt:lpstr>Tender Mercies</vt:lpstr>
      <vt:lpstr>Tender Mercies</vt:lpstr>
      <vt:lpstr>Tender Mercies</vt:lpstr>
      <vt:lpstr>Magi, Mary, Joseph and Jesus </vt:lpstr>
      <vt:lpstr>Joseph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Testament</dc:title>
  <dc:creator>Eric Richards</dc:creator>
  <cp:lastModifiedBy>Eric Richards</cp:lastModifiedBy>
  <cp:revision>5</cp:revision>
  <dcterms:created xsi:type="dcterms:W3CDTF">2019-08-29T16:07:34Z</dcterms:created>
  <dcterms:modified xsi:type="dcterms:W3CDTF">2019-08-30T14:08:40Z</dcterms:modified>
</cp:coreProperties>
</file>