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84" r:id="rId4"/>
    <p:sldId id="272" r:id="rId5"/>
    <p:sldId id="296" r:id="rId6"/>
    <p:sldId id="308" r:id="rId7"/>
    <p:sldId id="311" r:id="rId8"/>
    <p:sldId id="312" r:id="rId9"/>
    <p:sldId id="313" r:id="rId10"/>
    <p:sldId id="273" r:id="rId11"/>
    <p:sldId id="297" r:id="rId12"/>
    <p:sldId id="285" r:id="rId13"/>
    <p:sldId id="274" r:id="rId14"/>
    <p:sldId id="298" r:id="rId15"/>
    <p:sldId id="286" r:id="rId16"/>
    <p:sldId id="275" r:id="rId17"/>
    <p:sldId id="299" r:id="rId18"/>
    <p:sldId id="287" r:id="rId19"/>
    <p:sldId id="277" r:id="rId20"/>
    <p:sldId id="301" r:id="rId21"/>
    <p:sldId id="289" r:id="rId22"/>
    <p:sldId id="278" r:id="rId23"/>
    <p:sldId id="315" r:id="rId24"/>
    <p:sldId id="316" r:id="rId25"/>
    <p:sldId id="314" r:id="rId26"/>
    <p:sldId id="302" r:id="rId27"/>
    <p:sldId id="290" r:id="rId28"/>
    <p:sldId id="279" r:id="rId29"/>
    <p:sldId id="303" r:id="rId30"/>
    <p:sldId id="291" r:id="rId31"/>
    <p:sldId id="280" r:id="rId32"/>
    <p:sldId id="304" r:id="rId33"/>
    <p:sldId id="292" r:id="rId34"/>
    <p:sldId id="281" r:id="rId35"/>
    <p:sldId id="305" r:id="rId36"/>
    <p:sldId id="293" r:id="rId37"/>
    <p:sldId id="282" r:id="rId38"/>
    <p:sldId id="306" r:id="rId39"/>
    <p:sldId id="294" r:id="rId40"/>
    <p:sldId id="283" r:id="rId41"/>
    <p:sldId id="310" r:id="rId42"/>
    <p:sldId id="295" r:id="rId43"/>
    <p:sldId id="309" r:id="rId44"/>
    <p:sldId id="307" r:id="rId45"/>
    <p:sldId id="271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00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9E92716-C181-4C9B-B616-5C63F8AE64B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2716-C181-4C9B-B616-5C63F8AE64B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2716-C181-4C9B-B616-5C63F8AE64B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59E92716-C181-4C9B-B616-5C63F8AE64B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59E92716-C181-4C9B-B616-5C63F8AE64B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59E92716-C181-4C9B-B616-5C63F8AE64B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59E92716-C181-4C9B-B616-5C63F8AE64B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2716-C181-4C9B-B616-5C63F8AE64B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59E92716-C181-4C9B-B616-5C63F8AE64B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59E92716-C181-4C9B-B616-5C63F8AE64B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59E92716-C181-4C9B-B616-5C63F8AE64B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8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9E92716-C181-4C9B-B616-5C63F8AE64BF}" type="datetimeFigureOut">
              <a:rPr lang="en-US" smtClean="0"/>
              <a:pPr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5C2DE1B-7ED5-4082-A103-3638C0E0B7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13" Type="http://schemas.microsoft.com/office/2007/relationships/hdphoto" Target="../media/hdphoto2.wdp"/><Relationship Id="rId18" Type="http://schemas.openxmlformats.org/officeDocument/2006/relationships/image" Target="../media/image17.gif"/><Relationship Id="rId3" Type="http://schemas.openxmlformats.org/officeDocument/2006/relationships/image" Target="../media/image5.jpeg"/><Relationship Id="rId21" Type="http://schemas.openxmlformats.org/officeDocument/2006/relationships/image" Target="../media/image20.png"/><Relationship Id="rId7" Type="http://schemas.openxmlformats.org/officeDocument/2006/relationships/image" Target="../media/image8.jpeg"/><Relationship Id="rId12" Type="http://schemas.openxmlformats.org/officeDocument/2006/relationships/image" Target="../media/image13.png"/><Relationship Id="rId17" Type="http://schemas.openxmlformats.org/officeDocument/2006/relationships/image" Target="../media/image16.gif"/><Relationship Id="rId2" Type="http://schemas.openxmlformats.org/officeDocument/2006/relationships/slideLayout" Target="../slideLayouts/slideLayout1.xml"/><Relationship Id="rId16" Type="http://schemas.microsoft.com/office/2007/relationships/hdphoto" Target="../media/hdphoto3.wdp"/><Relationship Id="rId20" Type="http://schemas.openxmlformats.org/officeDocument/2006/relationships/image" Target="../media/image19.jpeg"/><Relationship Id="rId1" Type="http://schemas.openxmlformats.org/officeDocument/2006/relationships/audio" Target="../media/audio2.wav"/><Relationship Id="rId6" Type="http://schemas.microsoft.com/office/2007/relationships/hdphoto" Target="../media/hdphoto1.wdp"/><Relationship Id="rId11" Type="http://schemas.openxmlformats.org/officeDocument/2006/relationships/image" Target="../media/image12.gif"/><Relationship Id="rId5" Type="http://schemas.openxmlformats.org/officeDocument/2006/relationships/image" Target="../media/image7.png"/><Relationship Id="rId15" Type="http://schemas.openxmlformats.org/officeDocument/2006/relationships/image" Target="../media/image15.jpeg"/><Relationship Id="rId10" Type="http://schemas.openxmlformats.org/officeDocument/2006/relationships/image" Target="../media/image11.gif"/><Relationship Id="rId19" Type="http://schemas.openxmlformats.org/officeDocument/2006/relationships/image" Target="../media/image18.wmf"/><Relationship Id="rId4" Type="http://schemas.openxmlformats.org/officeDocument/2006/relationships/image" Target="../media/image6.gif"/><Relationship Id="rId9" Type="http://schemas.openxmlformats.org/officeDocument/2006/relationships/image" Target="../media/image10.gif"/><Relationship Id="rId14" Type="http://schemas.openxmlformats.org/officeDocument/2006/relationships/image" Target="../media/image1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Changbc\Desktop\Documents\Music\iTunes\iTunes%20Music\Owl%20City\Ocean%20Eyes\09%20Fireflies.m4a" TargetMode="Externa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981200"/>
            <a:ext cx="2895600" cy="27432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</a:t>
            </a:r>
            <a:br>
              <a:rPr 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br>
              <a:rPr 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04800"/>
            <a:ext cx="8686800" cy="16764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l MT" pitchFamily="18" charset="0"/>
              </a:rPr>
              <a:t>Doctrine &amp; Covenants DM</a:t>
            </a:r>
          </a:p>
        </p:txBody>
      </p:sp>
      <p:pic>
        <p:nvPicPr>
          <p:cNvPr id="15362" name="Picture 2" descr="http://4.bp.blogspot.com/-mHD9ofzfSCw/T9X48--jcfI/AAAAAAAAAuQ/7losIg0rGWo/s1600/surf-the-mirroe-make-new-friends-3148-1299599211-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971801"/>
            <a:ext cx="4019550" cy="30279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Title 1"/>
          <p:cNvSpPr txBox="1">
            <a:spLocks/>
          </p:cNvSpPr>
          <p:nvPr/>
        </p:nvSpPr>
        <p:spPr>
          <a:xfrm>
            <a:off x="1981200" y="5059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00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1:37-38</a:t>
            </a:r>
          </a:p>
          <a:p>
            <a:r>
              <a:rPr lang="en-US" b="1" dirty="0">
                <a:solidFill>
                  <a:srgbClr val="FFFF00"/>
                </a:solidFill>
              </a:rPr>
              <a:t>Jesus Christ’s words shall all be fulfilled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208092"/>
      </p:ext>
    </p:extLst>
  </p:cSld>
  <p:clrMapOvr>
    <a:masterClrMapping/>
  </p:clrMapOvr>
  <p:transition advClick="0" advTm="20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ontent Placeholder 2"/>
          <p:cNvSpPr txBox="1">
            <a:spLocks/>
          </p:cNvSpPr>
          <p:nvPr/>
        </p:nvSpPr>
        <p:spPr>
          <a:xfrm>
            <a:off x="1981200" y="1806608"/>
            <a:ext cx="8229600" cy="34511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least favorite class at the school?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are you thinking about doing after high school?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country has a weird name, in your opinion?</a:t>
            </a:r>
          </a:p>
        </p:txBody>
      </p:sp>
      <p:sp>
        <p:nvSpPr>
          <p:cNvPr id="276" name="Title 1"/>
          <p:cNvSpPr txBox="1">
            <a:spLocks/>
          </p:cNvSpPr>
          <p:nvPr/>
        </p:nvSpPr>
        <p:spPr>
          <a:xfrm>
            <a:off x="1981200" y="5059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00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1:37-38</a:t>
            </a:r>
          </a:p>
          <a:p>
            <a:r>
              <a:rPr lang="en-US" b="1" dirty="0">
                <a:solidFill>
                  <a:srgbClr val="FFFF00"/>
                </a:solidFill>
              </a:rPr>
              <a:t>Jesus Christ’s words shall all be fulfilled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  <p:grpSp>
        <p:nvGrpSpPr>
          <p:cNvPr id="278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9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2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3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6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7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8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0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1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3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4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6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7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9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0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2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3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5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6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8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9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1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2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4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5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7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8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20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1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3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4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5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6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7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9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0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1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2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3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4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5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6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8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9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0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1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2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4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5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7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8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50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1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2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3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4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6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7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9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60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2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3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5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6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8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9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1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2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4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5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7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8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80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1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3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4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6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7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9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0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2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3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5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6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8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9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1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2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4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5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7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8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10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1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3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4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6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7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9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0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2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3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5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6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7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8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9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1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2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4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5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7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8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40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1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3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4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6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7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9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0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2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3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5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6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8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9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1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2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3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4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5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7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8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70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1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3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4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5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6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7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8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9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0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2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3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5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6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7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41189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20000">
        <p:sndAc>
          <p:stSnd>
            <p:snd r:embed="rId3" name="chimes.wav"/>
          </p:stSnd>
        </p:sndAc>
      </p:transition>
    </mc:Choice>
    <mc:Fallback xmlns="">
      <p:transition spd="slow" advClick="0" advTm="20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5821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7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6:36</a:t>
            </a:r>
          </a:p>
          <a:p>
            <a:r>
              <a:rPr lang="en-US" b="1" dirty="0">
                <a:solidFill>
                  <a:srgbClr val="FFFF00"/>
                </a:solidFill>
              </a:rPr>
              <a:t>Look unto Christ in every thought.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86055"/>
      </p:ext>
    </p:extLst>
  </p:cSld>
  <p:clrMapOvr>
    <a:masterClrMapping/>
  </p:clrMapOvr>
  <p:transition advClick="0" advTm="20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1981200" y="2057400"/>
            <a:ext cx="8229600" cy="33749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favorite kind of pizza?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Favorite jungle animal? Favorite domestic animal?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If you could be an animal what would you be?</a:t>
            </a:r>
          </a:p>
        </p:txBody>
      </p:sp>
      <p:sp>
        <p:nvSpPr>
          <p:cNvPr id="277" name="Title 1"/>
          <p:cNvSpPr txBox="1">
            <a:spLocks/>
          </p:cNvSpPr>
          <p:nvPr/>
        </p:nvSpPr>
        <p:spPr>
          <a:xfrm>
            <a:off x="1981200" y="5821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7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6:36</a:t>
            </a:r>
          </a:p>
          <a:p>
            <a:r>
              <a:rPr lang="en-US" b="1" dirty="0">
                <a:solidFill>
                  <a:srgbClr val="FFFF00"/>
                </a:solidFill>
              </a:rPr>
              <a:t>Look unto Christ in every thought.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  <p:grpSp>
        <p:nvGrpSpPr>
          <p:cNvPr id="276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0084392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62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8:2-3</a:t>
            </a:r>
          </a:p>
          <a:p>
            <a:r>
              <a:rPr lang="en-US" b="1" dirty="0">
                <a:solidFill>
                  <a:srgbClr val="FFFF00"/>
                </a:solidFill>
              </a:rPr>
              <a:t>Revelation comes to your mind and heart 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079203"/>
      </p:ext>
    </p:extLst>
  </p:cSld>
  <p:clrMapOvr>
    <a:masterClrMapping/>
  </p:clrMapOvr>
  <p:transition advClick="0" advTm="20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1981200" y="1752600"/>
            <a:ext cx="8229600" cy="30701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favorite subject in school?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Least favorite?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If you had to do one, would you do: bungee jumping, cliff diving, or sky diving? </a:t>
            </a:r>
          </a:p>
        </p:txBody>
      </p:sp>
      <p:sp>
        <p:nvSpPr>
          <p:cNvPr id="277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62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8:2-3</a:t>
            </a:r>
          </a:p>
          <a:p>
            <a:r>
              <a:rPr lang="en-US" b="1" dirty="0">
                <a:solidFill>
                  <a:srgbClr val="FFFF00"/>
                </a:solidFill>
              </a:rPr>
              <a:t>Revelation comes to your mind and heart 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  <p:grpSp>
        <p:nvGrpSpPr>
          <p:cNvPr id="276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0873062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7345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00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13:1</a:t>
            </a:r>
          </a:p>
          <a:p>
            <a:r>
              <a:rPr lang="en-US" b="1" dirty="0">
                <a:solidFill>
                  <a:srgbClr val="FFFF00"/>
                </a:solidFill>
              </a:rPr>
              <a:t>The Aaronic Priesthood was restored. 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545363"/>
      </p:ext>
    </p:extLst>
  </p:cSld>
  <p:clrMapOvr>
    <a:masterClrMapping/>
  </p:clrMapOvr>
  <p:transition advClick="0" advTm="2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FFFF00"/>
                </a:solidFill>
              </a:rPr>
              <a:t>Instructions: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Introduce yourself and make sure you know the other person’s name.</a:t>
            </a:r>
          </a:p>
          <a:p>
            <a:r>
              <a:rPr lang="en-US" sz="3200" b="1" dirty="0"/>
              <a:t>Find the Doctrinal Mastery reference and mark it in a DISTINTIVE WAY.</a:t>
            </a:r>
          </a:p>
          <a:p>
            <a:r>
              <a:rPr lang="en-US" sz="3200" b="1" dirty="0"/>
              <a:t>Talk to each other and answer the questions.</a:t>
            </a:r>
          </a:p>
          <a:p>
            <a:r>
              <a:rPr lang="en-US" sz="3200" b="1" dirty="0"/>
              <a:t>Move to the next desk and repeat it.                                        </a:t>
            </a:r>
          </a:p>
          <a:p>
            <a:r>
              <a:rPr lang="en-US" sz="3200" b="1" dirty="0"/>
              <a:t>Have Fun!</a:t>
            </a:r>
          </a:p>
        </p:txBody>
      </p:sp>
      <p:pic>
        <p:nvPicPr>
          <p:cNvPr id="14338" name="Picture 2" descr="http://t1.gstatic.com/images?q=tbn:ANd9GcTUzwfPT9-KuoKul5BQU17_y5-qAKwL9Nw57IFbwmFf7CrjBt28MYo8zbqGU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4648200"/>
            <a:ext cx="1524000" cy="1676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1981200" y="2133600"/>
            <a:ext cx="8229600" cy="3505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favorite candy bar?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Least favorite candy bar?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Do you come from a large or a small family? How many member are there and what number are you? </a:t>
            </a:r>
          </a:p>
        </p:txBody>
      </p:sp>
      <p:sp>
        <p:nvSpPr>
          <p:cNvPr id="276" name="Title 1"/>
          <p:cNvSpPr txBox="1">
            <a:spLocks/>
          </p:cNvSpPr>
          <p:nvPr/>
        </p:nvSpPr>
        <p:spPr>
          <a:xfrm>
            <a:off x="1981200" y="7345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00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13:1</a:t>
            </a:r>
          </a:p>
          <a:p>
            <a:r>
              <a:rPr lang="en-US" b="1" dirty="0">
                <a:solidFill>
                  <a:srgbClr val="FFFF00"/>
                </a:solidFill>
              </a:rPr>
              <a:t>The Aaronic Priesthood was restored. 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  <p:grpSp>
        <p:nvGrpSpPr>
          <p:cNvPr id="277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7226803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A14BE8-A3D4-4076-99EA-5C37231D8C33}"/>
              </a:ext>
            </a:extLst>
          </p:cNvPr>
          <p:cNvSpPr txBox="1"/>
          <p:nvPr/>
        </p:nvSpPr>
        <p:spPr>
          <a:xfrm rot="16200000">
            <a:off x="-2672395" y="2446071"/>
            <a:ext cx="7239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kern="100" spc="3000" dirty="0">
                <a:solidFill>
                  <a:schemeClr val="bg1"/>
                </a:solidFill>
                <a:latin typeface="Gill Sans Ultra Bold Condensed" panose="020B0A06020104020203" pitchFamily="34" charset="0"/>
              </a:rPr>
              <a:t>CHURCH</a:t>
            </a:r>
            <a:endParaRPr lang="en-US" sz="11500" b="1" kern="100" spc="3000" dirty="0">
              <a:solidFill>
                <a:schemeClr val="bg1"/>
              </a:solidFill>
              <a:latin typeface="Gill Sans Ultra Bold Condensed" panose="020B0A060201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03FCAF-96D2-4251-9D05-802E7DA376BE}"/>
              </a:ext>
            </a:extLst>
          </p:cNvPr>
          <p:cNvSpPr txBox="1"/>
          <p:nvPr/>
        </p:nvSpPr>
        <p:spPr>
          <a:xfrm rot="5400000">
            <a:off x="7434474" y="2922462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kern="100" spc="2000" dirty="0">
                <a:solidFill>
                  <a:schemeClr val="bg1"/>
                </a:solidFill>
                <a:latin typeface="Gill Sans Ultra Bold Condensed" panose="020B0A06020104020203" pitchFamily="34" charset="0"/>
              </a:rPr>
              <a:t>HISTORY</a:t>
            </a:r>
            <a:endParaRPr lang="en-US" sz="11500" b="1" kern="100" spc="2000" dirty="0">
              <a:solidFill>
                <a:schemeClr val="bg1"/>
              </a:solidFill>
              <a:latin typeface="Gill Sans Ultra Bold Condensed" panose="020B0A0602010402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14A66E-A176-40FE-A8CB-71576B61B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1936" y="38862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will tell the story of the Restoration with your partner, taking turns</a:t>
            </a:r>
          </a:p>
        </p:txBody>
      </p:sp>
    </p:spTree>
    <p:extLst>
      <p:ext uri="{BB962C8B-B14F-4D97-AF65-F5344CB8AC3E}">
        <p14:creationId xmlns:p14="http://schemas.microsoft.com/office/powerpoint/2010/main" val="1867059026"/>
      </p:ext>
    </p:extLst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9" descr="C:\Users\RichardsED\Desktop\ur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004317" y="1741727"/>
            <a:ext cx="331896" cy="75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www.50states.com/maps/ohio.gif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1" t="21905" r="10335" b="7549"/>
          <a:stretch/>
        </p:blipFill>
        <p:spPr bwMode="auto">
          <a:xfrm>
            <a:off x="2959953" y="5029200"/>
            <a:ext cx="1461064" cy="106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Rectangle 94"/>
          <p:cNvSpPr/>
          <p:nvPr/>
        </p:nvSpPr>
        <p:spPr>
          <a:xfrm>
            <a:off x="7807902" y="4770485"/>
            <a:ext cx="1764028" cy="19809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704600" y="113106"/>
            <a:ext cx="1716417" cy="22049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934892" y="4789187"/>
            <a:ext cx="2608908" cy="19991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654156" y="113105"/>
            <a:ext cx="4935196" cy="22049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4212176" y="657122"/>
            <a:ext cx="1439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kern="100" dirty="0">
                <a:solidFill>
                  <a:schemeClr val="bg1"/>
                </a:solidFill>
                <a:latin typeface="Gill Sans Ultra Bold Condensed" panose="020B0A06020104020203" pitchFamily="34" charset="0"/>
              </a:rPr>
              <a:t>WHERE?</a:t>
            </a:r>
          </a:p>
        </p:txBody>
      </p:sp>
      <p:sp>
        <p:nvSpPr>
          <p:cNvPr id="26" name="TextBox 25"/>
          <p:cNvSpPr txBox="1"/>
          <p:nvPr/>
        </p:nvSpPr>
        <p:spPr>
          <a:xfrm rot="16200000">
            <a:off x="4284626" y="5612658"/>
            <a:ext cx="1876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100" dirty="0">
                <a:solidFill>
                  <a:schemeClr val="bg1"/>
                </a:solidFill>
                <a:latin typeface="Gill Sans Ultra Bold Condensed" panose="020B0A06020104020203" pitchFamily="34" charset="0"/>
              </a:rPr>
              <a:t>CITY?</a:t>
            </a:r>
          </a:p>
        </p:txBody>
      </p:sp>
      <p:sp>
        <p:nvSpPr>
          <p:cNvPr id="27" name="TextBox 26"/>
          <p:cNvSpPr txBox="1"/>
          <p:nvPr/>
        </p:nvSpPr>
        <p:spPr>
          <a:xfrm rot="16200000">
            <a:off x="7050249" y="5533511"/>
            <a:ext cx="1987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100" dirty="0">
                <a:solidFill>
                  <a:schemeClr val="bg1"/>
                </a:solidFill>
                <a:latin typeface="Gill Sans Ultra Bold Condensed" panose="020B0A06020104020203" pitchFamily="34" charset="0"/>
              </a:rPr>
              <a:t>CITY?</a:t>
            </a:r>
            <a:endParaRPr lang="en-US" sz="2800" kern="100" dirty="0">
              <a:solidFill>
                <a:schemeClr val="bg1"/>
              </a:solidFill>
              <a:latin typeface="Gill Sans Ultra Bold Condensed" panose="020B0A06020104020203" pitchFamily="34" charset="0"/>
            </a:endParaRPr>
          </a:p>
        </p:txBody>
      </p:sp>
      <p:sp>
        <p:nvSpPr>
          <p:cNvPr id="5" name="AutoShape 16" descr="data:image/jpeg;base64,/9j/4AAQSkZJRgABAQAAAQABAAD/2wCEAAkGBhQSERUUExQVFBUUFx0WFxgXFxodGBYYHBgXGBgcHBccHSYeHBokGxUdHy8hJCcpLC0sHh8yNjAqNSYrLCkBCQoKDQwNDQwMDykYFBgpKSkpKSkpKSkpKSkpKSkpKSkpKSkpKSkpKSkpKSkpKSkpKSkpKSkpKSkpKSkpKSkpKf/AABEIAMoA+gMBIgACEQEDEQH/xAAcAAACAgMBAQAAAAAAAAAAAAAEBQMGAAECBwj/xABNEAACAQMCAwUEBAkICAYDAAABAgMEERIAIQUTMQYiQVFhFCMycUJSgZEzQ2Jyk6Gx0dIWJDRTgrLB03N0g5KUorO0BxVUY2SjJaTw/8QAFQEBAQAAAAAAAAAAAAAAAAAAAAH/xAAWEQEBAQAAAAAAAAAAAAAAAAAAERL/2gAMAwEAAhEDEQA/AL/2Y4Ak8HNmeoZ2lmuRVVKjaolUAKsoUAKALAanrOEwK/KjNVLKR8C1tUAgPRpH5pwXy6k/RBsdQ9m6WeWDAOIYRLPdkN5pP5zLsCVtGvUXGTHwKdTaKKgSFcY1xBNzuSWY9WZiSWY+ZJOgr9FwenZsHNVHNb8G9ZVG48Sh51nXfqNxtcKdtGjsdT+dR/xdT/m66r+FtYjFaiInIxSfEpvcmORtvkrdPBlAAEFFTXJNPPKjps8U5eQLcbBkdg46bMrWO9ri1glHY2n86j7Kuq/zdZ/I+DzqP+Lqv87Uo408S/zmIx2+KRO/F87jvqPEllAHn46Nn4pCicx5Y1T6xdQv+8TbQLR2PgHjUf8AGVX+dqCt4FSwIWkedVvb+l1RJJ6BQJSzMfBRcnwGi4+MSyDKKmYqfhaVxHceeNmdQeout/Qak4bwtg5mns0zE2sSViToEjuB4bs1gWJN9gAARHgBkHuoqiMEbNPXVSnfx5SSsx+TMh+WtnsGQpPtNQZLghfaalYiBfu25zOAb7tkSCARsCpt+taCiUPClXK5rJOX+FjNXU+0RdTfFZQs0ZsbMtibG2ZuA9i7MU0qBled1PQisqiD9om0RxiB1kjqY1MhiDI6D4mjcoWK+bKYwwU9e8BuRqCSnopUeovGmNy8ynlvGwG5ZtijgdQ2/gRbbQbPYym2/Dbf/Kqf83WfyOpvKX/iaj/M1Dw/2yYW5oSH6MphxqJBv+LYlE2t3mQE7+7XYk/+TcRHfMkvrJLId/lliPsA0ECdkKYdFk/Tz/5msPY+mJHdk26e/m/zPXUn8m0W3KlniI+rM7D5YSl0t/Z0uqqutp5UDPBLA5CCRo2V0cmyiUq2IDbKHVfiIBUXB0B57I0x+g/6ab+PXP8AIyl/q2/Sy/sz1KOI1C/HSlvIwyow+3mcoj9esPaFV+OKojt1vC7AfbGHH29NBDJ2KpGGLRZA9Q0khB+YL2OoU/8ADvh4NxSRX+R/fptRcXhm/ByxufJWBI+a9Roy+gQnsFQ2/osW3of366XsRRj4YFX80sv7GGnmt6Cv/wAhaP8Aqj+ll/j1qTsJRncxH9LL/HqwaFqeKRRnF5EVvqlhkf7N7n7tApTsJRjpCf0sv8euJexNAgLvEqgblmkksPmS9gNMJuJuykQxSMSNmZcEBPQnOzEDr3VOpYuEqCrOTK69Gc3xPiVXZVPqADoK3U9mqVwfZ6Tmm1wzPIkW3TvE3a5H0QR5kazh3CqQqplp8D8LOGfl5A2se+WjN/BwLE2udibjoOq4cGbNDg9rE2urj6rr0YfrHgRc3ANeyNKPxX/O/wDF6a6PZSmII5XX8t/4tc8PjV80XmQtE2DBGOAJVXGF+6VswOwFuhA1NHXNFdZrkD4ZQuxX8vEWRgepsFOx23ABWOFx09fTCIFA8U4YZMQbcgi4JIuN9/XVm0g4jKDW0LKQQwmsQbggxqwII69NP9UJeyB/m7elRUj7qufTvSLsj+Bk9Kqq/wC7n081BvQddwxZbNcpIvwyLsy+nkynxUgg+Ww0Xrd9AsoOJtzWgmCiRUV1ZTZZVJYEqrbgqV7y3YDJe8b65qOytK7BuSiONxJGOXIL9bSR4uL/AD0VxDh6zKAbgqwdGW2SOOhFwR5ggixBINwToUcTeHu1AJ8pY0cq3oUUMyN94PgfABscKeI3gkNrbxzM8in1V2Ysh+8fk330XRzSG/MjCEHbF8lYehxUj7RqSmqkkUOjB1bcMpuD9upNBvWr6zWaDNV3iNGkvEYVKg8uJppNviIdFgD/AFgGEjqDezICLasWq3VcTjgrpZJCwTkQozhSUjIkqGPMYCyCzqbnaxubDfQWTLSqXtXSqSOehI2bE5BfzitwvTxtqPjXvJYKe5wkzeS300jC9wn6paRb+YFuhOjuH1cLApC0ZEfcKxspCW8CF+H5aCamqUkQPGyujC6spBVh5gjYjWVNMsiMjgMrgqwPiCLEaSSQilrIzH3Y6sujoPh54RpVkA8GZUcNb4jiTuN7ANAp7M1LNEySEtJBI8LFvibE3jY+rRMjk/la7SqeOq5TnJJVLxE2urKRnH6izBl8fj8ANQcKNqysHh7lv7RjKn9SLrO0W0lG31aoD7Hhnj/a40DCv4XFMDzIo5PLmKGF/DqDbSjhfAqOVcvZo1ZWKOpF8HXZh5EeR8QQdFy1k7vIsQiVYyBlIWbmHFWNlW2C97HK7bqe7oHsbxYTmocBVLShigcMVPKijbyNsozY2F/ncAJuJcNNMpmpQ3u+88AJKSoPiCqTZZABdStrkAG4O09LxWSoRHhjCxyIHEkpB2YArjGjEtcG+7L4ddOLaqHZukkj59NHOymmlYKrIroIpLyw2ti1gr4Wy+gemgfLw0n8JNJIPqiyL/yAMfkWI9NSnlwISFVFHXFfkOgFydCrDVR2s0dQLb5+6YHxsURlIPkQCPM+HbcTdfwkEij6ye8Hysnf/wCW3rqjtOOQHpIPub9e3TXf/nUHTnRb/lr+/XEfG4WYJmFc7BHujH5K4BP2DRwOoBTxaHpzEJ8lYMfuFzruKvjY2DqT5Xsf9076I1HPTK4s6qw8mAI/XoBqrhiucgTHJawdNm9Ljow9GBGozWPFbnAFf6xAcR+cpuUHrcjzI1N/5XH4Lj+YSn90jWvYLDuySr/ay/vhtUKKuWM1NDyihUSTKMCMQeQ5I7u3hfVj1U5lHtlIwMjM0kgLPDyybU81hfloT4+fjq2X0CPsl+Cm/wBbqv8AuZT/AI6eaR9kh7uf/W6n/ruf8dPLag3rNZfWaDNCV/FYoR7xgCfhUbu58lQd5ifIA6yakd2N5WVfqoAptt1fdvtXHUlPRJH8KgE2ufpNYWGTHduniToK7xOnkYmSGCSnkbrIrrkSehaFSUkP+kIA8WHizRKtgDlDHYWxZWcsfrMysgU/kqCPU+DXmC9ri/W197fLW9AoNTVoDeGKW39XKys3yR0xB+b67HaKPHLCoG1zemnuPs5f7NNNatoNX15/xnhaxPOlTUPaoBwdmkUSZQ8sq/KxjTC2R7pGFyRsSL+7gdSBuBv5nYD56qzwxTV8ruco6dYnzyIjjliExKuTZSQtQJOptYXtYXBDTVklQKeP38k6U0wl5kfLZhzqLmqrWRd0uB0azLlYm+pq2gjWqiaZyqxxzK2JKSKe4ESIxYNZiSUQA/CbbneSkqhBDRTKpkYSVMPdBtKsjyHMN0vJLFEQxNiHJ6XIh4fQtURB+ZIWkkAmkxAidIQVd3YoFeNihIQG13G5Cm1DmVZuRwznn34mh5hNr5mCUPe219ze3jq2DVGpiGSnKdJa32mGIXuKe5jDKvUJ31lO1hmBq1cI43FUx8yJrrcrvsQR028iLMD4qVI2OgEoxbiNQPBqeB/tzqUP6lH3a32kUE0wPwmpQN9qSAfe1hrumhIr52Kmxp4FDW2NpKokA9CRcE/Ma47VFljSVUL8iTnEC3wpHJl1PipIH5RX1OoFVZwSEVTBadZMo1CJggiV/eBizX2FirEBb+K331N2a41BGFpwkkfeIjLglHRpJeXjILhVblsEVyDYAb3BIdHRrC8iluZM8dmFMMpFkkd5KhixsseZKAM7A2RfIaKndi8UL8uASYgQxtCZsF+HJpCNhY2EaMQV2bVFgrOLRRMiO4DyEKi9WYnbZRvYeJ6DxI0s4UL19aR0xgU+jBHJH3Mp+3U3ZqFOWzLGEkzdJDcszNG7JcyNd2vjcZE7HXPZ0ZNVSeMlS4t5CJUgH38rL+1qB1rRGt6y+gjmgVxiyhgfAgEfcdCngyA3jLQnx5dgD80IKE+pW/TfR19ZoBfYm/rpP/r/AINSU8bi+TBvLu2NvXex+wDUpOsy0AFZUkyrCpK3QyMwtcKCqgC/QsW6+AB6EggCSKlJN4jPY4sxjeaxBIIzIboRYgdLW2trudytXKwtcUqkXva4klPgCbfIHp00BwyrmMKRlyJJFDqVjQhSUUlWK5KvecNcqO6Tb0o4njAqqFonDQPLIALk4MKao+BiT3TYgqfhKi1rkC26o/D5iamO5U/z5icVKjI0dSjd0+se58TkfG+rzbQIeyY2qf8AW5/7+nukfZjY1f8Arcn61jP+OsrqydapYw6qky2j93kVZA7SXs4IuLWJBXp4mzQE13GbFo4V5swIXHvYqTixzkCkJZGy367eeg6/ik4CyWSmjUjP2h0Ae97gMha1rel7+mgH4c6VhDPK/PK58pmjIspXMqoxxCqoLBwb3/JUb4vSrTTxMgOIxk3ZiAVlSFycid+XVMb/AJOqBqyqmmnhwnYgkqjJC6RB8XyuXvldbFSC1sX+ENkvVf2eq1GRnkdu6LxSSqxuy3uhcriBke7Ynpt1Dp5UetuWAMSGEb9ZZAkpAB2yWONT06PrftdKQlO8izZHFeZ37tZyFL2xzsrWBNyFPXUCiKopJGRo46iaUuY8hI4lQpGzshkeVTiAxBUMQSfHroyi9pWWQxxSGIogCVE9iHDSZlTaQ2xKDcgaEdVircQAoFRCygDYLJSyU+IHgLwg7C2w1b7aBR/5vOt86OQ+RikicH7HaNv1a0eNyt+DpJyfOQxxqPmS5b7lOnFtZoKNxLg9dVujywxLy8gsbOjxDK12sUfKQAWDlRYFhhudA8L4GZXkolvAtOUMqA5RCMgclcbATM+Bdne4GIUrY4j0jVSp6hl4lI1+7JKKciwHSkWoTcDcqRILn+sI8ABQx4j2WSoQpNLPICuJGYUHvFrlEUIx6DdTYKLAb3Bi7NyISJ5TUwi7e+kZQosdniVeXIPnZQPo36v+I07Onu3KOCGU72uDezDxQi6keRuLEAivzJPJNHTVTDlzLI2EfV1jMd1kbEdw8yxxC3Gx6kEFdJQhqfh7BHklWmLYAkMEZEJxa4KEuUjG5GBa4IW4nk4KiypDJHAsskS8prCRGMMaqYmjkUlVAN7qbkA7gixY8TqI2qJOYkhiiiMDsisReTlyuGCd4KEEe9vpN0sdL6Ko9rGcCZklGUsSI4o4WzhTmAG8jtuwGWIY3+EBga8O4bBJEGQPA7XUhJXVo3XZkC3xOJB2KldultJuP8CqWu01qhBYB4yRJGgsWdKcYoZzYHMOWB+Bei6M4nKskMdZCSjO0Hc8TJz44yGt9MKXia3gSOijXM9TVQhueqTLUNy0jaxxYxg94C4MQVWLqouMGYZBtg7mp3lnaOHuxGJZEKSSQiIuzXYxoo5khKk2YgWFiBuTtaKSkjC3p4VZgrVFnd2Zu4jFWsE8BcuyrsLW6Df+bIEEMTsZZKmnHNXpIJAkokGNwIzHE0YXp3Qp230d2k4gXkVEBkjpmE9SEsSMCjxpc/Tv73Ed4qltsxkDDgvEaVUSCGZGKiwBccxvEsQd2Ym7E+JJOiuFUHJV7kFpJXla3S7sSB9i2H2amlgjnjswWRGAIuAVI6gj9oOkHFZUpHDxuwxw50bMzK8LuIjJ3ifeISGLDci4a91Igs19VxamUqwNQbrIYQOWoeRkXPax2ZgrX2II3CgEasWkvEeCQrzJ2ZoyoaTPLaIizO6jwJCDK9wQCLWJBoFhqJuaBLK0RMHNYWQquDkG21rWYFjsfh38AO3Ep2lhiWVlYlGu2FpY8TIzGPl5LfFltmPh6+caQmqYZpIzAqktxiI8lSSwTnqQAQGuQ92ta9jqajiIqWZ7zyxkhQpjBIC2LbsgOPMxKgCxkNy1xYOuI8KnGJWbAPMmYjLLs7AOQ7OQDvsMT5C19il4i+TjmiwqCigoOYwUB2RRlY7XUMQO7v5MYa6v5sns8o5IksqjZpBIQ8kTEqSigezsQAWubXsPiipqeQhMxyqifLMISoVQLSkF8woLBDdQpJKHwOgNp45J1zYRujhSh3TNGTLvqC+QudgSOp20PSVgVmkKgzLIYeShAsWkRMzkblSqI97d1bgA2OpaTiTGkSSGJY4xECMmvywosRjYZYhbDvAGw3A1LwyneSzumGQYSC5BLDHF1IsRkL36eHloFENCYaiEMVykrGkstzZTS1PXyGeVr72Hne1z1UpKcR1SKb3asDrckkp7FIgsxuSMg+19vuvbdAg7Mjv1n+tv/wBKE/46g4+0RqYhLLyUSF2ZuZyy4Z4u4HuDb3ZLYm47m4vuX2eX3tZ/rV/vp6c/46csoPUA23+3QJjXzyj+bJgqqCHqFYCT6qqtw4uOrsNtu6xvavcZ4wKqEFgsUtmiWIurScxyqWxG4Cnc3A3A8Nze76S9pMTGYhiHqAULFQbRC3OcnyVCbX2yKDx1API9FO0rPkpXuTZGSNWuSgVxcLJv3bG/loOvqaef2ZVjYU4fLIwvGi5ROsTo5VcTkVAYWIyFtQx0ayNGCkywVLlIyZ5MiwRphK0RJRQ/LZrEXvYkAtYScDhhjo1laJWlLPFhYkmQyPFyt7jYjAk7WBJ20HcdIGqoVSU1DpIJZ5e7ZVjieOJDj3QxeTK3o5sBYat2qpwellkSMwycqOLI543WocnvkRAqBADfHoTsVIAu8tT2jY8mLNIZzKIplYC6+7ZiyBmF1LY4t3h3gLE3Ggs2heI16wxtI5ACjxZVBPgMmIUE+p0vPApQe5W1K+hEDD72hy/XbSzivD0hlppXmaSRZS5eZltHCsUnNOChY0UAgZAA5FLk7Ag24D2liq+YI7h4iFkRscluLqbqSpBANiD4HoRbSVeGtNTzBSy1MdXJKwV8HvmyqofqudKyqreAKnw1PwHgCyQLIebFMXmYSrdJCsk8kguGBupBVgsgJG1wDfQVdK0c8eZ/nEE8CNKoCmelnkaJAwWwNnaxFrBlyAGQ0C5OL1DgpFV8mOQsU5iSNOsYspxLRFmKte7XYXIAba5ccGr6eAM/IqBiTEJWSZ80DAAhn+EM25AsCfPY6heFYa5XaM5q8rIEdlEscoBLpGW5byqe66ABjs4vsCTxrjomAjWORRkrFZEKSTFGDiKKNrOcmUBnIxVcjfyoGe8tQZIOdGs/dLNTyEozBY3ZXVgousUe73ClL2ORAh4PxB4ljMKsyhFLxi/JkhO0U0MjnGElU3jYgE5DqAxtXAOGmCmjiY5Mq94joXJLOR6ZMbaqXA5Ep5XhqcViEfsjcy2AWOSZ6fInbGSCewJ2LIy9RbQGcN4gYpJJHLgOxkkp/Zphyzie/G2Jyckd+xxNyRY3Ls+z8/tTGqawtdIo/pRKbFi48JX7pI6BcQCbklZxKZaqWKKBvdFTEHQ7MC0bSlD9JY448ctxlKouSCNH9leLgQxROjJigRJNuTMEKxBkfwy7pVWAJB7uQF9QKqWm5dfHUFOVSyBkjBBAVwFWF2Fu5nzp1UNbYr0JC6c8ArFyrS7AMlQzOTsMAiBGsQLKEjxv0JRyCdHz1sE1KZHIMEkdzkCAUYWsR13va3XVTjpS/sjyhnZS9NKrSIGnx78CyrkAzgAuVPQ8zY3FwsvZCFkoadW2IjWwPVV6oD6hbD7NLO2dGZWKKMj7JUHHxa0lKQvzOJA12ntE8JqAzLKspwhR/d4xSlHU7ASGRVbdhtdbYkXM1JXI1aJAbpNAEiPSzxSOZUINiJO+pxO/u22GJ0DykqlljWRDkjqHUjoVYXB+46i4pQ86GSIsVEiMhItcBgQevz0q7CgighU9VDKR9UrI6lfS1rW9NPtAHS8PxnmluLShBa24wDAm/rkNvT10PQcDwkWQtuvtGwGx586zfZbAD7fva63oFj8CVnzZiTzxOOm2MfLVfzQCT8zo96VSyuR3kvifLK1/2DUl9ZoIoaRFTBVAXfbw3JJ6+dzqXWay+gU8d+OlP/yR+uKYf46baSdpW3pv9aj/AFhx/jpzoE3AT7+uH/yVP30lLp1pJwL+k13+nT/tafTvQZbVP7dtZk2NvZ5s7bFo+ZS8xL+seTH0U+urhqpcSroqpI5nhnWnFyJQUUPHIMDdA3M5TAg7ANa3TQNu0/LNFK5NlSMyq69VZBmjKR4ggWt/jqvFwaKQuLCCtu5F+6rzq89rbnFaiWM2v0Nr6tEtPBV05RWDxNYXifbusCAGQ+BUbfZruPgkIheHC8cmWYLMS+ezFnJLEm/Um+grMXaFo6VINopERqeSV2KxwvGqoCGxILkMsirsCNstD0XHldjBFT0wicFS8jty5SCAFYmOzschtkx73jfe60lAkUYjjGKi/Qm9ybkkm5LEkksbkkkm+qDBS/BHdvZ5VdHEaysZaZfdxMQgOMzgKMsd0RyGQ7aArsr2u5cCwPHLNJGkjWiIlZVRntG4uJFdbCIZLZiBZje+iuF0UlTMskqsATzpckdRkp9xAnMCkxJ3pCcRdwrbXtoaDhUUsgNTUzpNEebDmURo4mkZY7ExjItgCwa57wVviIZ/2W40J4VDOryqCGK2s4DFRIttij2yBW4F7XuDqh0NU3tbC7zyqkbljTLHGVidgXebInmAYKY+UrKWIsWudtXMa3qCCpo0kXGRFdetnUMLjobEW1DRcHhhvyoo4ydiURVJHqQN9GazQaGgOIcDjmYOclcDEPG7I2JN8SVPeW++LXF97aYazQVOtijheaPJ1tAJJ53kLScotIMI7/CTg3SwF9gT0OoeFGYK08YSNVCxUxsVRbWvIPhZ7bBd1XwJJvoLtfR3mjYfEIna31zDNTVCqfP8G4HlkfXVkoqxZUV0N1YX+XmDboQdiPAg6CqViKkbUwFlWvpxGttgjSwVBA/JBEgt4AW8La74v2fWmQ1IdmkjmEiFrWj5kw52ygXDK5VibnEAC1tE1Md6loiT36mGYXubBIr2Hl3qU+Xxeeju1RBgCH8ZLEn9nmKz/dGrH7NBJwMW5wXeMTuVPqWylHyEpcX+zwuUHH4QtTIhOK1BpZQbdJI6qONjbzIeMZenkNnvZf8Aokbta8oM7eQMzGZh8gZCPs0i42oq52NOyyFKYhSjAqJhPFLGC3w3vFe172B0FrpqNYyxUWDsXIvtkd2IHhc7nzNz1JvKzW38B1PlpJSz1FUgdHSmia9rLnNYEjct7tDcdMX+eu37N04xafKoK9DOxk3PlH8Ab81QdBK3aanvisnNb6sKtKR8+WGt9ttbHFpW+Cll+chjQfdkX/5dEGEkDflRqLgLYHoevgAL9PPr5ai58rbRFWH13UgAeYttJ9gA9dBHJVVF1U+zRFiQuUjuTYXNlxjubeR21OKeoPWaMfmwkf3pG1IOFoQcxzCwsWfcmxuPRQDuALAHfrra8OAGzPf62ZJ/XcEehB0HIo5PGdvsRP4Tro0r/wBa3+6n8Otjmr9R/W5U/dZhf7RrumqQ63Fx4EG11I6g28dAj7QwuPZyzhlFVDthY/HYbg+vlp+NKu034OL0qaf/AK8Y/wAdNgdUJuCLaprvWaM//qwD/DTq+kfBv6ZW/nxH/wChR/ho3j/EvZ6WecAEwxPIAehKqWAPpcagUdqalZTyVN2hZZZbj3KJZvw5zUY4kuFBJ2U4kda/UUb4rCsqcx7BYEaR1QtZlZY5JCjQoil7m6bYhVPRzw5Gp62CG8hMiTSTSNbGpkIgOQANg4IYBdiqLsMbHVdh4g68kx5LLQmYCNrjnGSqEYp0+tZBhkAUVmiN7Daj0fhvDkgTFL7kszHdndjdmY+LE/uFgANFaE4dxJJ0Dxm4uVI6FWBsysp3VgdiDuNERTKwupDC5FwQRcGxG3iCLagG4nxDlKCFLu7BI0GxdzcgX8AACxPgAT4arPYykk5m7RvHTRtTcyMMBLJmrOtj1WIqVBG13YADEjUXaaryqZcpMFpox3QSHeNlMk5QjcMwjSIHYgGQA3YWs/AOHez00MVlXCNQQoAGVu9YDbdrnQb4vwlJ4mRlRiUZVLqGxLKVuLg+eqTR1pggpZGytDkUvuwjUEVdO35UYjZ0P0hCAd1u3ouqbxHs6JpqqmzaLmrz4nUXx5imGoGJ2IOAJB8ZCRY7gLlrNaUWGt6DWs1vWtBms1p3AFyQANyT0H26Ut2rpySsb89vqwKZD8iUBVev0iNATxfhpmRcSFkjcSRsQSFdelwCCVIJUgEXBI1rg1C0UZzx5ju0j43xDM17C4BIAst7C9r2F9LpuK1TbctKUEXylykYfNI/dg/7U/LXcHAI5hlNNJVA7WLgQm1wfdR2Q/2g3TQKq3iarXiTFntNyQI1Lk40rSEjEHfKbHe3Q664nU1FQ5tTTxGNGNPcRkmV43jzdsiiKise6SWOXTaxccK7MxwEYs2KtI6JZFRDIzM1giL9cgXJ20watW5AuxHUKL2+Z6A+hOgW0vZKFVVZMpwihFErZIALAARbR7W6439dMKzhqyIq7pgQyMlgUYAgFdiOhIsQQQSCCDrpq2xAKN3unw3+7K/7ta9lz3lAP5HVR8/rH57Dw89BBTIsSLBAL4KFudwgt1Y+LHrbqb+AN9ErShe8Bk9viY7/AH27o9ALalihVRZQFHkAAPuGu9AMlJdspLMR8I+ivyB+l6/s3uTrNZoM1mhaniKocQC7ncIgu1vM3ICj1YgeupaepVxcfaPEHyI8D6aCXQ09CrHLdX6ZLs1vI+BHoQRojWW0CLjiOIVzZWtU01iBjt7TB1Fzv16beg07B0q7UG0Cn/36f/uodNLaoUcJFqus/Oi/6Q0o4l2gSoV4ZADDVh4YuWcpmBUqJBH4xsQ5VxsAoY91iVkklcVdYns5nidYlkCuoezRsCMWKgrbya/kDriohpUWMxsaSWOTmK88T95sGjIkaWxcFGK3zBG1jtbUGQ1ctZTJLyzz6OpJtYqs5iaSGQxlvB0Z7AnZiATYX0lruIvIlU0dKxjNQJGJA50KhFSRhHdZIpWEaunSwfO+xAscfGaqQGOJKZmP49Jw0Sj6xjtmW8cNwfrjTGXs1C0aBkSWSOMIksyB2uBsWv8AF3u9bzva2qEfZ153Mk1Pi0coRuZOrx88hBZxEFuGKFVaTZWwUqnXWcCoHXiUzALHleSoSNmMd3SJYR3lUNITFJIXCiwNje+oY1dOXAjuskcaRpGsqphNkS8kisy8yNtrYqy2ysu+juzPERLUzSSAK0qK0N2beAM62CsBYhlzIANuYLncDUE3bSgjWCapwHMVEVntvykmWQj83YnTqo4tDG2Lyxo1r2Z1Bt52JvbUfEeIU4RlmkiCMCrB3UAgixBuehB1TuI09Iw5dIUcGlnhJQNKxZ1hCZOoZi3u/iJPTr00F0pOMQykiOaKQjchHViB8gfXQLPlxFQPxdM2Z8uZLHgP/pc6r8HB3klz9kLqrzvGs2KJ74xNuDdgQVf6BHeOng4bVsSTNDT5G7cmHJyegJkkOJOIAuY/DQPdLKztPSxHF548umAbJ/8AcW7fq1AOycTfhmmqSRY86QlT/slxi+5dM6Ph8UK4xRpGv1UUKPuAGgV/yglk/AUkzflTWhT7cry/dGddCjrJPwk8cI+rAmTD/ay3B/Rj9zrQXEeMwwFRNIsed8cja9hc/IC43O248xoF0vYunexkzlYb5TOZN/8ARyXjHXwUW8NES05WyyIJYhbEqnejIv1VfDpYoLjf5ieDjcToGRswWKAKCTkBcqRa6mw+lb9euy8rDZVjv4scmH9kbf8AN9+ghgB+KGUSL0KOb2Plnu6n0bL5DUTTRlyHBglNt7gF/AFWG0gFuhBttcC413PTxQnnzSboLZuVUAHaxxCg38Ab79NRT8VLj+hzyIehKwi/ry5JFcfaoPpoOnhUnuxZW6tIWUH0OQLP18Rb11BxXiopU78kcdweXFGFzcjwTJgCfXEAeOlnHKqJoHVopoSBkOdG5pwRuOYylo1jPQnwBvtsdQ8O4i7hYwvfKcuKaXmK8hGUnKaVARcJFcyBmV7hgDcroG3ZvjkUzun45VDm7q5ZWLC4K2sARYrYWuNtxqw6rXEC6cuWQKj3wWRiZY4SxxDMt0ILZsuS2AuoOwuDHrZ4DeflyQ+MkasrR+rxlmunmynu9SLXIBjLXxqbNIgI8CwB+6+on4le3LjeQnpsVUepZrbfm5H0OiI2VgGWxyFwwtuD03HUa6Z9AOKRm3dz+ahxUfb8R+dx8hrs0CHqMvziW/vE6nGt6COGnVBZVCg77ADf7NakplY3IF+l+h+8b6l0uruPQwti7EWGTEAkIvm1hsLb38BubDfQEmnYfC5+TDIffs369YZXHVL/AJrD9ht+3XNXxFY7XDMWBICKWNha52HQXHzvtfUsFSrorqwZGUMrDoVIuCD5WN9Ao7UShqY2uLSw3HQi1REen2ad21VeP8ZjmjcR4tg6qXJAuVkQsEHVwPEiwuOpsbWq+gqo4U0tdVWnmiXGC4iKDLuyDdihYdPokaNTg1TH+CrHcDotRGjj5ZoI3+0lvt8QDw6SXiNUFqJYVEVPcRiPJj7+3edGsBboBv5+GpmNVDMkJqw3MB5bTUykMygkoXieMZ4jL4RcBrXsbUCrHJWNIrU1CrxNg6zKZXytcG2KWRh3la5uPI3UQy8GFKQ0tNA0TMFL02cTRk7AmMtupNl7rXuQLHRxlnjqw8kaK8kXJRlduTKyvmgdsS0TANJYFWByIDX2PHaqeq9jqebDTmMQSElZnyFkYggGEA2IHiD5agPHAKWojFjI6HpaebY7bjv7MCAQeoIGiv5NU214UbEBRkMgAL9Abi/eNz4331XYuNYVVNI0csJqByJVZLK8jIHjfJboxBRl65d7pYaZ8f7Qxo8MZmwSQtm8feYYJmAbA4AgEl/ALbbK4BrTcFgjN44IkP5Maj9g0ZqrcZ5tPypYKgskjhSszBkuwPLPMIyVS1lNj9IEbizZS9q5WERkjjj55dVOTtg8QcyROMAeYOW24uDg3pkFovrWkcdUZD+PlPlGjQxj+05Ut9jt8tdngJk2csiHqizSsT82LWH2LfybQTcb41yAgUBpJZFiQE2VWe+Jc9QvdI6XJsBudVji3D6hpMnIqF5vLEUs5hWQctXIWONsGBa4CSK5sLm4OrhNwmJ4miaNeW2xUCw9DtYgggEEbggEaQcahejAeB0sRh70szK7uimVrbygXW5YjEAm5BtoOez9QoqlFMCKaem55jtZYZeYqiw6RlgXBT60bGwOV1vaDiU4rVeJKiNzAyqCsRyVJVzMYBka55iE9zcKD4aaUssvLaaORKeIyhY0MZkR2eSzubFGJknkIUggYgG3e2HlrVq5o6eVeXPeZJLYstohFkFLC65pUxurKAwFgehGqNdk/aUq6lJQrMxjkldpFJsUKJiscKLf3ViGseh6Wu94pxdxKtPTqrTOvMJe/Lhjvjm9t2JNwqC2RDbgAnSahhSpjnq5AxRWcU/LdkkWKH3be8Qq3vHiZrE2thfprOzUoiqTm7stXFE1K8jFjgFkkaAueroXZwScmVvHlk6Cav4FEhjkqKiolqLnlMD3gxU3EVOo5Y2vuVJA+Jrb6wLWGIc+SRBc7U8aGoYbkZv3okNtjgOu4YXsC/j4rv0gpLr6meYhj9gpV/3jqXtNM2MMCkqaqUQlh1VMJJZLHwYxxMoPgWB8NQVuKuWsRoI6uZVljsDVJEOaD1CIVSWRbXBYG3WxN7ieq7XSOuHKkSSJ2EqxAPIQjFLxgi8cbbHmSKpxPdDE5Lb5OGxNGImjRowAAhUFAALAYkWsBtpZUcFaAZ0fdK78gseTJ44gH8E3ky2AJ3DDQIOI0L1MazMOakcMfNERYLVglmlCtcFxGArxtexYsPpGz3s9xkGLCaRebF3XLWUutzypbG20iANttfIdVICUYzSoIoI5oqmF6hRJI0ZjYSRiVbBW6tKGIsLNzN99iqDBZZIl4cgaJULFGhOzBgoBbE7CO1jawx0BHZqrjSSohWSPAT3gQOt8GhikcIoPwCRpLW6bjoNPZ5lRS7kKqgsSTYAAXJJOwAHjqqQPNUzKop4YGo5RIyGRrktFKqbrDjbvk7MfhsdMfaGrKapiMa5B3pmHMOLbAMwflk7Bztj1FvXVBFP2ojZowVlRZmwikdLJI1iQBvkt7HHMLl4XuLuA+vPYuzzyrI0zcyeIFgjtHmJVZyn4VZQgYRh1ZMRY3xW2rdw6ujMS4S8/8oOHYm9z8IHS/kLC2ga5apizQ8qx94jsJrt3ZGzmd1NrXJCqw3NyE3CjYuuMcYMcTFUe9rklHsiBgHYlVO4W7BR3jbpa5CyjmMcULLSu3LgGTNtIuykhbr3ztkSCLkeeg3WVyzPZUnV0GDRgsrR90NcKHxb40GSggF1uSAQIolih5EcuPLWRo1AN41mKO1mD74oqMoN2uT9Gw0PwCqUSL3WLm/LwdWUxNHTeMhRmwxUEqOoJNyTqGCscrC2LZrMswS1sMzOagMzqi3VZmS9/iw6E2IOu03GITRyhZYzZRYB18GWwAv19NWEvqpdpO0UDU00RkAkaNsVbqxxvZT8LkdCFJtq0O+51QhfiDRV9RaCabKKD8EEONjON8nU7+l+h1Bx3ibTcgCmqk5dRHKxMJOKpkzWwLXLWw2+sfC+iJ+ItHXzqkTzO8MGKrYAWaquWc91V6b9STYA6MzriCSKWP0ylksPzsY/2agH41xCKop5IilQC6nFjS1Hccbo4tHe6sAwtvcaG4rxGOopxTl5gHxSZjTVCsyD47HljEsRYk7AFvTRNH2gn5STPAJIXRZFenZmfFlDAmBlDdD0UsfTTugr45o1kicOjC4YHY+B+RBFiOoII1BUu0PHYZJIO7KY4GM7DERqWRSEyeYoFVblvAEhd+oM/FuKUrxqRIlPLTETosy4kYg5e76urIWXJMuoK3IGmPbcXo3X67xIb+TzxIf1Nro9mI1YGOSWJAcuWpQxg3vdVdG5fyQqNBWeF8OqpadQiyIhN4w8g5LRq90VomylWGSIY45uVz+HYWj4TTSR1hRE50NLg5iRxzI6h4mgyLyYK/u4yxHduZshltp72LoiYIn5s2ClljjyTlFFZo42QiNXMbIAygk7EE5HfUnZutRqmuW4EjT5YkEHBIooL+oyibp0ut7XFw1wvtfzZY0eIRrK0iIeYCwkitlHImIwexJADN8J1Y9V/h3BC09S0seMLyxvHGxB95ESTPZSQubBCFv8AQuQCxGrDoOXkC9SB4bnVN7aZNVQtFdmpozM6qQGK+1UTY3uLF0hlCg/FYjTTtB2WaodXExGBusciLJCGKNHngQGzCuSO9jfw3J0tfgJlk5UczSeylT/OI4ngEnLYKhVFjdmWOQP8VhdDuTsDTtLOstBI8UibBXjcuqoJEkVo7uTYe8UA3+WkVXGrTxVELK0nt0buFKuYYpYBTvmUY9x1iRgelyvgL6ZfyLcJYVTEhklsYYQhmRkZXKxojEe7AxLdLb3AOqzJxWpkZDHLI81RAcLwQDvpzzUQuCjMiq0KpYM3eYXv10DfsTx2KKkpoXKreHmyO7KiKZGLqgLHvscr2H0cSfiW+pIHSgW6sr0dQBSsfxtpWhiQLbo0MghuRvkWGwDE2m7MT5JKJ0JMHKtNTLdEJD4BI2RR4Agg/CPtgdYopeQ8yQ8hkaAPCoVM0cZA5FLM+YBsmJBVdiLgfUwVTVImjp4lZVaPJqkgOhIIDIsLXsRcbgi533IO5+GVszRtI1IhifmRgJM9mxdNzzI792Rha3jqZ14hHbFqWoA6hleFm/tAyKD/AGdZSdrULiKojkpZW2US2wkPlHMpMbH8m4b8nQdDh9afiq4h+ZS2/vTNpF2oq6ujUMKp5M45/ijhARkiMiEBUuTdT1JG/TV41V+3HDzP7PCCAZmnjBPQFqOoAP2HfQScP7LSwNklQpIQovMhvZS7SGwV1Fyzb+eK9LaWrxF4pqgxzxzu7gyLFR1EgjZUWMKWjkYL8NyCbgk7aYUvF3rY6dFBj50Kz1GJOUaHYRqw3BdsgGG4VHtY2Im7RRCCGm5QEaRVMC4p3VCPIISLDbH3vTQLuHcUkE7hRDzZrMVlWpgLlUCjDmIQbAbhb+J13ScOrYEIQR3eWWVsXDKebK8g2dEJIDBdmANvDTTiLCepFKyho+S0stx0JdVhs3VWusjAjcFBYjXXAKpwZKeYlpICoDnrLEwJjc+GXdZWt9JGOwIGgrkvEElijklEmE4GTtGoLqVANOmDEIzuAhDm7/Cpa62NrqXMU7Lh7RPMkkbqm0caDJgTirmPkgxnK12kA7oIAD4PTRGnpFDFZKiMBhZGR1ZZZF50TbMvcZQwsb7Xttpr2r4XM9PIVaMOsRYyYkOWjbmoq+CLmo3uT6XsRQT2wcLSsGIVZXihYk2ASWaOJ9/DuO2+m6j/APvLSfj786gMqLlZY6hVAyywZJsQPHILj631FHX8OZgqmmLEHEBEJaxxYKAO8QTYqLkX3GgVcDmCwB5FzEUNNHEvm5uYx02ZjJHv4Aj1vNxGvLSwygkRNHA7qT3cGlZTcHbu81ST6DUSVQlqcI7NDNUQzB1I2VIGZFC+BEtDZh4C463tJBREVaQtZoonkVVKj8FNDnYtfvLkHWxFrKvUroCO01DhTVDZ4q0bAII06smAUMBexbf5k726WJhvpJxzgaimlJeRxHFIyIzAqp5TqPAM1gSBkTa/nvp5At1U+YB+8atCKroWlrJ0GGD08Cyhg12QvVghWVhi3iCb/wCOgX4rUJR1IkdC1JDKkvdPMcrGzRShssbSJi1rbHIX2264zVKlc96l6ZjTxYlVDB7S1NwUZGDdR0sfI6449CFkiFRNHGJoZIpp2RVSRVKtHEUkLRgkSO29zZXta+0BKzTxqlHGY1cxIsbKGLQxqoV5JFIxuCMUH0m8LK1u5kajlE9gsU0gjqAGuLtZIqg91cXLYo9hazAknC+ueFSzOoeEU4lnHMleRpMiASkbiD4hGUUMFLqBcjqSdFV/AGemqElnkmaWF03Cqi5KfhjUADfxYs3rqDnisk85WIUzooqInMjPFgUimSQmwcvdhHsMfHe2pe0a89o6MXxmu01vCBLZrfw5jMsf5pk8tGdnK8z0lPM3WWGOQ/NkVj+3QvCzlW1bn6AhhHyCNL+2f9Q0DpVsLDVd7ZpyolrEHfpG5pt9KI2WoU+YMd2+aIfDVj0l7aD/APHVnj/NZv8ApPoHAOt6H4e3uoyDe6Lv590b6I0EFdWLFE8jfDGjO3yUFj+oaA7KUrJSxl/wko50v+klPMcfIFsR6ADw0F26qQsMSOQsU1RHFMxNgIiSzAnwD4CM/n6b0HGYJlLxTRyKNiVdSAfEGx2Pz0Bh1SOF8NkkqZMGUJSVrsH3ybmgy1EfWxQCZFsfpAnbEasFR2tpVSVhUQuYUZ3VJEZgEUs3dBvew0BRcyk4cCQFmcNNKz/g4pJC00rudu4hZtupsALXuAacK4zzZJoXTlywkZLe4ZGuY5FawurBSOmzKw8LlVxmJX4nSpYFuRPzQR3XgIjXFrjFhzcNt7b7d7S+loxSNSVQV15zGGpaTeRucQYZJTYWcSqiY9E5pUbDTXjTez1lPUH8FJenkJ6Rs5BhcX+EFl5TW6l47/CLAl4RUQxxh5KqeCJpaiKOLmM0eEUskI77K0iGyhgA4A2tsLaYiWlOagVNWjKodCJZ47MqyLs91uVIO3nrvsy8ix1cMYXmQ1cwAckALLJ7QjG25GE97bXta46hXxmOnyqfaqeOoNPTw86oCKszSSM6nEi2BVArixuMhY9NBIsEkZPsjcRiX+rkiSWJbeCiZhIOnQPb01LSVlfzU5nNZAwvajiU2vv3zUtjt1OJ26ajWmYSzRcyuZ4GjJAqLloJdhKowAbFlYFOvdNrkgFlwqgY1My8+pZYGQAtKCrMVzZSoQbBWTqT8XhoIuA8LinSsVltG05gUKSpRKdUjQKym6lZEZwQbgm+oeILMIJaapf4V5kNWRZGEbq45thikqlRfoHG6+KrJ2e4cZIZQs8sLLW1RYxFQbmokIBDowIwKkbeOoeJwJhUQvUzuIlSWSaTBkgdHWWJcFRcySoYoPo43tktwL4bxZBJUTLed5pcI0iBLhIkRcWDYiIiRnJzKgZjfca4qVd6+IEvA89FJlgULIYpoCBcqym3OYdDe511w6c04ldB7TlM7VTRDvpNZFssBuSoRVFgxbYEBstLu1nEWWomljven4ZK2XTAzSJibHe4FMzW69310E3DuGQGmkmldhBEhhgYmxip4sAHUgXLtJAJQ25+G3qyeU8QoZFTOCUgrZtnhmWzJmBt1xYjoQfEHUXFKBQ/D6dD7uOXdOoKQwuVLDxxcR28mKnwGpOKsaSc1VrwSIFqbdYyl8JreKhWKv4hQh6KdAb2WqUkooCgIXlKmJ6qVGDKfVWUqfUaJoeExQ/g1tYYgkkkDra7Em1/DSPh1UaerNP3WSplknjs4yRTGjscfqGbmeN7sLAjIraNAqh4MedzZGRiHyXFCtgFlRB8ZBsszXNtyT02Am4jwgSlTnIhVla6NYHBw4BUgrYkWO17Ei++j9ZoAeNremmHnE/9xtS8La8ER841P/KNb4it4ZB+Q3906i4Gf5tB/ok/uDQJuIV7xVcpRDJI1PCkaC9i5lqbZEfCgALM3gAepsD0YGgkpYg5dp5pHnYge9tBISbG9lD8sADoFUX23g4jXSw8QZ0iMyezJzFT8IF5s1mRSbPY9V2JB2uRiY37VUb1UUr1MUQiilQpOTDKHdobXjlCkWWNh9uqCI+HxzTzU9SubxHnQSXIlEUhJ7sgOalJFZNiO7h56j4zSTwU8sa1LTc9TBAsqjmiWQYr71cckUZOclLWUnLbUdZ2jp5p4paUyVU0Oa2p0yR0cWZHmNolXII9y97qNjfTThnC5XlFRV48xQRFEhJSAHYnIgZykbF7AAXCgAsWgbUVKsUaRrsqKEX5KAB+oaRT1DUdRNK6M0E5jYugyMThOW2aDvYWRO8oNrm9gL6setHQVY9spJJESmphIsnNweWUxZckhZLJy2YAMcbsBc+liV0/bSoeKbmUiQrCbVPMlzMaEG5MaJcoR9MXUC7d7EjWdlXyrgfoslXLEfBkkrVJYHxBCIwI6hgfEasXaHgnNXmRnCoiU8p/A7bxuPpxN0ZT6EWIBAT9nKEw0lPEzBzFDGhYG4YqiqSD4g2vpjfVO7AV7PdI7+yxwwsiuO/C8sYl5If6aJG6WJFxkBc22t50CDtW3vaAeDVq3HnaCpcfrUH7NMa/s5SztlNTwSsPpSRIx26bsCdCdo+FNLyZUkSN6WQyqZFLRm8UkbZAMpFlkJBvsR46R8C7WV8rCM09PI5j56vzZIVMLSukR5ZjkYMwTK1+hHQ7aBv2r7PxvQzJHHGjCJhGQoGBFnHwqTjkgJUDvWt46T8T48taaSJIZ3WaVJVaRRHBNGhWR2ZSwkKhe+q42LYXuAdN3h4jbd6Ng+zLhKvLB64vk3NPUbrH57dNVSPiohp+CzgF1jpWLBTvitNHzCB9IooY26m1up0HoHGeH8+nkiIQ8xCtpFLJuPpKCCR8iD5EHVbpOLVQjFL7NIZ1jPemmgZLXKo+QbmSIDbvGMMdrjI6t0MyuoZSGVgCCDcEEXBB8QRpF2vpisa1UYJlo8pQB+Mjt76L1yQXH5aofDQLFqeQ6VyFpYZY1hqzgc1aIlVmMYFxg2aSKBsLG1kOpOOcF5lDXvAwnasHOTGxDYwxIiqQbMDyrg+baL4NIPaWkp2WWlq0MuSMCsc6lVaxGw5iEG31o2PVtES9jKUuzqjxMxu3JllhDHxJWJ1UsfMi+g1xZoknSVVzquW8ccatYyKxViH8owyg5nZd7XJsWHCeH8qOxOTsS8jfWdjdj6DwA8FCjw1zwrgcNMDyYwpb4muWd7dMpGJduviTo7QVjvQVdREjLGawc6BmF1EyxiOVbAi5CxpJa4vd/I654tw1IoqakS5E9SuZY3aTHKplZz4luSQfzrbC1nnF+Dx1MfLkv1DKykq8bjdXRhurA9D+0EjVdkhropIjJAldysuXMkqwyDJcTnC3uyxG2SsB17q6BhDSPDXSuB7mpjDufBJorISfR4iv6I6h7PRrMJ6pxdaojEMNvZkUpGSD4OC8m/hJrmooait7k8fs9N9OPMNLOPqMU7kcR8QCzMNu6L3acY4FHUxcl8glwbKQAQPolSCrL+SQR08hqiq/+HsUbTzPGioqxqFKqFuJp6ioXYDpymhI+er4V0BwzgkcBdkzLSWzZ3Z2OIsouxNgATYDzOmFtB55x7hkdHUKI0WON5IKq6gAoYZoYJgLbhOVUKQOg959bXoYGlXF+zcdSwZ2kHu2iYKQA0blS6m4JF8BcqQdhvtptqDNZrNZoIatbo4/JP7NCdmzejpj/wCxH/cXR03wn5H9ml/Zf+hUv+gi/wCmugDjNuJv60ifqmk/i07eMNsQD899eXf+KnEZYa+nMUjxloGDFGK5ASCwNiL9TqnjtRV2/pVR4/jpP4tFfQgtrd9fNFZ2trQTarqR1/HyfxaUzdsa7f8AntV4fj5PT8rRH1boDjfBI6qIxS5YEgkK7Le3gcSMl81NwfLXyyva6tyb+eVP6eTz/O0RTdqay/8ASqjqfx0nn+dqwfTtBwKKFs1DlscAXkdyFuDZc2IUEgXCgA2HkNHka+XqXtBUkG9ROdz1lfzHrp1w3iMrqcpJG6dXY/RHmdXI994dwyKnjEcMaxoOioLD9WiTrwnh8rMBck7eJv8AROmvC4VY95Qdh1AOpB6J2i7NNVMh57IifFGVDRubggslxkRbYNkv5N99T8P7P8ubnvNNNJy+VeTlgBSwc7RxqOo8b2389Uym4TCchyo7X+ovp6aaLwGmuP5vD4fi0/dqAvtDW1jSvAtNMKdkK82B4+c5ZLd1ndBAVLE5HLoLW1qLs200kRmp44I1hkiZI5SXIeSF1UsirZTg+YBN8rG4J0MvZ6m5jfzeD9En7tF0/ZqlLG9NT+H4pP4dUWeNVVQqgKFAAAFgANgAPAa4qqnBGYKXKqSFUjJiASALkC56bkDSWm7I0RvejpjufxEf8Op4eyFEOlHSj/YR+v5Ogp/YvhbrPHJKkiEZyvkJo40d1YEBZCUcgPjkAp7v0RdT6Ga2P66f7w/foA9kqL/0lN+gj/h1sdk6P/0lN+hj/h1AYeJRD8ZH/vr+/XB4zAOs0X6Rf36jXs9TDpTwD/ZJ+7WzwGnPWnh/Rp+7QYePU4/Hw/pE/fqP+UdL/wCpg/Sp/FqdODwDpDEPlGv7tSDh0Q6Rp/ur+7QBN2npB1qqcfOaP+LXB7V0YF/aqa3nzo/4tMlo4x0RB8lGs5Q8h92qFq9rqM9KumPymj/i1n8sKK1/aqf9Kn79MwLa6vqBUva+jPSphPycH9mpF7UUx6TKflf92mN9bvoF47RU56SD7j+7Wj2kp/6z7lY/sGmN9b0CuftBDibMxJBtaKQ+Houu+zcZWjpgwKsIIwynqpEa3BHmDtpjrNB//9k="/>
          <p:cNvSpPr>
            <a:spLocks noChangeAspect="1" noChangeArrowheads="1"/>
          </p:cNvSpPr>
          <p:nvPr/>
        </p:nvSpPr>
        <p:spPr bwMode="auto">
          <a:xfrm>
            <a:off x="3091390" y="2344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" name="AutoShape 18" descr="data:image/jpeg;base64,/9j/4AAQSkZJRgABAQAAAQABAAD/2wCEAAkGBhQSERUUExQVFBUUFx0WFxgXFxodGBYYHBgXGBgcHBccHSYeHBokGxUdHy8hJCcpLC0sHh8yNjAqNSYrLCkBCQoKDQwNDQwMDykYFBgpKSkpKSkpKSkpKSkpKSkpKSkpKSkpKSkpKSkpKSkpKSkpKSkpKSkpKSkpKSkpKSkpKf/AABEIAMoA+gMBIgACEQEDEQH/xAAcAAACAgMBAQAAAAAAAAAAAAAEBQMGAAECBwj/xABNEAACAQMCAwUEBAkICAYDAAABAgMEERIAIQUTMQYiQVFhFCMycUJSgZEzQ2Jyk6Gx0dIWJDRTgrLB03N0g5KUorO0BxVUY2SjJaTw/8QAFQEBAQAAAAAAAAAAAAAAAAAAAAH/xAAWEQEBAQAAAAAAAAAAAAAAAAAAERL/2gAMAwEAAhEDEQA/AL/2Y4Ak8HNmeoZ2lmuRVVKjaolUAKsoUAKALAanrOEwK/KjNVLKR8C1tUAgPRpH5pwXy6k/RBsdQ9m6WeWDAOIYRLPdkN5pP5zLsCVtGvUXGTHwKdTaKKgSFcY1xBNzuSWY9WZiSWY+ZJOgr9FwenZsHNVHNb8G9ZVG48Sh51nXfqNxtcKdtGjsdT+dR/xdT/m66r+FtYjFaiInIxSfEpvcmORtvkrdPBlAAEFFTXJNPPKjps8U5eQLcbBkdg46bMrWO9ri1glHY2n86j7Kuq/zdZ/I+DzqP+Lqv87Uo408S/zmIx2+KRO/F87jvqPEllAHn46Nn4pCicx5Y1T6xdQv+8TbQLR2PgHjUf8AGVX+dqCt4FSwIWkedVvb+l1RJJ6BQJSzMfBRcnwGi4+MSyDKKmYqfhaVxHceeNmdQeout/Qak4bwtg5mns0zE2sSViToEjuB4bs1gWJN9gAARHgBkHuoqiMEbNPXVSnfx5SSsx+TMh+WtnsGQpPtNQZLghfaalYiBfu25zOAb7tkSCARsCpt+taCiUPClXK5rJOX+FjNXU+0RdTfFZQs0ZsbMtibG2ZuA9i7MU0qBled1PQisqiD9om0RxiB1kjqY1MhiDI6D4mjcoWK+bKYwwU9e8BuRqCSnopUeovGmNy8ynlvGwG5ZtijgdQ2/gRbbQbPYym2/Dbf/Kqf83WfyOpvKX/iaj/M1Dw/2yYW5oSH6MphxqJBv+LYlE2t3mQE7+7XYk/+TcRHfMkvrJLId/lliPsA0ECdkKYdFk/Tz/5msPY+mJHdk26e/m/zPXUn8m0W3KlniI+rM7D5YSl0t/Z0uqqutp5UDPBLA5CCRo2V0cmyiUq2IDbKHVfiIBUXB0B57I0x+g/6ab+PXP8AIyl/q2/Sy/sz1KOI1C/HSlvIwyow+3mcoj9esPaFV+OKojt1vC7AfbGHH29NBDJ2KpGGLRZA9Q0khB+YL2OoU/8ADvh4NxSRX+R/fptRcXhm/ByxufJWBI+a9Roy+gQnsFQ2/osW3of366XsRRj4YFX80sv7GGnmt6Cv/wAhaP8Aqj+ll/j1qTsJRncxH9LL/HqwaFqeKRRnF5EVvqlhkf7N7n7tApTsJRjpCf0sv8euJexNAgLvEqgblmkksPmS9gNMJuJuykQxSMSNmZcEBPQnOzEDr3VOpYuEqCrOTK69Gc3xPiVXZVPqADoK3U9mqVwfZ6Tmm1wzPIkW3TvE3a5H0QR5kazh3CqQqplp8D8LOGfl5A2se+WjN/BwLE2udibjoOq4cGbNDg9rE2urj6rr0YfrHgRc3ANeyNKPxX/O/wDF6a6PZSmII5XX8t/4tc8PjV80XmQtE2DBGOAJVXGF+6VswOwFuhA1NHXNFdZrkD4ZQuxX8vEWRgepsFOx23ABWOFx09fTCIFA8U4YZMQbcgi4JIuN9/XVm0g4jKDW0LKQQwmsQbggxqwII69NP9UJeyB/m7elRUj7qufTvSLsj+Bk9Kqq/wC7n081BvQddwxZbNcpIvwyLsy+nkynxUgg+Ww0Xrd9AsoOJtzWgmCiRUV1ZTZZVJYEqrbgqV7y3YDJe8b65qOytK7BuSiONxJGOXIL9bSR4uL/AD0VxDh6zKAbgqwdGW2SOOhFwR5ggixBINwToUcTeHu1AJ8pY0cq3oUUMyN94PgfABscKeI3gkNrbxzM8in1V2Ysh+8fk330XRzSG/MjCEHbF8lYehxUj7RqSmqkkUOjB1bcMpuD9upNBvWr6zWaDNV3iNGkvEYVKg8uJppNviIdFgD/AFgGEjqDezICLasWq3VcTjgrpZJCwTkQozhSUjIkqGPMYCyCzqbnaxubDfQWTLSqXtXSqSOehI2bE5BfzitwvTxtqPjXvJYKe5wkzeS300jC9wn6paRb+YFuhOjuH1cLApC0ZEfcKxspCW8CF+H5aCamqUkQPGyujC6spBVh5gjYjWVNMsiMjgMrgqwPiCLEaSSQilrIzH3Y6sujoPh54RpVkA8GZUcNb4jiTuN7ANAp7M1LNEySEtJBI8LFvibE3jY+rRMjk/la7SqeOq5TnJJVLxE2urKRnH6izBl8fj8ANQcKNqysHh7lv7RjKn9SLrO0W0lG31aoD7Hhnj/a40DCv4XFMDzIo5PLmKGF/DqDbSjhfAqOVcvZo1ZWKOpF8HXZh5EeR8QQdFy1k7vIsQiVYyBlIWbmHFWNlW2C97HK7bqe7oHsbxYTmocBVLShigcMVPKijbyNsozY2F/ncAJuJcNNMpmpQ3u+88AJKSoPiCqTZZABdStrkAG4O09LxWSoRHhjCxyIHEkpB2YArjGjEtcG+7L4ddOLaqHZukkj59NHOymmlYKrIroIpLyw2ti1gr4Wy+gemgfLw0n8JNJIPqiyL/yAMfkWI9NSnlwISFVFHXFfkOgFydCrDVR2s0dQLb5+6YHxsURlIPkQCPM+HbcTdfwkEij6ye8Hysnf/wCW3rqjtOOQHpIPub9e3TXf/nUHTnRb/lr+/XEfG4WYJmFc7BHujH5K4BP2DRwOoBTxaHpzEJ8lYMfuFzruKvjY2DqT5Xsf9076I1HPTK4s6qw8mAI/XoBqrhiucgTHJawdNm9Ljow9GBGozWPFbnAFf6xAcR+cpuUHrcjzI1N/5XH4Lj+YSn90jWvYLDuySr/ay/vhtUKKuWM1NDyihUSTKMCMQeQ5I7u3hfVj1U5lHtlIwMjM0kgLPDyybU81hfloT4+fjq2X0CPsl+Cm/wBbqv8AuZT/AI6eaR9kh7uf/W6n/ruf8dPLag3rNZfWaDNCV/FYoR7xgCfhUbu58lQd5ifIA6yakd2N5WVfqoAptt1fdvtXHUlPRJH8KgE2ufpNYWGTHduniToK7xOnkYmSGCSnkbrIrrkSehaFSUkP+kIA8WHizRKtgDlDHYWxZWcsfrMysgU/kqCPU+DXmC9ri/W197fLW9AoNTVoDeGKW39XKys3yR0xB+b67HaKPHLCoG1zemnuPs5f7NNNatoNX15/xnhaxPOlTUPaoBwdmkUSZQ8sq/KxjTC2R7pGFyRsSL+7gdSBuBv5nYD56qzwxTV8ruco6dYnzyIjjliExKuTZSQtQJOptYXtYXBDTVklQKeP38k6U0wl5kfLZhzqLmqrWRd0uB0azLlYm+pq2gjWqiaZyqxxzK2JKSKe4ESIxYNZiSUQA/CbbneSkqhBDRTKpkYSVMPdBtKsjyHMN0vJLFEQxNiHJ6XIh4fQtURB+ZIWkkAmkxAidIQVd3YoFeNihIQG13G5Cm1DmVZuRwznn34mh5hNr5mCUPe219ze3jq2DVGpiGSnKdJa32mGIXuKe5jDKvUJ31lO1hmBq1cI43FUx8yJrrcrvsQR028iLMD4qVI2OgEoxbiNQPBqeB/tzqUP6lH3a32kUE0wPwmpQN9qSAfe1hrumhIr52Kmxp4FDW2NpKokA9CRcE/Ma47VFljSVUL8iTnEC3wpHJl1PipIH5RX1OoFVZwSEVTBadZMo1CJggiV/eBizX2FirEBb+K331N2a41BGFpwkkfeIjLglHRpJeXjILhVblsEVyDYAb3BIdHRrC8iluZM8dmFMMpFkkd5KhixsseZKAM7A2RfIaKndi8UL8uASYgQxtCZsF+HJpCNhY2EaMQV2bVFgrOLRRMiO4DyEKi9WYnbZRvYeJ6DxI0s4UL19aR0xgU+jBHJH3Mp+3U3ZqFOWzLGEkzdJDcszNG7JcyNd2vjcZE7HXPZ0ZNVSeMlS4t5CJUgH38rL+1qB1rRGt6y+gjmgVxiyhgfAgEfcdCngyA3jLQnx5dgD80IKE+pW/TfR19ZoBfYm/rpP/r/AINSU8bi+TBvLu2NvXex+wDUpOsy0AFZUkyrCpK3QyMwtcKCqgC/QsW6+AB6EggCSKlJN4jPY4sxjeaxBIIzIboRYgdLW2trudytXKwtcUqkXva4klPgCbfIHp00BwyrmMKRlyJJFDqVjQhSUUlWK5KvecNcqO6Tb0o4njAqqFonDQPLIALk4MKao+BiT3TYgqfhKi1rkC26o/D5iamO5U/z5icVKjI0dSjd0+se58TkfG+rzbQIeyY2qf8AW5/7+nukfZjY1f8Arcn61jP+OsrqydapYw6qky2j93kVZA7SXs4IuLWJBXp4mzQE13GbFo4V5swIXHvYqTixzkCkJZGy367eeg6/ik4CyWSmjUjP2h0Ae97gMha1rel7+mgH4c6VhDPK/PK58pmjIspXMqoxxCqoLBwb3/JUb4vSrTTxMgOIxk3ZiAVlSFycid+XVMb/AJOqBqyqmmnhwnYgkqjJC6RB8XyuXvldbFSC1sX+ENkvVf2eq1GRnkdu6LxSSqxuy3uhcriBke7Ynpt1Dp5UetuWAMSGEb9ZZAkpAB2yWONT06PrftdKQlO8izZHFeZ37tZyFL2xzsrWBNyFPXUCiKopJGRo46iaUuY8hI4lQpGzshkeVTiAxBUMQSfHroyi9pWWQxxSGIogCVE9iHDSZlTaQ2xKDcgaEdVircQAoFRCygDYLJSyU+IHgLwg7C2w1b7aBR/5vOt86OQ+RikicH7HaNv1a0eNyt+DpJyfOQxxqPmS5b7lOnFtZoKNxLg9dVujywxLy8gsbOjxDK12sUfKQAWDlRYFhhudA8L4GZXkolvAtOUMqA5RCMgclcbATM+Bdne4GIUrY4j0jVSp6hl4lI1+7JKKciwHSkWoTcDcqRILn+sI8ABQx4j2WSoQpNLPICuJGYUHvFrlEUIx6DdTYKLAb3Bi7NyISJ5TUwi7e+kZQosdniVeXIPnZQPo36v+I07Onu3KOCGU72uDezDxQi6keRuLEAivzJPJNHTVTDlzLI2EfV1jMd1kbEdw8yxxC3Gx6kEFdJQhqfh7BHklWmLYAkMEZEJxa4KEuUjG5GBa4IW4nk4KiypDJHAsskS8prCRGMMaqYmjkUlVAN7qbkA7gixY8TqI2qJOYkhiiiMDsisReTlyuGCd4KEEe9vpN0sdL6Ko9rGcCZklGUsSI4o4WzhTmAG8jtuwGWIY3+EBga8O4bBJEGQPA7XUhJXVo3XZkC3xOJB2KldultJuP8CqWu01qhBYB4yRJGgsWdKcYoZzYHMOWB+Bei6M4nKskMdZCSjO0Hc8TJz44yGt9MKXia3gSOijXM9TVQhueqTLUNy0jaxxYxg94C4MQVWLqouMGYZBtg7mp3lnaOHuxGJZEKSSQiIuzXYxoo5khKk2YgWFiBuTtaKSkjC3p4VZgrVFnd2Zu4jFWsE8BcuyrsLW6Df+bIEEMTsZZKmnHNXpIJAkokGNwIzHE0YXp3Qp230d2k4gXkVEBkjpmE9SEsSMCjxpc/Tv73Ed4qltsxkDDgvEaVUSCGZGKiwBccxvEsQd2Ym7E+JJOiuFUHJV7kFpJXla3S7sSB9i2H2amlgjnjswWRGAIuAVI6gj9oOkHFZUpHDxuwxw50bMzK8LuIjJ3ifeISGLDci4a91Igs19VxamUqwNQbrIYQOWoeRkXPax2ZgrX2II3CgEasWkvEeCQrzJ2ZoyoaTPLaIizO6jwJCDK9wQCLWJBoFhqJuaBLK0RMHNYWQquDkG21rWYFjsfh38AO3Ep2lhiWVlYlGu2FpY8TIzGPl5LfFltmPh6+caQmqYZpIzAqktxiI8lSSwTnqQAQGuQ92ta9jqajiIqWZ7zyxkhQpjBIC2LbsgOPMxKgCxkNy1xYOuI8KnGJWbAPMmYjLLs7AOQ7OQDvsMT5C19il4i+TjmiwqCigoOYwUB2RRlY7XUMQO7v5MYa6v5sns8o5IksqjZpBIQ8kTEqSigezsQAWubXsPiipqeQhMxyqifLMISoVQLSkF8woLBDdQpJKHwOgNp45J1zYRujhSh3TNGTLvqC+QudgSOp20PSVgVmkKgzLIYeShAsWkRMzkblSqI97d1bgA2OpaTiTGkSSGJY4xECMmvywosRjYZYhbDvAGw3A1LwyneSzumGQYSC5BLDHF1IsRkL36eHloFENCYaiEMVykrGkstzZTS1PXyGeVr72Hne1z1UpKcR1SKb3asDrckkp7FIgsxuSMg+19vuvbdAg7Mjv1n+tv/wBKE/46g4+0RqYhLLyUSF2ZuZyy4Z4u4HuDb3ZLYm47m4vuX2eX3tZ/rV/vp6c/46csoPUA23+3QJjXzyj+bJgqqCHqFYCT6qqtw4uOrsNtu6xvavcZ4wKqEFgsUtmiWIurScxyqWxG4Cnc3A3A8Nze76S9pMTGYhiHqAULFQbRC3OcnyVCbX2yKDx1API9FO0rPkpXuTZGSNWuSgVxcLJv3bG/loOvqaef2ZVjYU4fLIwvGi5ROsTo5VcTkVAYWIyFtQx0ayNGCkywVLlIyZ5MiwRphK0RJRQ/LZrEXvYkAtYScDhhjo1laJWlLPFhYkmQyPFyt7jYjAk7WBJ20HcdIGqoVSU1DpIJZ5e7ZVjieOJDj3QxeTK3o5sBYat2qpwellkSMwycqOLI543WocnvkRAqBADfHoTsVIAu8tT2jY8mLNIZzKIplYC6+7ZiyBmF1LY4t3h3gLE3Ggs2heI16wxtI5ACjxZVBPgMmIUE+p0vPApQe5W1K+hEDD72hy/XbSzivD0hlppXmaSRZS5eZltHCsUnNOChY0UAgZAA5FLk7Ag24D2liq+YI7h4iFkRscluLqbqSpBANiD4HoRbSVeGtNTzBSy1MdXJKwV8HvmyqofqudKyqreAKnw1PwHgCyQLIebFMXmYSrdJCsk8kguGBupBVgsgJG1wDfQVdK0c8eZ/nEE8CNKoCmelnkaJAwWwNnaxFrBlyAGQ0C5OL1DgpFV8mOQsU5iSNOsYspxLRFmKte7XYXIAba5ccGr6eAM/IqBiTEJWSZ80DAAhn+EM25AsCfPY6heFYa5XaM5q8rIEdlEscoBLpGW5byqe66ABjs4vsCTxrjomAjWORRkrFZEKSTFGDiKKNrOcmUBnIxVcjfyoGe8tQZIOdGs/dLNTyEozBY3ZXVgousUe73ClL2ORAh4PxB4ljMKsyhFLxi/JkhO0U0MjnGElU3jYgE5DqAxtXAOGmCmjiY5Mq94joXJLOR6ZMbaqXA5Ep5XhqcViEfsjcy2AWOSZ6fInbGSCewJ2LIy9RbQGcN4gYpJJHLgOxkkp/Zphyzie/G2Jyckd+xxNyRY3Ls+z8/tTGqawtdIo/pRKbFi48JX7pI6BcQCbklZxKZaqWKKBvdFTEHQ7MC0bSlD9JY448ctxlKouSCNH9leLgQxROjJigRJNuTMEKxBkfwy7pVWAJB7uQF9QKqWm5dfHUFOVSyBkjBBAVwFWF2Fu5nzp1UNbYr0JC6c8ArFyrS7AMlQzOTsMAiBGsQLKEjxv0JRyCdHz1sE1KZHIMEkdzkCAUYWsR13va3XVTjpS/sjyhnZS9NKrSIGnx78CyrkAzgAuVPQ8zY3FwsvZCFkoadW2IjWwPVV6oD6hbD7NLO2dGZWKKMj7JUHHxa0lKQvzOJA12ntE8JqAzLKspwhR/d4xSlHU7ASGRVbdhtdbYkXM1JXI1aJAbpNAEiPSzxSOZUINiJO+pxO/u22GJ0DykqlljWRDkjqHUjoVYXB+46i4pQ86GSIsVEiMhItcBgQevz0q7CgighU9VDKR9UrI6lfS1rW9NPtAHS8PxnmluLShBa24wDAm/rkNvT10PQcDwkWQtuvtGwGx586zfZbAD7fva63oFj8CVnzZiTzxOOm2MfLVfzQCT8zo96VSyuR3kvifLK1/2DUl9ZoIoaRFTBVAXfbw3JJ6+dzqXWay+gU8d+OlP/yR+uKYf46baSdpW3pv9aj/AFhx/jpzoE3AT7+uH/yVP30lLp1pJwL+k13+nT/tafTvQZbVP7dtZk2NvZ5s7bFo+ZS8xL+seTH0U+urhqpcSroqpI5nhnWnFyJQUUPHIMDdA3M5TAg7ANa3TQNu0/LNFK5NlSMyq69VZBmjKR4ggWt/jqvFwaKQuLCCtu5F+6rzq89rbnFaiWM2v0Nr6tEtPBV05RWDxNYXifbusCAGQ+BUbfZruPgkIheHC8cmWYLMS+ezFnJLEm/Um+grMXaFo6VINopERqeSV2KxwvGqoCGxILkMsirsCNstD0XHldjBFT0wicFS8jty5SCAFYmOzschtkx73jfe60lAkUYjjGKi/Qm9ybkkm5LEkksbkkkm+qDBS/BHdvZ5VdHEaysZaZfdxMQgOMzgKMsd0RyGQ7aArsr2u5cCwPHLNJGkjWiIlZVRntG4uJFdbCIZLZiBZje+iuF0UlTMskqsATzpckdRkp9xAnMCkxJ3pCcRdwrbXtoaDhUUsgNTUzpNEebDmURo4mkZY7ExjItgCwa57wVviIZ/2W40J4VDOryqCGK2s4DFRIttij2yBW4F7XuDqh0NU3tbC7zyqkbljTLHGVidgXebInmAYKY+UrKWIsWudtXMa3qCCpo0kXGRFdetnUMLjobEW1DRcHhhvyoo4ydiURVJHqQN9GazQaGgOIcDjmYOclcDEPG7I2JN8SVPeW++LXF97aYazQVOtijheaPJ1tAJJ53kLScotIMI7/CTg3SwF9gT0OoeFGYK08YSNVCxUxsVRbWvIPhZ7bBd1XwJJvoLtfR3mjYfEIna31zDNTVCqfP8G4HlkfXVkoqxZUV0N1YX+XmDboQdiPAg6CqViKkbUwFlWvpxGttgjSwVBA/JBEgt4AW8La74v2fWmQ1IdmkjmEiFrWj5kw52ygXDK5VibnEAC1tE1Md6loiT36mGYXubBIr2Hl3qU+Xxeeju1RBgCH8ZLEn9nmKz/dGrH7NBJwMW5wXeMTuVPqWylHyEpcX+zwuUHH4QtTIhOK1BpZQbdJI6qONjbzIeMZenkNnvZf8Aokbta8oM7eQMzGZh8gZCPs0i42oq52NOyyFKYhSjAqJhPFLGC3w3vFe172B0FrpqNYyxUWDsXIvtkd2IHhc7nzNz1JvKzW38B1PlpJSz1FUgdHSmia9rLnNYEjct7tDcdMX+eu37N04xafKoK9DOxk3PlH8Ab81QdBK3aanvisnNb6sKtKR8+WGt9ttbHFpW+Cll+chjQfdkX/5dEGEkDflRqLgLYHoevgAL9PPr5ai58rbRFWH13UgAeYttJ9gA9dBHJVVF1U+zRFiQuUjuTYXNlxjubeR21OKeoPWaMfmwkf3pG1IOFoQcxzCwsWfcmxuPRQDuALAHfrra8OAGzPf62ZJ/XcEehB0HIo5PGdvsRP4Tro0r/wBa3+6n8Otjmr9R/W5U/dZhf7RrumqQ63Fx4EG11I6g28dAj7QwuPZyzhlFVDthY/HYbg+vlp+NKu034OL0qaf/AK8Y/wAdNgdUJuCLaprvWaM//qwD/DTq+kfBv6ZW/nxH/wChR/ho3j/EvZ6WecAEwxPIAehKqWAPpcagUdqalZTyVN2hZZZbj3KJZvw5zUY4kuFBJ2U4kda/UUb4rCsqcx7BYEaR1QtZlZY5JCjQoil7m6bYhVPRzw5Gp62CG8hMiTSTSNbGpkIgOQANg4IYBdiqLsMbHVdh4g68kx5LLQmYCNrjnGSqEYp0+tZBhkAUVmiN7Daj0fhvDkgTFL7kszHdndjdmY+LE/uFgANFaE4dxJJ0Dxm4uVI6FWBsysp3VgdiDuNERTKwupDC5FwQRcGxG3iCLagG4nxDlKCFLu7BI0GxdzcgX8AACxPgAT4arPYykk5m7RvHTRtTcyMMBLJmrOtj1WIqVBG13YADEjUXaaryqZcpMFpox3QSHeNlMk5QjcMwjSIHYgGQA3YWs/AOHez00MVlXCNQQoAGVu9YDbdrnQb4vwlJ4mRlRiUZVLqGxLKVuLg+eqTR1pggpZGytDkUvuwjUEVdO35UYjZ0P0hCAd1u3ouqbxHs6JpqqmzaLmrz4nUXx5imGoGJ2IOAJB8ZCRY7gLlrNaUWGt6DWs1vWtBms1p3AFyQANyT0H26Ut2rpySsb89vqwKZD8iUBVev0iNATxfhpmRcSFkjcSRsQSFdelwCCVIJUgEXBI1rg1C0UZzx5ju0j43xDM17C4BIAst7C9r2F9LpuK1TbctKUEXylykYfNI/dg/7U/LXcHAI5hlNNJVA7WLgQm1wfdR2Q/2g3TQKq3iarXiTFntNyQI1Lk40rSEjEHfKbHe3Q664nU1FQ5tTTxGNGNPcRkmV43jzdsiiKise6SWOXTaxccK7MxwEYs2KtI6JZFRDIzM1giL9cgXJ20watW5AuxHUKL2+Z6A+hOgW0vZKFVVZMpwihFErZIALAARbR7W6439dMKzhqyIq7pgQyMlgUYAgFdiOhIsQQQSCCDrpq2xAKN3unw3+7K/7ta9lz3lAP5HVR8/rH57Dw89BBTIsSLBAL4KFudwgt1Y+LHrbqb+AN9ErShe8Bk9viY7/AH27o9ALalihVRZQFHkAAPuGu9AMlJdspLMR8I+ivyB+l6/s3uTrNZoM1mhaniKocQC7ncIgu1vM3ICj1YgeupaepVxcfaPEHyI8D6aCXQ09CrHLdX6ZLs1vI+BHoQRojWW0CLjiOIVzZWtU01iBjt7TB1Fzv16beg07B0q7UG0Cn/36f/uodNLaoUcJFqus/Oi/6Q0o4l2gSoV4ZADDVh4YuWcpmBUqJBH4xsQ5VxsAoY91iVkklcVdYns5nidYlkCuoezRsCMWKgrbya/kDriohpUWMxsaSWOTmK88T95sGjIkaWxcFGK3zBG1jtbUGQ1ctZTJLyzz6OpJtYqs5iaSGQxlvB0Z7AnZiATYX0lruIvIlU0dKxjNQJGJA50KhFSRhHdZIpWEaunSwfO+xAscfGaqQGOJKZmP49Jw0Sj6xjtmW8cNwfrjTGXs1C0aBkSWSOMIksyB2uBsWv8AF3u9bzva2qEfZ153Mk1Pi0coRuZOrx88hBZxEFuGKFVaTZWwUqnXWcCoHXiUzALHleSoSNmMd3SJYR3lUNITFJIXCiwNje+oY1dOXAjuskcaRpGsqphNkS8kisy8yNtrYqy2ysu+juzPERLUzSSAK0qK0N2beAM62CsBYhlzIANuYLncDUE3bSgjWCapwHMVEVntvykmWQj83YnTqo4tDG2Lyxo1r2Z1Bt52JvbUfEeIU4RlmkiCMCrB3UAgixBuehB1TuI09Iw5dIUcGlnhJQNKxZ1hCZOoZi3u/iJPTr00F0pOMQykiOaKQjchHViB8gfXQLPlxFQPxdM2Z8uZLHgP/pc6r8HB3klz9kLqrzvGs2KJ74xNuDdgQVf6BHeOng4bVsSTNDT5G7cmHJyegJkkOJOIAuY/DQPdLKztPSxHF548umAbJ/8AcW7fq1AOycTfhmmqSRY86QlT/slxi+5dM6Ph8UK4xRpGv1UUKPuAGgV/yglk/AUkzflTWhT7cry/dGddCjrJPwk8cI+rAmTD/ay3B/Rj9zrQXEeMwwFRNIsed8cja9hc/IC43O248xoF0vYunexkzlYb5TOZN/8ARyXjHXwUW8NES05WyyIJYhbEqnejIv1VfDpYoLjf5ieDjcToGRswWKAKCTkBcqRa6mw+lb9euy8rDZVjv4scmH9kbf8AN9+ghgB+KGUSL0KOb2Plnu6n0bL5DUTTRlyHBglNt7gF/AFWG0gFuhBttcC413PTxQnnzSboLZuVUAHaxxCg38Ab79NRT8VLj+hzyIehKwi/ry5JFcfaoPpoOnhUnuxZW6tIWUH0OQLP18Rb11BxXiopU78kcdweXFGFzcjwTJgCfXEAeOlnHKqJoHVopoSBkOdG5pwRuOYylo1jPQnwBvtsdQ8O4i7hYwvfKcuKaXmK8hGUnKaVARcJFcyBmV7hgDcroG3ZvjkUzun45VDm7q5ZWLC4K2sARYrYWuNtxqw6rXEC6cuWQKj3wWRiZY4SxxDMt0ILZsuS2AuoOwuDHrZ4DeflyQ+MkasrR+rxlmunmynu9SLXIBjLXxqbNIgI8CwB+6+on4le3LjeQnpsVUepZrbfm5H0OiI2VgGWxyFwwtuD03HUa6Z9AOKRm3dz+ahxUfb8R+dx8hrs0CHqMvziW/vE6nGt6COGnVBZVCg77ADf7NakplY3IF+l+h+8b6l0uruPQwti7EWGTEAkIvm1hsLb38BubDfQEmnYfC5+TDIffs369YZXHVL/AJrD9ht+3XNXxFY7XDMWBICKWNha52HQXHzvtfUsFSrorqwZGUMrDoVIuCD5WN9Ao7UShqY2uLSw3HQi1REen2ad21VeP8ZjmjcR4tg6qXJAuVkQsEHVwPEiwuOpsbWq+gqo4U0tdVWnmiXGC4iKDLuyDdihYdPokaNTg1TH+CrHcDotRGjj5ZoI3+0lvt8QDw6SXiNUFqJYVEVPcRiPJj7+3edGsBboBv5+GpmNVDMkJqw3MB5bTUykMygkoXieMZ4jL4RcBrXsbUCrHJWNIrU1CrxNg6zKZXytcG2KWRh3la5uPI3UQy8GFKQ0tNA0TMFL02cTRk7AmMtupNl7rXuQLHRxlnjqw8kaK8kXJRlduTKyvmgdsS0TANJYFWByIDX2PHaqeq9jqebDTmMQSElZnyFkYggGEA2IHiD5agPHAKWojFjI6HpaebY7bjv7MCAQeoIGiv5NU214UbEBRkMgAL9Abi/eNz4331XYuNYVVNI0csJqByJVZLK8jIHjfJboxBRl65d7pYaZ8f7Qxo8MZmwSQtm8feYYJmAbA4AgEl/ALbbK4BrTcFgjN44IkP5Maj9g0ZqrcZ5tPypYKgskjhSszBkuwPLPMIyVS1lNj9IEbizZS9q5WERkjjj55dVOTtg8QcyROMAeYOW24uDg3pkFovrWkcdUZD+PlPlGjQxj+05Ut9jt8tdngJk2csiHqizSsT82LWH2LfybQTcb41yAgUBpJZFiQE2VWe+Jc9QvdI6XJsBudVji3D6hpMnIqF5vLEUs5hWQctXIWONsGBa4CSK5sLm4OrhNwmJ4miaNeW2xUCw9DtYgggEEbggEaQcahejAeB0sRh70szK7uimVrbygXW5YjEAm5BtoOez9QoqlFMCKaem55jtZYZeYqiw6RlgXBT60bGwOV1vaDiU4rVeJKiNzAyqCsRyVJVzMYBka55iE9zcKD4aaUssvLaaORKeIyhY0MZkR2eSzubFGJknkIUggYgG3e2HlrVq5o6eVeXPeZJLYstohFkFLC65pUxurKAwFgehGqNdk/aUq6lJQrMxjkldpFJsUKJiscKLf3ViGseh6Wu94pxdxKtPTqrTOvMJe/Lhjvjm9t2JNwqC2RDbgAnSahhSpjnq5AxRWcU/LdkkWKH3be8Qq3vHiZrE2thfprOzUoiqTm7stXFE1K8jFjgFkkaAueroXZwScmVvHlk6Cav4FEhjkqKiolqLnlMD3gxU3EVOo5Y2vuVJA+Jrb6wLWGIc+SRBc7U8aGoYbkZv3okNtjgOu4YXsC/j4rv0gpLr6meYhj9gpV/3jqXtNM2MMCkqaqUQlh1VMJJZLHwYxxMoPgWB8NQVuKuWsRoI6uZVljsDVJEOaD1CIVSWRbXBYG3WxN7ieq7XSOuHKkSSJ2EqxAPIQjFLxgi8cbbHmSKpxPdDE5Lb5OGxNGImjRowAAhUFAALAYkWsBtpZUcFaAZ0fdK78gseTJ44gH8E3ky2AJ3DDQIOI0L1MazMOakcMfNERYLVglmlCtcFxGArxtexYsPpGz3s9xkGLCaRebF3XLWUutzypbG20iANttfIdVICUYzSoIoI5oqmF6hRJI0ZjYSRiVbBW6tKGIsLNzN99iqDBZZIl4cgaJULFGhOzBgoBbE7CO1jawx0BHZqrjSSohWSPAT3gQOt8GhikcIoPwCRpLW6bjoNPZ5lRS7kKqgsSTYAAXJJOwAHjqqQPNUzKop4YGo5RIyGRrktFKqbrDjbvk7MfhsdMfaGrKapiMa5B3pmHMOLbAMwflk7Bztj1FvXVBFP2ojZowVlRZmwikdLJI1iQBvkt7HHMLl4XuLuA+vPYuzzyrI0zcyeIFgjtHmJVZyn4VZQgYRh1ZMRY3xW2rdw6ujMS4S8/8oOHYm9z8IHS/kLC2ga5apizQ8qx94jsJrt3ZGzmd1NrXJCqw3NyE3CjYuuMcYMcTFUe9rklHsiBgHYlVO4W7BR3jbpa5CyjmMcULLSu3LgGTNtIuykhbr3ztkSCLkeeg3WVyzPZUnV0GDRgsrR90NcKHxb40GSggF1uSAQIolih5EcuPLWRo1AN41mKO1mD74oqMoN2uT9Gw0PwCqUSL3WLm/LwdWUxNHTeMhRmwxUEqOoJNyTqGCscrC2LZrMswS1sMzOagMzqi3VZmS9/iw6E2IOu03GITRyhZYzZRYB18GWwAv19NWEvqpdpO0UDU00RkAkaNsVbqxxvZT8LkdCFJtq0O+51QhfiDRV9RaCabKKD8EEONjON8nU7+l+h1Bx3ibTcgCmqk5dRHKxMJOKpkzWwLXLWw2+sfC+iJ+ItHXzqkTzO8MGKrYAWaquWc91V6b9STYA6MzriCSKWP0ylksPzsY/2agH41xCKop5IilQC6nFjS1Hccbo4tHe6sAwtvcaG4rxGOopxTl5gHxSZjTVCsyD47HljEsRYk7AFvTRNH2gn5STPAJIXRZFenZmfFlDAmBlDdD0UsfTTugr45o1kicOjC4YHY+B+RBFiOoII1BUu0PHYZJIO7KY4GM7DERqWRSEyeYoFVblvAEhd+oM/FuKUrxqRIlPLTETosy4kYg5e76urIWXJMuoK3IGmPbcXo3X67xIb+TzxIf1Nro9mI1YGOSWJAcuWpQxg3vdVdG5fyQqNBWeF8OqpadQiyIhN4w8g5LRq90VomylWGSIY45uVz+HYWj4TTSR1hRE50NLg5iRxzI6h4mgyLyYK/u4yxHduZshltp72LoiYIn5s2ClljjyTlFFZo42QiNXMbIAygk7EE5HfUnZutRqmuW4EjT5YkEHBIooL+oyibp0ut7XFw1wvtfzZY0eIRrK0iIeYCwkitlHImIwexJADN8J1Y9V/h3BC09S0seMLyxvHGxB95ESTPZSQubBCFv8AQuQCxGrDoOXkC9SB4bnVN7aZNVQtFdmpozM6qQGK+1UTY3uLF0hlCg/FYjTTtB2WaodXExGBusciLJCGKNHngQGzCuSO9jfw3J0tfgJlk5UczSeylT/OI4ngEnLYKhVFjdmWOQP8VhdDuTsDTtLOstBI8UibBXjcuqoJEkVo7uTYe8UA3+WkVXGrTxVELK0nt0buFKuYYpYBTvmUY9x1iRgelyvgL6ZfyLcJYVTEhklsYYQhmRkZXKxojEe7AxLdLb3AOqzJxWpkZDHLI81RAcLwQDvpzzUQuCjMiq0KpYM3eYXv10DfsTx2KKkpoXKreHmyO7KiKZGLqgLHvscr2H0cSfiW+pIHSgW6sr0dQBSsfxtpWhiQLbo0MghuRvkWGwDE2m7MT5JKJ0JMHKtNTLdEJD4BI2RR4Agg/CPtgdYopeQ8yQ8hkaAPCoVM0cZA5FLM+YBsmJBVdiLgfUwVTVImjp4lZVaPJqkgOhIIDIsLXsRcbgi533IO5+GVszRtI1IhifmRgJM9mxdNzzI792Rha3jqZ14hHbFqWoA6hleFm/tAyKD/AGdZSdrULiKojkpZW2US2wkPlHMpMbH8m4b8nQdDh9afiq4h+ZS2/vTNpF2oq6ujUMKp5M45/ijhARkiMiEBUuTdT1JG/TV41V+3HDzP7PCCAZmnjBPQFqOoAP2HfQScP7LSwNklQpIQovMhvZS7SGwV1Fyzb+eK9LaWrxF4pqgxzxzu7gyLFR1EgjZUWMKWjkYL8NyCbgk7aYUvF3rY6dFBj50Kz1GJOUaHYRqw3BdsgGG4VHtY2Im7RRCCGm5QEaRVMC4p3VCPIISLDbH3vTQLuHcUkE7hRDzZrMVlWpgLlUCjDmIQbAbhb+J13ScOrYEIQR3eWWVsXDKebK8g2dEJIDBdmANvDTTiLCepFKyho+S0stx0JdVhs3VWusjAjcFBYjXXAKpwZKeYlpICoDnrLEwJjc+GXdZWt9JGOwIGgrkvEElijklEmE4GTtGoLqVANOmDEIzuAhDm7/Cpa62NrqXMU7Lh7RPMkkbqm0caDJgTirmPkgxnK12kA7oIAD4PTRGnpFDFZKiMBhZGR1ZZZF50TbMvcZQwsb7Xttpr2r4XM9PIVaMOsRYyYkOWjbmoq+CLmo3uT6XsRQT2wcLSsGIVZXihYk2ASWaOJ9/DuO2+m6j/APvLSfj786gMqLlZY6hVAyywZJsQPHILj631FHX8OZgqmmLEHEBEJaxxYKAO8QTYqLkX3GgVcDmCwB5FzEUNNHEvm5uYx02ZjJHv4Aj1vNxGvLSwygkRNHA7qT3cGlZTcHbu81ST6DUSVQlqcI7NDNUQzB1I2VIGZFC+BEtDZh4C463tJBREVaQtZoonkVVKj8FNDnYtfvLkHWxFrKvUroCO01DhTVDZ4q0bAII06smAUMBexbf5k726WJhvpJxzgaimlJeRxHFIyIzAqp5TqPAM1gSBkTa/nvp5At1U+YB+8atCKroWlrJ0GGD08Cyhg12QvVghWVhi3iCb/wCOgX4rUJR1IkdC1JDKkvdPMcrGzRShssbSJi1rbHIX2264zVKlc96l6ZjTxYlVDB7S1NwUZGDdR0sfI6449CFkiFRNHGJoZIpp2RVSRVKtHEUkLRgkSO29zZXta+0BKzTxqlHGY1cxIsbKGLQxqoV5JFIxuCMUH0m8LK1u5kajlE9gsU0gjqAGuLtZIqg91cXLYo9hazAknC+ueFSzOoeEU4lnHMleRpMiASkbiD4hGUUMFLqBcjqSdFV/AGemqElnkmaWF03Cqi5KfhjUADfxYs3rqDnisk85WIUzooqInMjPFgUimSQmwcvdhHsMfHe2pe0a89o6MXxmu01vCBLZrfw5jMsf5pk8tGdnK8z0lPM3WWGOQ/NkVj+3QvCzlW1bn6AhhHyCNL+2f9Q0DpVsLDVd7ZpyolrEHfpG5pt9KI2WoU+YMd2+aIfDVj0l7aD/APHVnj/NZv8ApPoHAOt6H4e3uoyDe6Lv590b6I0EFdWLFE8jfDGjO3yUFj+oaA7KUrJSxl/wko50v+klPMcfIFsR6ADw0F26qQsMSOQsU1RHFMxNgIiSzAnwD4CM/n6b0HGYJlLxTRyKNiVdSAfEGx2Pz0Bh1SOF8NkkqZMGUJSVrsH3ybmgy1EfWxQCZFsfpAnbEasFR2tpVSVhUQuYUZ3VJEZgEUs3dBvew0BRcyk4cCQFmcNNKz/g4pJC00rudu4hZtupsALXuAacK4zzZJoXTlywkZLe4ZGuY5FawurBSOmzKw8LlVxmJX4nSpYFuRPzQR3XgIjXFrjFhzcNt7b7d7S+loxSNSVQV15zGGpaTeRucQYZJTYWcSqiY9E5pUbDTXjTez1lPUH8FJenkJ6Rs5BhcX+EFl5TW6l47/CLAl4RUQxxh5KqeCJpaiKOLmM0eEUskI77K0iGyhgA4A2tsLaYiWlOagVNWjKodCJZ47MqyLs91uVIO3nrvsy8ix1cMYXmQ1cwAckALLJ7QjG25GE97bXta46hXxmOnyqfaqeOoNPTw86oCKszSSM6nEi2BVArixuMhY9NBIsEkZPsjcRiX+rkiSWJbeCiZhIOnQPb01LSVlfzU5nNZAwvajiU2vv3zUtjt1OJ26ajWmYSzRcyuZ4GjJAqLloJdhKowAbFlYFOvdNrkgFlwqgY1My8+pZYGQAtKCrMVzZSoQbBWTqT8XhoIuA8LinSsVltG05gUKSpRKdUjQKym6lZEZwQbgm+oeILMIJaapf4V5kNWRZGEbq45thikqlRfoHG6+KrJ2e4cZIZQs8sLLW1RYxFQbmokIBDowIwKkbeOoeJwJhUQvUzuIlSWSaTBkgdHWWJcFRcySoYoPo43tktwL4bxZBJUTLed5pcI0iBLhIkRcWDYiIiRnJzKgZjfca4qVd6+IEvA89FJlgULIYpoCBcqym3OYdDe511w6c04ldB7TlM7VTRDvpNZFssBuSoRVFgxbYEBstLu1nEWWomljven4ZK2XTAzSJibHe4FMzW69310E3DuGQGmkmldhBEhhgYmxip4sAHUgXLtJAJQ25+G3qyeU8QoZFTOCUgrZtnhmWzJmBt1xYjoQfEHUXFKBQ/D6dD7uOXdOoKQwuVLDxxcR28mKnwGpOKsaSc1VrwSIFqbdYyl8JreKhWKv4hQh6KdAb2WqUkooCgIXlKmJ6qVGDKfVWUqfUaJoeExQ/g1tYYgkkkDra7Em1/DSPh1UaerNP3WSplknjs4yRTGjscfqGbmeN7sLAjIraNAqh4MedzZGRiHyXFCtgFlRB8ZBsszXNtyT02Am4jwgSlTnIhVla6NYHBw4BUgrYkWO17Ei++j9ZoAeNremmHnE/9xtS8La8ER841P/KNb4it4ZB+Q3906i4Gf5tB/ok/uDQJuIV7xVcpRDJI1PCkaC9i5lqbZEfCgALM3gAepsD0YGgkpYg5dp5pHnYge9tBISbG9lD8sADoFUX23g4jXSw8QZ0iMyezJzFT8IF5s1mRSbPY9V2JB2uRiY37VUb1UUr1MUQiilQpOTDKHdobXjlCkWWNh9uqCI+HxzTzU9SubxHnQSXIlEUhJ7sgOalJFZNiO7h56j4zSTwU8sa1LTc9TBAsqjmiWQYr71cckUZOclLWUnLbUdZ2jp5p4paUyVU0Oa2p0yR0cWZHmNolXII9y97qNjfTThnC5XlFRV48xQRFEhJSAHYnIgZykbF7AAXCgAsWgbUVKsUaRrsqKEX5KAB+oaRT1DUdRNK6M0E5jYugyMThOW2aDvYWRO8oNrm9gL6setHQVY9spJJESmphIsnNweWUxZckhZLJy2YAMcbsBc+liV0/bSoeKbmUiQrCbVPMlzMaEG5MaJcoR9MXUC7d7EjWdlXyrgfoslXLEfBkkrVJYHxBCIwI6hgfEasXaHgnNXmRnCoiU8p/A7bxuPpxN0ZT6EWIBAT9nKEw0lPEzBzFDGhYG4YqiqSD4g2vpjfVO7AV7PdI7+yxwwsiuO/C8sYl5If6aJG6WJFxkBc22t50CDtW3vaAeDVq3HnaCpcfrUH7NMa/s5SztlNTwSsPpSRIx26bsCdCdo+FNLyZUkSN6WQyqZFLRm8UkbZAMpFlkJBvsR46R8C7WV8rCM09PI5j56vzZIVMLSukR5ZjkYMwTK1+hHQ7aBv2r7PxvQzJHHGjCJhGQoGBFnHwqTjkgJUDvWt46T8T48taaSJIZ3WaVJVaRRHBNGhWR2ZSwkKhe+q42LYXuAdN3h4jbd6Ng+zLhKvLB64vk3NPUbrH57dNVSPiohp+CzgF1jpWLBTvitNHzCB9IooY26m1up0HoHGeH8+nkiIQ8xCtpFLJuPpKCCR8iD5EHVbpOLVQjFL7NIZ1jPemmgZLXKo+QbmSIDbvGMMdrjI6t0MyuoZSGVgCCDcEEXBB8QRpF2vpisa1UYJlo8pQB+Mjt76L1yQXH5aofDQLFqeQ6VyFpYZY1hqzgc1aIlVmMYFxg2aSKBsLG1kOpOOcF5lDXvAwnasHOTGxDYwxIiqQbMDyrg+baL4NIPaWkp2WWlq0MuSMCsc6lVaxGw5iEG31o2PVtES9jKUuzqjxMxu3JllhDHxJWJ1UsfMi+g1xZoknSVVzquW8ccatYyKxViH8owyg5nZd7XJsWHCeH8qOxOTsS8jfWdjdj6DwA8FCjw1zwrgcNMDyYwpb4muWd7dMpGJduviTo7QVjvQVdREjLGawc6BmF1EyxiOVbAi5CxpJa4vd/I654tw1IoqakS5E9SuZY3aTHKplZz4luSQfzrbC1nnF+Dx1MfLkv1DKykq8bjdXRhurA9D+0EjVdkhropIjJAldysuXMkqwyDJcTnC3uyxG2SsB17q6BhDSPDXSuB7mpjDufBJorISfR4iv6I6h7PRrMJ6pxdaojEMNvZkUpGSD4OC8m/hJrmooait7k8fs9N9OPMNLOPqMU7kcR8QCzMNu6L3acY4FHUxcl8glwbKQAQPolSCrL+SQR08hqiq/+HsUbTzPGioqxqFKqFuJp6ioXYDpymhI+er4V0BwzgkcBdkzLSWzZ3Z2OIsouxNgATYDzOmFtB55x7hkdHUKI0WON5IKq6gAoYZoYJgLbhOVUKQOg959bXoYGlXF+zcdSwZ2kHu2iYKQA0blS6m4JF8BcqQdhvtptqDNZrNZoIatbo4/JP7NCdmzejpj/wCxH/cXR03wn5H9ml/Zf+hUv+gi/wCmugDjNuJv60ifqmk/i07eMNsQD899eXf+KnEZYa+nMUjxloGDFGK5ASCwNiL9TqnjtRV2/pVR4/jpP4tFfQgtrd9fNFZ2trQTarqR1/HyfxaUzdsa7f8AntV4fj5PT8rRH1boDjfBI6qIxS5YEgkK7Le3gcSMl81NwfLXyyva6tyb+eVP6eTz/O0RTdqay/8ASqjqfx0nn+dqwfTtBwKKFs1DlscAXkdyFuDZc2IUEgXCgA2HkNHka+XqXtBUkG9ROdz1lfzHrp1w3iMrqcpJG6dXY/RHmdXI994dwyKnjEcMaxoOioLD9WiTrwnh8rMBck7eJv8AROmvC4VY95Qdh1AOpB6J2i7NNVMh57IifFGVDRubggslxkRbYNkv5N99T8P7P8ubnvNNNJy+VeTlgBSwc7RxqOo8b2389Uym4TCchyo7X+ovp6aaLwGmuP5vD4fi0/dqAvtDW1jSvAtNMKdkK82B4+c5ZLd1ndBAVLE5HLoLW1qLs200kRmp44I1hkiZI5SXIeSF1UsirZTg+YBN8rG4J0MvZ6m5jfzeD9En7tF0/ZqlLG9NT+H4pP4dUWeNVVQqgKFAAAFgANgAPAa4qqnBGYKXKqSFUjJiASALkC56bkDSWm7I0RvejpjufxEf8Op4eyFEOlHSj/YR+v5Ogp/YvhbrPHJKkiEZyvkJo40d1YEBZCUcgPjkAp7v0RdT6Ga2P66f7w/foA9kqL/0lN+gj/h1sdk6P/0lN+hj/h1AYeJRD8ZH/vr+/XB4zAOs0X6Rf36jXs9TDpTwD/ZJ+7WzwGnPWnh/Rp+7QYePU4/Hw/pE/fqP+UdL/wCpg/Sp/FqdODwDpDEPlGv7tSDh0Q6Rp/ur+7QBN2npB1qqcfOaP+LXB7V0YF/aqa3nzo/4tMlo4x0RB8lGs5Q8h92qFq9rqM9KumPymj/i1n8sKK1/aqf9Kn79MwLa6vqBUva+jPSphPycH9mpF7UUx6TKflf92mN9bvoF47RU56SD7j+7Wj2kp/6z7lY/sGmN9b0CuftBDibMxJBtaKQ+Houu+zcZWjpgwKsIIwynqpEa3BHmDtpjrNB//9k="/>
          <p:cNvSpPr>
            <a:spLocks noChangeAspect="1" noChangeArrowheads="1"/>
          </p:cNvSpPr>
          <p:nvPr/>
        </p:nvSpPr>
        <p:spPr bwMode="auto">
          <a:xfrm>
            <a:off x="3243790" y="3868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1055" name="Picture 31" descr="C:\Users\RichardsED\Desktop\Book-Of-Mormon-Coloring-Pages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833" y="5178345"/>
            <a:ext cx="614946" cy="81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AutoShape 37" descr="data:image/jpeg;base64,/9j/4AAQSkZJRgABAQAAAQABAAD/2wCEAAkGBxQTEhUUEhQUFBQWFRcbGBcWFRcbGhgaGBUZHBgVGBcYHCggHh4lHRgZITYhJSkrLi4uFys3ODMsOCgwLisBCgoKBQUFDgUFDisZExkrKysrKysrKysrKysrKysrKysrKysrKysrKysrKysrKysrKysrKysrKysrKysrKysrK//AABEIAQMAwgMBIgACEQEDEQH/xAAbAAEAAgMBAQAAAAAAAAAAAAAABQYDBAcCAf/EAFEQAAIBAwIEAwUDBgoFCQkAAAECAwAEERIhBQYTMSJBURQjMmFxM4GRFSRCUqGxBzRDU3JzgpLB0URUYrLTFmOUs7TS4fDxJTVkZYOToqTC/8QAFAEBAAAAAAAAAAAAAAAAAAAAAP/EABQRAQAAAAAAAAAAAAAAAAAAAAD/2gAMAwEAAhEDEQA/AO40pSgUpSgUpSgUpWhxfiiW6guQCx0rqYKM4J8TtsoABOT6eZwKDfpXPbTjLtNdC1n9oldwSkMTyRwuECrH7Qx6aglck6fM7Vf4QdI1btgZPzxvQe6UpQKUpQKUpQKUpQK+AedfaUClKUCvlfaUClKUClKUClKUClKUCsU9sj41or4ORqUHBwRkZ7HBIz86y0oKty1GFv8AiIUaQGt8ADA+xHarTVZ5fyeIcRO2NVuPvEI/zqzUClKUClKUClKUClKUClKUClKUClKUClKUClKUClKUClKUClK+OwAydgO9BUeWOJI19dgagJ9MkLEbSJCqxSMvyDkD5ggjIq31y3kEW63sMsQj13VvdFyhyci5V4wQe3gJ9PhrqVApSlApSlApSlApSlApSlApSlApSlApSlApSlApSlApSlAqB5n4gRiBMFpEdpCRkJCo8bEerEhAPVs76SKnq5+/Grf2i8Z5FaU3EEQjQF5OjblGYaEBbTreXcjG9BrnlBrA2s9q0zyRgiSJ5HkWUaMsiB2wjBFcKQO4APeug2V0ssaSRnUjqGU+oIyKrF9zdE4jMMd0+mVCcWs/bOG/Q76STisfKHF09tvLRG8ORcRqVKlVl2lQq2CMSgtuNupQXKlKUClKUClKUClKUClKUClKUClKUClKUClKUClKUClKUCuRcv8ADNKyIZG0+0XfTjXMXWEVw0cjSyR+JtOoYJO+Plt12uNNORd2QDEDqcaJGdj+dT9/XsPwoJfhHLdqZpUiknkeG4SKQSSHQupdbGLpFW7HT4yexBz3rJyvCBxgCOaW4hFjcGN3kLhW9rjjkjBbLbFB3JHpgbD5ygAvE+Krn/S4T3/WjY/vJqO/gkf85Qfq298O/wD8wU/40HXKUpQKUpQKUpQKUpQKUpQKUpQKUpQKUpQKUpQKUpQK0uN8QFvbyzkZEUbuRnGdKk4z5dq3ah+cLV5bG6jjXU7wSBV9SVOBQUuHnK8kVjI9vaBc/wAk8ob7UDDl1HxREbgfF51B8a4LIJbaSOUyRxflFpJh0gFMrztt/TbUPPFLArMqMkF3OD0zHpQxqGZpCj65JFU56km5XGPlitpJJ2DLFDbo+JSA85aTXE5DLptQgZs6ts52PrQZF4MiS30jKsgknDIx1uSghlQqXIO/UHbJ7j5VBcv2UljGkyXUcEyNNEFca45EJDBXX4lJZPIA/L1l+K8sXbJM01w32RKiK0ij1YRmILTN1Co0jIznxVpXTOnuLiMzogALRqyuCp0ZNtq1AKSVzC+nPZWFBduS+ffa5BBNA0UxVirLloZAoUlkYgEeF1OCOzd6u9cc5T4rGLq0kSXqw63hAGC0byxRqisSFfA6P6SKfF5gZrsdApSlApSlApSlApSlApSlApSlApSlApSlApSlApSlBQP4PYYTw6KSZUdUtYCdUZ8ISIkkFu53O61uflG8I66NELbcgBQdCgADWBljhg2plPbsNt8X8FqhrCIettbg/Hn7Iju/f+zsO1bsNrdIot1VtIOdZYYYHUWHUHiVdWk7jVhmA7A0HjnC4D2aSkKoaKU4lYrpLW0hwRjcgjtUfx29hjt40e2W5YmSTCkvoSM6mkRzhuw2Yb53+VS/Mtt0rIIGc6UkywIyT7PLl2LHJydzjc5qM4wnSWK4RBOmiaF+l4RiUkqdIPbV3wcjJwMnFBG8PsoRxa2CrrQJJJE7plgPZ4Qq9bJLYDdm3GRufLplc54JZ9LiFnEWZ2igkRmaTJJW3t/iQ9j8/Pz7CujUClKUClKUClKUClKUClKUClKUClKUClKUClKUClKpfMnM5fVFavoVSVmue+g9ulBsQ8ucLncKT5thaCJ5X5gW2sIyMfxaEjWZcIoQlnkDDIUYOFTOQu2wYrI2fOU48UkUdzDkZksy2tAezy28pDKvzDMO/kM1r8ucnh0TrR9K1TKrbSDxOBgK0xz2OM6N87FjsFWduuUogddpi1kH82uIzjONUa4wd/iUqfUkbENPmvi9vLZl1aJxplIDEBlPs0pyFO4f0+tWHg0uqIEFm3Iy66WP9JcDf7hmqDxaz0MRdRdF31L1Y1JikDg6lfRp+LJB06HOfhfGaneFcWkj8LFMu2wlOFZtgVjuFXSTttG6K/rQaYbPG1G23X/QIP8AF7b9Psw+XcffV8rmtxPPFxQXD210Y8zHQkYcqDBbprDKdJ3QjSGLELkLV34Zx+3n2ilUvjeNvDIP6UbYYfeKCTpSvEkqqMswUepIH76D3StO14pBIxSOaJ3AyVSRWYD1IBzjcfjW5QKUpQKUpQKUpQKUpQKUpQKUpQK+MwAydgO5NY7m4WNGeRgiKCWZjgAAZJJPlXP+Z+Nm5Kx6HMUhAjtwDruskANKP5OHJGQwAx8exCMGfmHmM3I6cDOlsx09SPPVuTv7q3A3CnBzIMEgHTgZcbHDuCiBEmnRAY8G3gXUqQYU5LkbFsE5OnbsoJOWkuXOWukwnuCJLnDKCpbREjY93Gp2/RGWIyceQwB95oicSQSqfApwVOcEl0KgnUFGrSVBYEBivbOaD1+TJpwHkcoc5CkE+RG8YfQBgkgeJgcHVkYrUu+WGiHUt2JkUYyMJIRgDIZcIzdziRGDHuR3qbXjUGnLSKmBuJPAy/0lbBFeOIcVCjEe7nYHBwPnjGXx+quT27A5oPnCLxbiJg+Hx4WyuA4I2fQ3YHcEHsVI3xUZf8sFcm20lSuDBJujD9VWIOB/ssGX0C96kOW+GtCjF2Ys5BAY50KBgLn8WKjwgsQoxUxQUez4pLbsIwGzgn2eY4OF+IwyEtjHoS6eWpa88xKl66LojZVXU6NAGuYznwyplhlcZGqPPyzVw4hw+OddEqBhkEdwVI7MrDBVh6gg1WOLcBljUaF9pRDqXxaJ4++THIuMk57jSSBv1M4oIWC0sY1ET8Q4lcY7IHuWO2xBWCPOR2I7jzrY/JXDyA44Zc3OOzTQux/C6cH7sV94bzKXYCRpTImRlRidNskNEBonH9FQ6/qA71YLrjINtK7FWjMUmmaPdDhTsy90I7EHI2752oKDI/s8sd+AiSwyaHsYgimG2kOkZXAy26sT2yRvgb3a45qnCsw4dc6FBYvJJbxgADJJ1SVH8ajiuI5do3IlcxsVDgFbBPEPUb9gd698a4TePoW4uopYtZYwRwGJZBGC4SR+o7aTp3AH1yMghP8AKnMMd9bJcRAqG+JG+JGwDpP3EEHzBB86mK5Ly+Z7eadllteHQynWwmIlGrqOvuh1EONmGSBsg2rbv+abq1ntpZLjrWDS9OaYwJGhLrlGiABbQvfXkg9h2oOn0qrT/wAIVgih2mfQcDWLe4Kb/wDOCPSPx8qtAOe1B9pSlApSlApSlArXv71IYzJKwVF7n9wAG5JOwA3JNfb67WKN5HzpRWZsDJwoycD7q49xLm0XmZTcW0WliIklY6F8Pc7YZt9zkZ7DAzrCf4pxiS7nijCFmLAx2++mPuVurtlBxjB0p+sNskakt3LnL622qRj1LmUL1pTnxEZIVFJwiAscKPvyd6oXLPHmgjMdtGZJWcNNIsMszSuVGXJDLjYDAAwB2GKkJuOX7v01WbUSw0p7OhGFB3Eg1KMHOc+YxnNB0isc7qAdZAXz1EY/bXM7yz4n4dUTsW1YzcznsNldYjoGc9yMbeVbkvJ95p1A2ZfI8PR1nGrcrIShBAOd89vnQWKc2Djp9SIgZ8CS9sqykKFOVyrEeHHethuYIRsokJG32bIPpql0j9tQPCeVHkgjee8nBZFYqnTVRkA4GpW2rxe8q2EakdRmlcgKrXTLqZjgYiRlQnc/o+VBNXHNKJ3UIfR5UyR6hYy7H7hUTLz/ABZwHh1eSIWkc9+0ZEbY29KluFcm2kP8kkjYHikjjJ28x4dj8/PFSkXCoVfqLGqt8th8OnIUbZ07ZxnFBR7jnqXBIiuAuQAxtmjUk4x43L49N171nt7ziE6hlguNLDIMk0EalTuDmFhJ+Kg1fSKUHLLaO99pYNHDaO6k9aZzISIJFAw0obVjqZBwANW2+akTbXBEciN1pJDIhdJtLFoy/wAOAqlSE7OSASdqtHFZQt1AdUa+5uN5M/r2+w3FRPBHV5omCx6uvc+8jbvvLs6HDA9u+e3cZxQRN5xORIzFcx+FtmVg8LHwlftYFxJsMbR6cDc1IflNDhVl0KuoaJySo1IVwt0uoLjOcPk/TtV0miVgVZQynuGAIP1BqBv+UIH3j1wNjAMTYwN9gpyANz8OKDDDw9DJ1JrdZUCAJIVjfA6krEgAk4Icdh5ZNUq4s4rq4EEbbmFWCJI6RkLcBPEI8Y8MjbjcZ2qdl5Yu7Yl7dtXr0iI2++NjobsN2LHvitF+MeIpeQLqLLklZLeR9JyCXQe9Hn2UD9tBn5wtJTJG17puLdVEfQgBU9S5LRrIeox6mACN2XGc71BcNuurAIEv7xrsvJAloJo4yhjZlDOVTUqBU1eLxHGO5qyXM6T4xcBUDRMonA+KJmZUF0jFDkkA51N9a1Oc+qeHOj2zB/fsrRYkXUY5TGwKbg6mXGR37GguXKPEevaRMTl1XRID3EkfhkVvnqBqYrm3I/ELa2vby362kSyRtFrkZld+kDIFkckM+TuMk10mgUpSgUpSg8yIGBBAIIwQdwQe4IqjWnCI7ea/S3jSJOnF4UiBAJiY5UZAXv6H7sb3uqTxO5CXF9q0YMcI8crrn3L7BVU6tqCzcGs0hhQKNPgUtknJIQDJJ+QA+6ti0uI5BrjZXGSNSkHt3GRUPx65KWORk5RQcDJI05I7juBjv51G8lzss0kRjdFILDLZHh6e2cnf3mM+YUelBcqUpQVDg/KtsxcyIZdl2keRwN2GwY4xgAY+VZOJcCtYGDQQQQv03OuONFf7WHfUBnzO+c71K8JmQa/EBsvcgdy3/jUfzLxCIEHqJtG42YHvNb7Y9dj+BoLNSlKCM5h4kIItWdJY6VOM4OlmLfcqsd/SqzypxsdcRs+S4IC9QNp0Hcnc/pMqg9217505qwc0gGJQfNyPLb3Umdz22zVbt2Q3cQWSJ9JGNEquTlosk6VG2w3yaCwcZci5gw8iAxTj3cYdj44Md0YDHqRUbwbPWj1OWPWuMCSHRJ/KbiQAKy/Qd8b7YqU4xq9oh0iQnpT7RmMH44O5kI2+m9aPCWcyRajKPfT+B1QgY6gyJEGD9CT3NBY7y5EcbyN8KKzH6KCT+wVqcB4j7RCsnh3/AFTkYO6kZ33Uqfvr5zEPzd/7P++uRUH/AAesR+UI85WPiMyoNvChjiYKMeQ1ECgtPtC6+nka9OrHnjOAfxB/Cvs0CuCrqrKe4YAg/Ig1Vnl0XqSE4Mlw8OPVRCuhf73i+malOabiVYCtu2maQ4RsA4wpdyAQcnQjY27kUGneclWzZMOu2fyaFtIH0U5UD1AAzUSvL95btmFlkj/5lujJ379NswscebAmrlw+56kSPt4lB2ORkjfB8xnzrDwjiQnQsBp32B81O6t28x+BBHlQUy54ojIYL6CJkLbpcRdFyQPjRt4pG2PiBTt5VrWPFZLTHskxuLf/AFe6kGtQdwtveZMb4HZGY/0q6GzRya0Oh9OA6nBxkZAYfMH9tVbin8HFnJlohJaORjVbtoH06ZBTHyx+FBLcvc0293lY2KSr8cEo0yp/SQncf7QyPnU3XGOW+UJH4jCwmUrCsc5fpPHKVZmURZGzglDluxB867PQKUpQKqExb2riGlZD7qHJQxj+SfY6z+4Vb6pF6q+18QLac9GADXMY1+zk747/AIUExxgarNB+sqg7esZ8v8KieSpszOu+FU42IHaJTsUQ5yvp5d63uOXIS0gBBLtoChVZ/F0WPwqMkDHy+6tXlpsXR1Bl1xDBMcqamIUlfedzhGO22B8qC40pWK5chGKjLBSQD5kDYUFV4qbG1fTI0mt9T6VZhgZzlpAVCDJONTDO+M1r8D5g4bduqKHYsSqmUs6MygNp1F2XVjcA4Jxt2qA5ZuZupIXhi6hUyu8uZSc6sqpDKM4QD4RtjfyH3nZLiQ+JoE0pMyvHEdQ6bAaNWlyqkd/Lb5UHVaVp8ID9CLqsHk0LqYLpDHG5CknH41uUENzQoMaaigXqHOsZTHSkB1DIyuDuMiq3wm4gaeJEeFmUqSsUenAIi07ljkbAVZ+YbSWRYxCVBWXUxJ3ACOPDkd8kfdUXBwS56sbMwCRspwZAcjw6thEDnCj9KgkuJw67mEYT7Kf41LD4oPIEVHcDtijR5VADPMAY3fScdXtESQn3E/WtrjyKZ4QwhPup8dVdQHig7L5/iKj+DMvViA9nJ60+8WVbGJdjGRsAfPPp60E7zEfzd/7P++tQXIy4uOJ/O+Y9iO8UY8wM9jvU7zIjG2l0gsdOcAZJwQTgDcnA7VFcoOGlvWGcG4yMhh+j6MB5YoNTih/OLfv/AO8G8s/yBO/oPn9Ksd99rb/1jf8AUyVA8QYdeL5X5zn1MCnbPfvUzxQ++tP65/8As8tBGchRleGQr5rG4+mHcDA9B6VtcATS5G2Ggt2wBjB0lfXf4RWLk+XPD0by99+AlkrLwWUGULvkWkH72/zoNHgEhW7cY+2Fy7H5x3PTT79GB6eGs8F+35QZSx6bBolTOweOOOXUF9SJXBP+wteODMPagPPp3f4e2DP7cV9KfnsTek04/G3U/wCFBD8mqw4hIDnSLGHGQ47zSkbMzbd91wD6Cr9VB5KweI3BUgj2WEbPI2MTTZBEnw77aV8PpV+oFKUoFUu6Qm8v8CQ+5gPgWMn4JP5wEf8An5VdKpfEUzeXm8I9xB9qxA7S7gA7/f6UFmtrZJIYw6hhoTYjP6Ir3Z8Lhi+yijj/AKCKP2gV94X9jF/Vp/uitqgVjufgb+if3VkrHcEaWycDBySQPL1NBziKaXPhXCmIZYzEYBeRUAAx31Z0+WPnWvxuYmGXTpLGO4PjlOMNudw77gHOP2VlskUqdUQ1BIype1buJcuMtjxYHfbOR6Vg4lNiN1zEvuZgBmGLUWGFTDy7Eg/F5ZoOnWTZjQ+qL+4VnrU4VcLJDG6/CyKR+HatugUpSghuKy6biHxSL7qfeOMufih2ICNgfPHlUbwebU0OZAx9oucK6aZRvL8Q2x6/CPKpHjDYnhOqVRomHukLE5aI4OEYgbd9vrUZwUZeLxzHFxcbSw6e5m319Mb/ACz+6gttKUoNCfg0DyrK0SGVSCHx4sjscjvXriPD+roId43jbUjJp2JVlOQwIIKsRuK3aUEVwLg/s1sLcOXA6mGIA+N2bGB6asfQVo8D4fcR3DNKsfTEEcasrkljGe7KVGMg5xk49asdKCocIEgvlDRSqFW9GsoQnjulaMBvMsuT91ZRKvt6qGXUJ5SVyMjNqmCR38qtVeGiUkMQNQ7HAyM+hoKJyID7bNnVvaQdw+MdafTp1+WP1fD6Yq/VQ+R4Qt5JhQpNlbMfDp1FpJTq7nP127dqvlApSlAqlXUpHEL3SUB9lttzbySn/SMZ6ZGB9autUm4RjxK90NOD7LabQ9LO73G56gx5GgtPCG/N4if5pCf7grYt7lZBqRlZfVSCP2VX+Ka/yciR7u8USAscfEoGWKjOD2OBnBOKj+QLd4WeJuxBOdZbJBUnOUXBHUx57ADyFBdaxzwq6lXUMrDBVgCCD3BB2IqP5jvXihJjGXYhV3AxkEk7+eAfI7+VR8Q6LLILtpSWQSRtKrIdRA1IDkoRnIAOCARgk5AS8PCIFxpghXHbEaDH0wK2BbJ+qv8AdFZaUHlmA7kD616FU2aKG5nm9sHURMhYXQ6VAbTqII3BwrZ7eMd9IqV5akjHUhhbVFHpKDVkoG1Zj33wCpxn9bHlQSt/drFGzt2X5gftJAH1NQXL3NazsUkAjbI0+LZiQTpGcHJwSPUA7DBrd5oGYlBJAMi5x3wATjsfMCqXwTh0QurZkzkHPidn7xRbjUoC5Bx4ceQ7YoLrxc++i3kHgl+zBJ7x+gO1RfB2y0XvLhvzi4GmWLSNurvnpKc+m++fOpPjBxNDvKPDL9kuT3j2Ox2qP4bJ44feTN7+fwumB2l7toG47d6Cx3MoRGY9lUk/QDJrS5f4g08Ku40ydnXBGlu5XBJwRkAjJ3rJxxc28u+PA2/0Gcff2++o3lmZjNeoTkJc7bfrRqx/af2UG+3FVFyLfScmPVr205ztGPVsAt8hj1rZv7xYkLvnSMdhkkkgAAeZJIGPnVevborNkYyb1I9/1Whiz9+wqU45EHMEbrqSSbDD5CGVx+1AfuoJGGYOoZTlWAIPqCMg18guVfUFYNpYq2D2I7g1D8n3bPZqzbsrTKT69KeRAT8yFB++tTlM6JGjIGp4Yp2IP6UpbUP7wds/7VBZgwzjIyO/yr7mqpwp8cQZgG9+k2rcFfcTCNCd9jp2wB+6vdvdY4kwJOZNUePILHGj5Hn3Y/3j94aPKEem+lBGD7FbfoBc+8m3OCdRP63nV3qkcpEflCfGB+Z2+cFu5kmO4YbH5DarvQKUpQKpE0Ibid7lVb80tfilaP8ASuf1e/18vvq71SZUY8TvtIY/mdpnSkbfp3O3vDj7vOgkOIyYsrb4RnoDxHw7qO59M1pcnKwuZgWiYAbdNs7lYcknUe+x7Vm4p1Dw+1MSGRx7M2kBhsAC3wgkbAjPkTXrlSGQTzM6SKCWK6+ocgiIKMuPLQdqDY5xjDezg5x1x8JIPwkdwQfOsd5bKYoMAHKhiT+lsuCfnk5rc5j7w/1g/wB5R/jXm7HuYf6tf29OgnaUpQVflxPeqfPpyA7d94Tn9p/GtvgI94e38Vtu39O4rW5Yxr+ZVj+MVqf3mtjlps4P/wALafukP+NBk5m+CLvjrJ8Oc9m7Ab5qvcDhxcwHqSuHL4DAgAC3VhjIHp/+Iqc5uV9EWiNpAJlLqobOnByRp7f+NRfCbVhNbaYZFVWkyzKw26AQE5GxyO3zoJzixxLE2qRRpkHu0LMcmP8ARCttt3xUbwyUGSICWVvfz+CRApH2u58Cn/1qS4s5E0JHV+CX7NVY94++oHaozhc7M8WTOV9on+0iVN8S9zgEn6DFBL8y/wAWlx5gD8WAqP5a/jXEP69P+oSpbjFu0kEioAWK+EE4yRuBn6itDgFvKJrmSWPpLI6FFLKSdKYLHQSN9vwoIq/PvGz5cThxnH8xFU7xeQCW0z53DD/9aeoS/wCF3BmcLFlHvoZxJrTARIolYFSdWrKN2FTPHYJCYJI06him1lAVBZTFIhwWIGRrB3PlQafJ/wDFGHpNdf8AaJD+81rcsnM6H14da/fu+9bfKVhNFasky6HMs7AagcCSRmXJUkfpeprT5b4dcJchpYtEaWUMOdaHU8bHUQFOdOD3OKDzw6QC+iXPdb4/hdL/AJ1hB/8Aasfze4/ZBD/nWXhvDrj29HeErHGLwdQyIQ3WnV49Khi3wjzAxin5NuPymknS9yHnbq6k7SQQqqadWvOqNvLHbegwcoljfSliWHsdtpOGHh6k2PiA/HcVdqpPJyYvJBpI/M7bcrjPjm7bnI+e30q7UClKUCqNdWhfit2Qivizte8eojL3OwPUXGcfP7qvNQ/F+WLa5cSTRlnC6ch3XwgkgeFh5k/jQZuWjmztj2zbw7f/AE1rfkkCgk7AAkn0A71XF5CsRjETADsBNNj6Y116fkazOPBLtn/SJ+x7gjqbjYbGgwc0XxYxiOORmSQE5BVSAxyMlG8wp2Hn3rUa8uZVjHRijWNlVvfszaQVOy9EZJC+vnUnJyRZnukn3TTDv9Hr7FyVaKcqswOc5FxPnPrnXQSllxRJGKAMrgE6WBG2rGRnv5du2RnGaxcT4ykJAw0jZAKoMlQQTqbHYbftqK4hyFaTMGk9oLDO4uZwTn1IffsPwrKnJluAAHudvM3EpOMYwSWyaCC4feSwOW1ZXThQYJRjwRrvv390PxqQ4RxYQplwWVUiTIUqQiZAchhk4DEnfsNq3TybB/OXP/33/wA6xyclRMCDPdlWBDDrbEHuMgZX+yRQWelVccjw/wCscQ/6fc/9+vX/ACJh/wBY4h/0+6/4lBk5imIuLZctus5IXrEnHT3xDv8Apee29RXCblVnhiXP8ZuPimmY9pTjRINj9TmpROToQQeteEjOC13MxAOMgMzEgHA/CsL8iW5IJlvchi4xeXAwxBDMAHGCQTkj1PrQWmlV48m2/nJen68QvP8AjV7PKFt59c/W6uP+JQT1KrjcjWR7xufrPMf3vWT/AJGWPnbofrqP7zQThlHqPxFY2vYx3kQf2l/zqKXk+xH+iw/3Af31kj5Vsl7Wlt98KH94oN48Ri/nY/76/wCda8nHrUd7mAfWVP8AOicv2g7WtuPpDGP/AOa247ONRhY0A+Sgf4UFN5Gnje7uDE6uPZ4AxVomGrqTZGYu3fs3i33q815VAOwA+leqBSlKBSlKBSlKBSlKBSlKBSlKBSlKBSlKBSlKBSlKBSlKBSlKBSlKBSlKD//Z"/>
          <p:cNvSpPr>
            <a:spLocks noChangeAspect="1" noChangeArrowheads="1"/>
          </p:cNvSpPr>
          <p:nvPr/>
        </p:nvSpPr>
        <p:spPr bwMode="auto">
          <a:xfrm>
            <a:off x="2667000" y="182134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1052" name="Picture 28" descr="https://encrypted-tbn3.gstatic.com/images?q=tbn:ANd9GcTTdxMJj7gRUSS6XYxb8TLS6GNR7WwXIdJHBPKLlkwCBvd6ia6k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251"/>
          <a:stretch/>
        </p:blipFill>
        <p:spPr bwMode="auto">
          <a:xfrm>
            <a:off x="5002371" y="2828851"/>
            <a:ext cx="708345" cy="819296"/>
          </a:xfrm>
          <a:prstGeom prst="rect">
            <a:avLst/>
          </a:prstGeom>
          <a:noFill/>
          <a:ln w="31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TextBox 57"/>
          <p:cNvSpPr txBox="1"/>
          <p:nvPr/>
        </p:nvSpPr>
        <p:spPr>
          <a:xfrm>
            <a:off x="4517139" y="3607440"/>
            <a:ext cx="973057" cy="307777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WHEN?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1057" name="Picture 33" descr="http://www.freeldsart.com/images/clipart/book-of-mormon.gif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1343"/>
          <a:stretch/>
        </p:blipFill>
        <p:spPr bwMode="auto">
          <a:xfrm>
            <a:off x="5955891" y="2782378"/>
            <a:ext cx="619375" cy="951423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5739067" y="3572306"/>
            <a:ext cx="10570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ORIGINAL COPIES?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807552" y="1676401"/>
            <a:ext cx="5000350" cy="24622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JOSEPH SMITH HISTORY</a:t>
            </a:r>
            <a:endParaRPr lang="en-US" sz="100" b="1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225457" y="1678842"/>
            <a:ext cx="1035945" cy="24622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SECTION #?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014557" y="3943204"/>
            <a:ext cx="3787190" cy="246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D&amp;C 3-19    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938690" y="3938319"/>
            <a:ext cx="1033609" cy="24622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D&amp;C 20-31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101630" y="3604985"/>
            <a:ext cx="819638" cy="276999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DATE?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374436" y="3944780"/>
            <a:ext cx="885979" cy="24622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D&amp;C 32-42</a:t>
            </a:r>
          </a:p>
        </p:txBody>
      </p:sp>
      <p:pic>
        <p:nvPicPr>
          <p:cNvPr id="1026" name="Picture 2" descr="http://coloring.thecolor.com/color/images/Newborn.gif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42"/>
          <a:stretch/>
        </p:blipFill>
        <p:spPr bwMode="auto">
          <a:xfrm>
            <a:off x="3144176" y="440134"/>
            <a:ext cx="808828" cy="810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 rot="16200000">
            <a:off x="2165595" y="714735"/>
            <a:ext cx="14405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kern="100" dirty="0">
                <a:solidFill>
                  <a:schemeClr val="bg1"/>
                </a:solidFill>
                <a:latin typeface="Gill Sans Ultra Bold Condensed" panose="020B0A06020104020203" pitchFamily="34" charset="0"/>
              </a:rPr>
              <a:t>WHERE?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988718" y="1312014"/>
            <a:ext cx="1065763" cy="261610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BIRTHDAY?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047081" y="6227513"/>
            <a:ext cx="1329255" cy="246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D&amp;C 41-56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315661" y="6229813"/>
            <a:ext cx="868943" cy="246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D&amp;C 57-62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373056" y="6259930"/>
            <a:ext cx="1900396" cy="246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D&amp;C 1,63-81, 133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8361251" y="3604985"/>
            <a:ext cx="885979" cy="276999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WHEN?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151810" y="4289292"/>
            <a:ext cx="963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1"/>
                </a:solidFill>
              </a:rPr>
              <a:t>WHERE?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6998552" y="4282629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1"/>
                </a:solidFill>
              </a:rPr>
              <a:t>WHERE?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8163953" y="4289292"/>
            <a:ext cx="12488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>
                <a:solidFill>
                  <a:schemeClr val="bg1"/>
                </a:solidFill>
              </a:rPr>
              <a:t>CONVERTS?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3045259" y="6400800"/>
            <a:ext cx="1331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>
                <a:solidFill>
                  <a:schemeClr val="bg1"/>
                </a:solidFill>
              </a:rPr>
              <a:t>The Laws</a:t>
            </a:r>
          </a:p>
          <a:p>
            <a:pPr algn="ctr"/>
            <a:r>
              <a:rPr lang="en-US" sz="1000" i="1" dirty="0">
                <a:solidFill>
                  <a:schemeClr val="bg1"/>
                </a:solidFill>
              </a:rPr>
              <a:t>The Holy Ghost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801748" y="142482"/>
            <a:ext cx="1187405" cy="215444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</a:rPr>
              <a:t>The First Vision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8122837" y="157224"/>
            <a:ext cx="1329626" cy="400110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HOW MANY VISITS?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3168172" y="2415426"/>
            <a:ext cx="850890" cy="461665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</a:rPr>
              <a:t>Joseph receives the Plates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5626953" y="2432354"/>
            <a:ext cx="1202069" cy="415498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HOW MANY DAYS?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6801748" y="2406591"/>
            <a:ext cx="1265679" cy="400110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ORIGINAL MEMBERS?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8111114" y="2429068"/>
            <a:ext cx="1386251" cy="215444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</a:rPr>
              <a:t>Mission to </a:t>
            </a:r>
            <a:r>
              <a:rPr lang="en-US" sz="800" b="1" dirty="0" err="1">
                <a:solidFill>
                  <a:schemeClr val="bg1"/>
                </a:solidFill>
              </a:rPr>
              <a:t>Lamanites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098258" y="4904020"/>
            <a:ext cx="1226899" cy="253916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WHERE?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160207" y="4907557"/>
            <a:ext cx="2227097" cy="307777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2 BIG PROJECTS?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626952" y="4267763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1"/>
                </a:solidFill>
              </a:rPr>
              <a:t>SCRIBES?</a:t>
            </a:r>
          </a:p>
        </p:txBody>
      </p:sp>
      <p:pic>
        <p:nvPicPr>
          <p:cNvPr id="1033" name="Picture 9" descr="https://www.lds.org/bc/content/shared/content/images/gospel-library/manual/34188/p-155-1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84172" y="180665"/>
            <a:ext cx="1629011" cy="131595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5" name="TextBox 174"/>
          <p:cNvSpPr txBox="1"/>
          <p:nvPr/>
        </p:nvSpPr>
        <p:spPr>
          <a:xfrm>
            <a:off x="5366700" y="2084573"/>
            <a:ext cx="1085204" cy="261610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>
                <a:solidFill>
                  <a:schemeClr val="bg1"/>
                </a:solidFill>
                <a:latin typeface="+mj-lt"/>
              </a:rPr>
              <a:t>SCRIPTURE?</a:t>
            </a:r>
          </a:p>
        </p:txBody>
      </p:sp>
      <p:sp>
        <p:nvSpPr>
          <p:cNvPr id="18" name="AutoShape 13" descr="data:image/jpeg;base64,/9j/4AAQSkZJRgABAQAAAQABAAD/2wCEAAkGBhEGEBUPEA8QERESEREQEBAQEhEYEA8QExYYGRcQGBoYHCYfGxojGRcYIDMgIycpLiwsFiAxQTA2QSctLCkBCQoKBQUFDQUFDSkYEhgpKSkpKSkpKSkpKSkpKSkpKSkpKSkpKSkpKSkpKSkpKSkpKSkpKSkpKSkpKSkpKSkpKf/AABEIAPIA0QMBIgACEQEDEQH/xAAbAAEAAgMBAQAAAAAAAAAAAAAABAUCAwYBB//EADkQAAICAQMDAgQDBgYCAwEAAAECAAMRBBIhBRMxIkEGMlFhFCNxFRZCU4GRM0NSYnKhJJKCosEH/8QAFAEBAAAAAAAAAAAAAAAAAAAAAP/EABQRAQAAAAAAAAAAAAAAAAAAAAD/2gAMAwEAAhEDEQA/APuMREBERAREQEREBERAREQI3UOoJ0ys2WEhQVX0qzMzOwVVVVBJJYgAAe8pv2NdrwdWx7WrO1tOpZtunrUcaZ9vDB8nfgHluCdiNLrX6NOoVtVYMo6lWGcH9QfYg8gjkEAyL8O6t9bpksdt5O7bZjHerDsK78e29Ar4HHqgOl9dr6nlM9u9ci3TuV7tZBI8A8rwSGHBHMspVfEej79BsVVNtGL6WYch6iH258qG27Tj2Yyx0941KK6+GVWH6MMiBsiIgIiICIiAiIgIiICIiAiIgIiICIiAiIgIiICaNdrF6fU9z52VoztgZO1Rk4HuePE91erTQobLHVEUZZmICgSq0+js65tu1BZKtwsq0mNvCnKPdn1F+A2zgKeCCRmAq6I3U03a2yxmcevT12OmnrU+aMIR3Bjglyd3PAB2i6A28DxPYgadbSdTU6DyyOo/VgRIvQNQNTpaWAx+UisvujqNrIfoVYFSPqDLCVHTG/A6i7THgOx1VH0ZLCO6o+62kk/a5IFvERAREQEREBERAREQEREBERAREQEREBERASPr9enTk7j5xlVAVWZmZiAqqqgkkkiSJTahm6tqVrVR2tLar3Ox+e01MVpVcc4FiOWJAHAGTnaEexNV1o0uaaqq01C3AWu5t7a7lG+vt43FW3AbhsbaeduD0MRAREQEqPiH/wAfs6nHFFys59xTYrVuT/tAcOf+GfYS3mF9K6lWR1DKylWVhkMrDBUj6EQM4lB0zq9fSy2l1GoAeq3t1G5sPbSwU1sS3zH1bN38RT65l8G3ciB7ERAREQEREBERAREQEREBERAREQETmus26jq41A01jotFboopKh9Rq9m7ZuPIVcqPSQSxYZG3m86ZrF19KW1szI6KysylWYEcMQQCCf0gSZU/Dv5q3WnG6zVagso/g7TdkL+u2pSfuTLaUnVKj0Vm1lTYVmr/ABVR/wAOxSVQ3g/wWKuOfDKmD7MoXcTwMD7+OD9jPYCIiAiIgY2Vi4FWAZSCGUjIIPkEHyJVWfDddWTpmfSv5HYJFW76mk/lnPv6cn6jzLeIFd0vqD3M9F6qt1QQsaye3bW+dty55AJVxtOcFTyRgmxlX1bSuj16qlC9lWUesFQbqHxuQFiBuBCuMn+EjI3EyX0/qCdSTuVk4yykMCro6nDIwPIII8QJMREBERAREQEREBERAREQEqfibWHSUYWztvbZVQjAgMvccB2XPute9v8A4y2kPW9Io6kyPdTXa1RY1GxQ2wsMEjP1ECo1GzVVnp+iX0Adq+5S3b06Hl135y9zAngHILbmIyN3Q1VilQqgKqgKqqAAqjgAAeBiY6fTJpFCVoqIM4VFCqMnJwBwOTNkBMLqV1KlHAZWUqynwykYIP2ImcQOJ0GnPS7b9Jp7bRqLb6V3uFe1aVrVn1jZXaTgmoMRglKxyQRLTSpdp9dWtupNztpr2sSsFKawHpCN2tzYye56mJJOQDgES46nrh02o2lS+Cqqi4yzuwVVyeBlmHJ8SJ0nSWrddfZWtXdFQ7avvOawwNhOAASCo2jPyZ9yAFrERAREQEREBKC3TGzqA7O2kpXXdqnGc6pH7iJUU+UkdvPcPqXCqOCZfyn6sx6Vcus81BOzqfrXWWyt/wDxRid3+1y38OCFxERAREQEREBERAREQEREBERAREQERECt+IaG1GnYIpdg1VmxcbnFdiuUXPG4hSBn3Ik3S6ldai2oco6q6HBGVYZBweRwZB+JL202mdlcpzWr2L81VTWKtto+hWss2fbbmTtNp10iLWihURVRFHhVUYA/oBA2xEQEREBERA5rX3dVSx66k0rIzHs3YI7SH+YGsJLD6qpHAOOdoi19V1PR7uxrAdQlgIUgVZs4814VA/GQ1WC48jcCQvXzVqdKmsU12IliNwyOoZT+oPBgUPQdb+Ft/ComoagqWoa2jUIdOF80MbFGV/0kE+6nwCejlEA/wyUG8vo2cV+vmzSFzhMN/FVuIXnlcjkgHbewEREBERAREQEREBERAREQEREBERAo/iRHuNdbO6aa3NNzVCsv3LCq1Bt4P5bElTgeWXPBMqOhfEVnSQukvVrnRxURWWfUVDIG50xk1ZOVsySUK55Bz1ur0ia9DXYoZGxkHPkHIII5BBAII5BAMrelk6LUW6U2Oyiuq6nusWsCsXV0DsdzqrKp5JI7mM4KwLiIiAiIgIiICIiBrvoXUqyOoZHUqysAVZWGCpB8giV3QLWrV9M7Fn079sMxJaykjdVYSeSdhCk+7I0m6/Xp02s2WEhRgAAEszMQFRQOWYkgADyTInStNYz2am5RW9orRagQTVVXuKhiOC5LuTjgZABONxCziRbOqU0tsa+pXHlWsQMP6E5mJ6zpxZ2fxFPc4Pb7ibzn7ZzAmRPAwbwc/pPYCIiAiIgIiICIiAiIgIiIEfX65em1Na+dqDOAMsx8BFHuxJAA9yRKHquvdmS7sanS2Vb1W2yqq2nbZjNdi02M20lVO4YwVHPkG065orNWqGvYWqtW7t2ErXbsVtqlgDtw5VwcHlBxNvR+pjq9K3BSoYsACQQdrFd6sOGQ4yGHkEGBt6fqG1dNdj1mt3rR2rOc1syglDkA8E45A8SREQEREBERAREQKbrFNqXV6gVd+ulHIqV8WCxsA2qpGHYJuUAsvzN53ca9b1VerCmnTXj/AMg5d6m/MTTqm9nHupJKJngjug+cS9mijQ1aUlkqrRmJLMqKCxYliSQOSSSf1MDTR0XT6ZBWunqCgYxsX+ucjkn6nzMl6TQlZqFFIrJyaxWnbJPvtxjMlxAqbfhfTHmupdPYOVu0yrXap+uVHqH+1gVPuDPdB1GyiwabVbRaQTVcgxVqVXzgfwWAclOeOQSA221lX8S0GzS2Oo/MpU6ikjyLqRvX+5G0j3DEe8C0iVX7z6T+en/sIgWsREBERAREQEREBERArfiPUPpdLY1eN2FBLGrhGYB2HdZUyELEbjjIGfpMPhjVDVaWshCqqDUvr3hlqJQOr4G9WCghsDOc/eY9c6Y2qau+ta7Ho3labgO3Zu25IP8ABYNvpfBxuYY9WRK6Z1Neph8JZW1b9uxLAu5H2K+PSSD6XXwT5gTYiICIiAiIgIiICIiAiIgJp1mpXR1vY5wiIzuT4CqCSf7CbpU/EA74ppONt2prV8+61hrtv3DGoKQfZjA+OfuJr/5Fv9hE+8YiB7ERAREQEREBERAREQInVtaenae24AE1VWWgHwSilsf9TzpGgHTaVryWblrHPmy1yWew/dmJOPbOJu1ukXX1vU4yliNWwHkq4IP/AEZU9P8AiFaESrVM1eoXbVburcI1mQotDY27HbBBzj1AeciBeREQEREBERAREQEREBESH1Pq9PR1D3uEVmCA4J5IJJ4HACgsT4VVJOACYEPU/FWn0epXS2GxXfaK37bGl3Ztvb3rkBwSuVbB9QMw0hfr716glU01djWUKATZfgOi3M3hUIYsFAJIKHI5WU3Uuj6LrGqV9NRp7rzdW+rtVQ9f4fGHSxwcZZQMLySVUkYyR2SIKwAAAAAAB4AHsIGUREBERAREQEREBERAREQE1anTLrEat1DI6sjqfDKwwR/abYgUfTdaOmjULfee1RetaPew3KjU0uFLHljusIGcseBkmW2k1aa+tba23I6hlbBGQfseR/WcvqeiftHqLgXN2wEutCDa1Dsgr2K4ORZYifOMMiKQMd3dOrooXTKqIoVFUKqqAFVVGAoA8ACBnERAREQEREBERATkLekX9FsTWW6nvN3UruIrRXam30bRuLYHcNZ2IUGAeGbBOzrnX9XS7qmnsoqRggucUM17E4Hbw7EA8YHbsdt2NgxzH6R1ejX7b9V+OL12bMamkijTWqdu4mlBVkE/MxJXn5eQA7CupaRhVCj6KAB/1M5D1XV9Pom226imtgu4q9iKwX/Vgnx955outUdRYpVcljAbiFOfTnG4HwRnjiBNiIgIiICIiAiIgIiVuq6q/dNFFItdFV7S1gSuoNnapOGJY4JwF8DJxkZCyiVWddd7aSr6ZN1uPv4r/t/3MSdfV6saSzH+WO6hb7hzuAP2Kn9YFvKfqd9nULfwdJZPSj6m9Ww1dTlgK6/fuNsIzxtBJznbM1649nC6LVlh86laF2H/AE7nsCt+qFh9570Kh071llRrN17WBXKGzbsRRu2My5G3AwTwB+kCZoen1dNTt01pWuc4QAZY+WP1J9yeTJERAREQEREBERAREQI+t0FfUV2WorrkMAw8MPBHuD9x9ZQX/wD880ljMUN9IckulNzKjbvmBBz6T7r4P0nTxAhaPpFOhXaqAnf3C75ex7P5jM2WLYwMk8AAeABIyDbr2zzu0lfb5+TZY/cH23bq/wBdn2nmr1t2vsbT6bCbMLfqWAPaZlDbK0Pz2bWBy3pXcPm5WSun9KTpxZlLu7hQ9trs9jhc4GSeFGWO0YALHjkwJsREBERAREQERECr1HWWrtaqvTW39tUNjVtSNrPnCfmOuTgAnnwyx0jR2K9mpuAR7u2OypBFaV7tu4jhrDuOSOOFUZ27jh0VxfdqrFO5TeqKw+U9uqtWUH3w+8H6EMPYy3gIiICImLOE8kDJwMnyT7QMoiICJG1nU6enY711VWQSO5Yi5C4yRuI4GR/cSH+8tDcoL7VyRvp02osrOPJDohVh/wASYFg+qRHWsugsYMyIWG9lXG5gPJAyMn2yJtnBfEusq+K7K6qg4emwGt6iF13cOMisFgaa8AlntABCjapypmxKNVrNXULNXq6amVqmqsqKPZt3WbRZU5r7o2gb1A3IGx4JIdzE5jU9S1fRiunObTbcqU6t03gVvx61rC5dWI49IKktu9LAWP7Ee7/F1uqfPlUNVS/oDWgcf+2fvAtolT+6ulX5atjfzKnsS0n6l1YMT9yTH7O1Wm/wtYHH01VKt/8Aao1n+pz/APsCXrerUdNx3rqqs/KLHVS36AnmV9Oo1PWs21Ouno/yS9W+y/B/xSCRtrPsPmI5yM4kzpfR06YM/PcwHe1DAd25/dmP0+ijhRgAAACT4EPpegPT0Ks+93d7bH27QzuxJwMnAAwAMnhRyfMmREBERAREQEREBKPqGuPWD+Go7202GvUXojqldabu4qWHALFl7eUJKlj4K5HvXrB1Fl0KqXZ3psv9LGuvTq5c7zjad/aKBc87vGMyy6f06rpSdqlAiBnYKCcAuxZvJ92JP9YG3T6ddKorrVURQFVFACqo8AAcATZMbLVpBZmCqBkkkAAD3JPiUer+K10usq0uz8u2vedSXArDOdtVa4B3bmBBOQASgzl1BC+kLrOv/ZtD2D5wAtY2lt1zkJWmARnLso8jz5HmTZS9dAW/Ru3KDUMvgEdx6nCEg/f3AyPqBugeadNd1NR3Smj9K7xQVttezHqKs6lVTPjKsT/t991fwvpV+elbjjBfUZucg+ebSx598S1iBT2dAOkGdJfZQwHFbMbNM2PClHztX2/LKHB+wkHo3XNX19bHrGmr7V9mmspfuOa7KzgnuKQG9jgKPOCQczpp4FC+AB78fU+8Dm+pdN1PVWrD0UrbVYHr1tdrjtL4YhMbtxH+WSUPBJ4AnSYnsQKSvoL9H50VhUZJbT3va9NhJJJDMWetiSeRkcnKk8zZ07pj2XNqdSlfdyBSqu1gorCYOCyqAzEtnCjg4yZbxAREQEREBERAREQEREBEq9J8SafWulSs4tsUuKXrsW1FGfVYpGawcHG/G7BxmWkDRrtdX01Dba4RBjJP1PAUDySTwAOSTiVzdcs1I20aS82Ef569qqvPgsx5I+yBjxyBMur6K626m6lKrO13cpbYyLl1AFi4R/UBuGceHYfxGRqOg3VVmz8TcmpZrbDtte2nLMzLVst4KqCFyoQkD29gkUqnQAbdTfusvtrraxl2qbG9KVIoztXOcZJPJJY+ZD1Gq/eV60qrsfSi5jbeHVab0WtxgYcOy90pyBglD7AExRrU+LLdMuzuKiNZrKmUHTIbaXXtvnzar5XY3gM5IyFI6qmldOoRFCqoCqqgBVUDAAHsAIFevw5RlSwtsCkMq3X6i2sMPDbLHK5B5BxwQIb4a0jbz+GqU2I9blFCkq+N3K4wTgcjn0jngSziBS2dO1HTsPRfbfgjfRqGr22J4O1wmVccEc4O3B87g6V02x77NTqa1Fm4DT/mtZ2au2qsqZAC5YMSQATnnwJdRAREQEREBERAREQEREBERAREQEREBERA5frp7fVOn7eN/wCND443hKcqG+uCTjPjJnUREBERAxSsJnAAyctgDk+Mn6nAH9plEQEREBERAREQEREBERAREQEREBERAREQEREBERA//9k="/>
          <p:cNvSpPr>
            <a:spLocks noChangeAspect="1" noChangeArrowheads="1"/>
          </p:cNvSpPr>
          <p:nvPr/>
        </p:nvSpPr>
        <p:spPr bwMode="auto">
          <a:xfrm>
            <a:off x="3243790" y="16622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AutoShape 15" descr="data:image/jpeg;base64,/9j/4AAQSkZJRgABAQAAAQABAAD/2wCEAAkGBhEGEBUPEA8QERESEREQEBAQEhEYEA8QExYYGRcQGBoYHCYfGxojGRcYIDMgIycpLiwsFiAxQTA2QSctLCkBCQoKBQUFDQUFDSkYEhgpKSkpKSkpKSkpKSkpKSkpKSkpKSkpKSkpKSkpKSkpKSkpKSkpKSkpKSkpKSkpKSkpKf/AABEIAPIA0QMBIgACEQEDEQH/xAAbAAEAAgMBAQAAAAAAAAAAAAAABAUCAwYBB//EADkQAAICAQMDAgQDBgYCAwEAAAECAAMRBBIhBRMxIkEGMlFhFCNxFRZCU4GRM0NSYnKhJJKCosEH/8QAFAEBAAAAAAAAAAAAAAAAAAAAAP/EABQRAQAAAAAAAAAAAAAAAAAAAAD/2gAMAwEAAhEDEQA/APuMREBERAREQEREBERAREQI3UOoJ0ys2WEhQVX0qzMzOwVVVVBJJYgAAe8pv2NdrwdWx7WrO1tOpZtunrUcaZ9vDB8nfgHluCdiNLrX6NOoVtVYMo6lWGcH9QfYg8gjkEAyL8O6t9bpksdt5O7bZjHerDsK78e29Ar4HHqgOl9dr6nlM9u9ci3TuV7tZBI8A8rwSGHBHMspVfEej79BsVVNtGL6WYch6iH258qG27Tj2Yyx0941KK6+GVWH6MMiBsiIgIiICIiAiIgIiICIiAiIgIiICIiAiIgIiICaNdrF6fU9z52VoztgZO1Rk4HuePE91erTQobLHVEUZZmICgSq0+js65tu1BZKtwsq0mNvCnKPdn1F+A2zgKeCCRmAq6I3U03a2yxmcevT12OmnrU+aMIR3Bjglyd3PAB2i6A28DxPYgadbSdTU6DyyOo/VgRIvQNQNTpaWAx+UisvujqNrIfoVYFSPqDLCVHTG/A6i7THgOx1VH0ZLCO6o+62kk/a5IFvERAREQEREBERAREQEREBERAREQEREBERASPr9enTk7j5xlVAVWZmZiAqqqgkkkiSJTahm6tqVrVR2tLar3Ox+e01MVpVcc4FiOWJAHAGTnaEexNV1o0uaaqq01C3AWu5t7a7lG+vt43FW3AbhsbaeduD0MRAREQEqPiH/wAfs6nHFFys59xTYrVuT/tAcOf+GfYS3mF9K6lWR1DKylWVhkMrDBUj6EQM4lB0zq9fSy2l1GoAeq3t1G5sPbSwU1sS3zH1bN38RT65l8G3ciB7ERAREQEREBERAREQEREBERAREQETmus26jq41A01jotFboopKh9Rq9m7ZuPIVcqPSQSxYZG3m86ZrF19KW1szI6KysylWYEcMQQCCf0gSZU/Dv5q3WnG6zVagso/g7TdkL+u2pSfuTLaUnVKj0Vm1lTYVmr/ABVR/wAOxSVQ3g/wWKuOfDKmD7MoXcTwMD7+OD9jPYCIiAiIgY2Vi4FWAZSCGUjIIPkEHyJVWfDddWTpmfSv5HYJFW76mk/lnPv6cn6jzLeIFd0vqD3M9F6qt1QQsaye3bW+dty55AJVxtOcFTyRgmxlX1bSuj16qlC9lWUesFQbqHxuQFiBuBCuMn+EjI3EyX0/qCdSTuVk4yykMCro6nDIwPIII8QJMREBERAREQEREBERAREQEqfibWHSUYWztvbZVQjAgMvccB2XPute9v8A4y2kPW9Io6kyPdTXa1RY1GxQ2wsMEjP1ECo1GzVVnp+iX0Adq+5S3b06Hl135y9zAngHILbmIyN3Q1VilQqgKqgKqqAAqjgAAeBiY6fTJpFCVoqIM4VFCqMnJwBwOTNkBMLqV1KlHAZWUqynwykYIP2ImcQOJ0GnPS7b9Jp7bRqLb6V3uFe1aVrVn1jZXaTgmoMRglKxyQRLTSpdp9dWtupNztpr2sSsFKawHpCN2tzYye56mJJOQDgES46nrh02o2lS+Cqqi4yzuwVVyeBlmHJ8SJ0nSWrddfZWtXdFQ7avvOawwNhOAASCo2jPyZ9yAFrERAREQEREBKC3TGzqA7O2kpXXdqnGc6pH7iJUU+UkdvPcPqXCqOCZfyn6sx6Vcus81BOzqfrXWWyt/wDxRid3+1y38OCFxERAREQEREBERAREQEREBERAREQERECt+IaG1GnYIpdg1VmxcbnFdiuUXPG4hSBn3Ik3S6ldai2oco6q6HBGVYZBweRwZB+JL202mdlcpzWr2L81VTWKtto+hWss2fbbmTtNp10iLWihURVRFHhVUYA/oBA2xEQEREBERA5rX3dVSx66k0rIzHs3YI7SH+YGsJLD6qpHAOOdoi19V1PR7uxrAdQlgIUgVZs4814VA/GQ1WC48jcCQvXzVqdKmsU12IliNwyOoZT+oPBgUPQdb+Ft/ComoagqWoa2jUIdOF80MbFGV/0kE+6nwCejlEA/wyUG8vo2cV+vmzSFzhMN/FVuIXnlcjkgHbewEREBERAREQEREBERAREQEREBERAo/iRHuNdbO6aa3NNzVCsv3LCq1Bt4P5bElTgeWXPBMqOhfEVnSQukvVrnRxURWWfUVDIG50xk1ZOVsySUK55Bz1ur0ia9DXYoZGxkHPkHIII5BBAII5BAMrelk6LUW6U2Oyiuq6nusWsCsXV0DsdzqrKp5JI7mM4KwLiIiAiIgIiICIiBrvoXUqyOoZHUqysAVZWGCpB8giV3QLWrV9M7Fn079sMxJaykjdVYSeSdhCk+7I0m6/Xp02s2WEhRgAAEszMQFRQOWYkgADyTInStNYz2am5RW9orRagQTVVXuKhiOC5LuTjgZABONxCziRbOqU0tsa+pXHlWsQMP6E5mJ6zpxZ2fxFPc4Pb7ibzn7ZzAmRPAwbwc/pPYCIiAiIgIiICIiAiIgIiIEfX65em1Na+dqDOAMsx8BFHuxJAA9yRKHquvdmS7sanS2Vb1W2yqq2nbZjNdi02M20lVO4YwVHPkG065orNWqGvYWqtW7t2ErXbsVtqlgDtw5VwcHlBxNvR+pjq9K3BSoYsACQQdrFd6sOGQ4yGHkEGBt6fqG1dNdj1mt3rR2rOc1syglDkA8E45A8SREQEREBERAREQKbrFNqXV6gVd+ulHIqV8WCxsA2qpGHYJuUAsvzN53ca9b1VerCmnTXj/AMg5d6m/MTTqm9nHupJKJngjug+cS9mijQ1aUlkqrRmJLMqKCxYliSQOSSSf1MDTR0XT6ZBWunqCgYxsX+ucjkn6nzMl6TQlZqFFIrJyaxWnbJPvtxjMlxAqbfhfTHmupdPYOVu0yrXap+uVHqH+1gVPuDPdB1GyiwabVbRaQTVcgxVqVXzgfwWAclOeOQSA221lX8S0GzS2Oo/MpU6ikjyLqRvX+5G0j3DEe8C0iVX7z6T+en/sIgWsREBERAREQEREBERArfiPUPpdLY1eN2FBLGrhGYB2HdZUyELEbjjIGfpMPhjVDVaWshCqqDUvr3hlqJQOr4G9WCghsDOc/eY9c6Y2qau+ta7Ho3labgO3Zu25IP8ABYNvpfBxuYY9WRK6Z1Neph8JZW1b9uxLAu5H2K+PSSD6XXwT5gTYiICIiAiIgIiICIiAiIgJp1mpXR1vY5wiIzuT4CqCSf7CbpU/EA74ppONt2prV8+61hrtv3DGoKQfZjA+OfuJr/5Fv9hE+8YiB7ERAREQEREBERAREQInVtaenae24AE1VWWgHwSilsf9TzpGgHTaVryWblrHPmy1yWew/dmJOPbOJu1ukXX1vU4yliNWwHkq4IP/AEZU9P8AiFaESrVM1eoXbVburcI1mQotDY27HbBBzj1AeciBeREQEREBERAREQEREBESH1Pq9PR1D3uEVmCA4J5IJJ4HACgsT4VVJOACYEPU/FWn0epXS2GxXfaK37bGl3Ztvb3rkBwSuVbB9QMw0hfr716glU01djWUKATZfgOi3M3hUIYsFAJIKHI5WU3Uuj6LrGqV9NRp7rzdW+rtVQ9f4fGHSxwcZZQMLySVUkYyR2SIKwAAAAAAB4AHsIGUREBERAREQEREBERAREQE1anTLrEat1DI6sjqfDKwwR/abYgUfTdaOmjULfee1RetaPew3KjU0uFLHljusIGcseBkmW2k1aa+tba23I6hlbBGQfseR/WcvqeiftHqLgXN2wEutCDa1Dsgr2K4ORZYifOMMiKQMd3dOrooXTKqIoVFUKqqAFVVGAoA8ACBnERAREQEREBERATkLekX9FsTWW6nvN3UruIrRXam30bRuLYHcNZ2IUGAeGbBOzrnX9XS7qmnsoqRggucUM17E4Hbw7EA8YHbsdt2NgxzH6R1ejX7b9V+OL12bMamkijTWqdu4mlBVkE/MxJXn5eQA7CupaRhVCj6KAB/1M5D1XV9Pom226imtgu4q9iKwX/Vgnx955outUdRYpVcljAbiFOfTnG4HwRnjiBNiIgIiICIiAiIgIiVuq6q/dNFFItdFV7S1gSuoNnapOGJY4JwF8DJxkZCyiVWddd7aSr6ZN1uPv4r/t/3MSdfV6saSzH+WO6hb7hzuAP2Kn9YFvKfqd9nULfwdJZPSj6m9Ww1dTlgK6/fuNsIzxtBJznbM1649nC6LVlh86laF2H/AE7nsCt+qFh9570Kh071llRrN17WBXKGzbsRRu2My5G3AwTwB+kCZoen1dNTt01pWuc4QAZY+WP1J9yeTJERAREQEREBERAREQI+t0FfUV2WorrkMAw8MPBHuD9x9ZQX/wD880ljMUN9IckulNzKjbvmBBz6T7r4P0nTxAhaPpFOhXaqAnf3C75ex7P5jM2WLYwMk8AAeABIyDbr2zzu0lfb5+TZY/cH23bq/wBdn2nmr1t2vsbT6bCbMLfqWAPaZlDbK0Pz2bWBy3pXcPm5WSun9KTpxZlLu7hQ9trs9jhc4GSeFGWO0YALHjkwJsREBERAREQERECr1HWWrtaqvTW39tUNjVtSNrPnCfmOuTgAnnwyx0jR2K9mpuAR7u2OypBFaV7tu4jhrDuOSOOFUZ27jh0VxfdqrFO5TeqKw+U9uqtWUH3w+8H6EMPYy3gIiICImLOE8kDJwMnyT7QMoiICJG1nU6enY711VWQSO5Yi5C4yRuI4GR/cSH+8tDcoL7VyRvp02osrOPJDohVh/wASYFg+qRHWsugsYMyIWG9lXG5gPJAyMn2yJtnBfEusq+K7K6qg4emwGt6iF13cOMisFgaa8AlntABCjapypmxKNVrNXULNXq6amVqmqsqKPZt3WbRZU5r7o2gb1A3IGx4JIdzE5jU9S1fRiunObTbcqU6t03gVvx61rC5dWI49IKktu9LAWP7Ee7/F1uqfPlUNVS/oDWgcf+2fvAtolT+6ulX5atjfzKnsS0n6l1YMT9yTH7O1Wm/wtYHH01VKt/8Aao1n+pz/APsCXrerUdNx3rqqs/KLHVS36AnmV9Oo1PWs21Ouno/yS9W+y/B/xSCRtrPsPmI5yM4kzpfR06YM/PcwHe1DAd25/dmP0+ijhRgAAACT4EPpegPT0Ks+93d7bH27QzuxJwMnAAwAMnhRyfMmREBERAREQEREBKPqGuPWD+Go7202GvUXojqldabu4qWHALFl7eUJKlj4K5HvXrB1Fl0KqXZ3psv9LGuvTq5c7zjad/aKBc87vGMyy6f06rpSdqlAiBnYKCcAuxZvJ92JP9YG3T6ddKorrVURQFVFACqo8AAcATZMbLVpBZmCqBkkkAAD3JPiUer+K10usq0uz8u2vedSXArDOdtVa4B3bmBBOQASgzl1BC+kLrOv/ZtD2D5wAtY2lt1zkJWmARnLso8jz5HmTZS9dAW/Ru3KDUMvgEdx6nCEg/f3AyPqBugeadNd1NR3Smj9K7xQVttezHqKs6lVTPjKsT/t991fwvpV+elbjjBfUZucg+ebSx598S1iBT2dAOkGdJfZQwHFbMbNM2PClHztX2/LKHB+wkHo3XNX19bHrGmr7V9mmspfuOa7KzgnuKQG9jgKPOCQczpp4FC+AB78fU+8Dm+pdN1PVWrD0UrbVYHr1tdrjtL4YhMbtxH+WSUPBJ4AnSYnsQKSvoL9H50VhUZJbT3va9NhJJJDMWetiSeRkcnKk8zZ07pj2XNqdSlfdyBSqu1gorCYOCyqAzEtnCjg4yZbxAREQEREBERAREQEREBEq9J8SafWulSs4tsUuKXrsW1FGfVYpGawcHG/G7BxmWkDRrtdX01Dba4RBjJP1PAUDySTwAOSTiVzdcs1I20aS82Ef569qqvPgsx5I+yBjxyBMur6K626m6lKrO13cpbYyLl1AFi4R/UBuGceHYfxGRqOg3VVmz8TcmpZrbDtte2nLMzLVst4KqCFyoQkD29gkUqnQAbdTfusvtrraxl2qbG9KVIoztXOcZJPJJY+ZD1Gq/eV60qrsfSi5jbeHVab0WtxgYcOy90pyBglD7AExRrU+LLdMuzuKiNZrKmUHTIbaXXtvnzar5XY3gM5IyFI6qmldOoRFCqoCqqgBVUDAAHsAIFevw5RlSwtsCkMq3X6i2sMPDbLHK5B5BxwQIb4a0jbz+GqU2I9blFCkq+N3K4wTgcjn0jngSziBS2dO1HTsPRfbfgjfRqGr22J4O1wmVccEc4O3B87g6V02x77NTqa1Fm4DT/mtZ2au2qsqZAC5YMSQATnnwJdRAREQEREBERAREQEREBERAREQEREBERA5frp7fVOn7eN/wCND443hKcqG+uCTjPjJnUREBERAxSsJnAAyctgDk+Mn6nAH9plEQEREBERAREQEREBERAREQEREBERAREQEREBERA//9k="/>
          <p:cNvSpPr>
            <a:spLocks noChangeAspect="1" noChangeArrowheads="1"/>
          </p:cNvSpPr>
          <p:nvPr/>
        </p:nvSpPr>
        <p:spPr bwMode="auto">
          <a:xfrm>
            <a:off x="3396190" y="31862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AutoShape 19" descr="data:image/jpeg;base64,/9j/4AAQSkZJRgABAQAAAQABAAD/2wCEAAkGBhEGEBUPEA8QERESEREQEBAQEhEYEA8QExYYGRcQGBoYHCYfGxojGRcYIDMgIycpLiwsFiAxQTA2QSctLCkBCQoKBQUFDQUFDSkYEhgpKSkpKSkpKSkpKSkpKSkpKSkpKSkpKSkpKSkpKSkpKSkpKSkpKSkpKSkpKSkpKSkpKf/AABEIAPIA0QMBIgACEQEDEQH/xAAbAAEAAgMBAQAAAAAAAAAAAAAABAUCAwYBB//EADkQAAICAQMDAgQDBgYCAwEAAAECAAMRBBIhBRMxIkEGMlFhFCNxFRZCU4GRM0NSYnKhJJKCosEH/8QAFAEBAAAAAAAAAAAAAAAAAAAAAP/EABQRAQAAAAAAAAAAAAAAAAAAAAD/2gAMAwEAAhEDEQA/APuMREBERAREQEREBERAREQI3UOoJ0ys2WEhQVX0qzMzOwVVVVBJJYgAAe8pv2NdrwdWx7WrO1tOpZtunrUcaZ9vDB8nfgHluCdiNLrX6NOoVtVYMo6lWGcH9QfYg8gjkEAyL8O6t9bpksdt5O7bZjHerDsK78e29Ar4HHqgOl9dr6nlM9u9ci3TuV7tZBI8A8rwSGHBHMspVfEej79BsVVNtGL6WYch6iH258qG27Tj2Yyx0941KK6+GVWH6MMiBsiIgIiICIiAiIgIiICIiAiIgIiICIiAiIgIiICaNdrF6fU9z52VoztgZO1Rk4HuePE91erTQobLHVEUZZmICgSq0+js65tu1BZKtwsq0mNvCnKPdn1F+A2zgKeCCRmAq6I3U03a2yxmcevT12OmnrU+aMIR3Bjglyd3PAB2i6A28DxPYgadbSdTU6DyyOo/VgRIvQNQNTpaWAx+UisvujqNrIfoVYFSPqDLCVHTG/A6i7THgOx1VH0ZLCO6o+62kk/a5IFvERAREQEREBERAREQEREBERAREQEREBERASPr9enTk7j5xlVAVWZmZiAqqqgkkkiSJTahm6tqVrVR2tLar3Ox+e01MVpVcc4FiOWJAHAGTnaEexNV1o0uaaqq01C3AWu5t7a7lG+vt43FW3AbhsbaeduD0MRAREQEqPiH/wAfs6nHFFys59xTYrVuT/tAcOf+GfYS3mF9K6lWR1DKylWVhkMrDBUj6EQM4lB0zq9fSy2l1GoAeq3t1G5sPbSwU1sS3zH1bN38RT65l8G3ciB7ERAREQEREBERAREQEREBERAREQETmus26jq41A01jotFboopKh9Rq9m7ZuPIVcqPSQSxYZG3m86ZrF19KW1szI6KysylWYEcMQQCCf0gSZU/Dv5q3WnG6zVagso/g7TdkL+u2pSfuTLaUnVKj0Vm1lTYVmr/ABVR/wAOxSVQ3g/wWKuOfDKmD7MoXcTwMD7+OD9jPYCIiAiIgY2Vi4FWAZSCGUjIIPkEHyJVWfDddWTpmfSv5HYJFW76mk/lnPv6cn6jzLeIFd0vqD3M9F6qt1QQsaye3bW+dty55AJVxtOcFTyRgmxlX1bSuj16qlC9lWUesFQbqHxuQFiBuBCuMn+EjI3EyX0/qCdSTuVk4yykMCro6nDIwPIII8QJMREBERAREQEREBERAREQEqfibWHSUYWztvbZVQjAgMvccB2XPute9v8A4y2kPW9Io6kyPdTXa1RY1GxQ2wsMEjP1ECo1GzVVnp+iX0Adq+5S3b06Hl135y9zAngHILbmIyN3Q1VilQqgKqgKqqAAqjgAAeBiY6fTJpFCVoqIM4VFCqMnJwBwOTNkBMLqV1KlHAZWUqynwykYIP2ImcQOJ0GnPS7b9Jp7bRqLb6V3uFe1aVrVn1jZXaTgmoMRglKxyQRLTSpdp9dWtupNztpr2sSsFKawHpCN2tzYye56mJJOQDgES46nrh02o2lS+Cqqi4yzuwVVyeBlmHJ8SJ0nSWrddfZWtXdFQ7avvOawwNhOAASCo2jPyZ9yAFrERAREQEREBKC3TGzqA7O2kpXXdqnGc6pH7iJUU+UkdvPcPqXCqOCZfyn6sx6Vcus81BOzqfrXWWyt/wDxRid3+1y38OCFxERAREQEREBERAREQEREBERAREQERECt+IaG1GnYIpdg1VmxcbnFdiuUXPG4hSBn3Ik3S6ldai2oco6q6HBGVYZBweRwZB+JL202mdlcpzWr2L81VTWKtto+hWss2fbbmTtNp10iLWihURVRFHhVUYA/oBA2xEQEREBERA5rX3dVSx66k0rIzHs3YI7SH+YGsJLD6qpHAOOdoi19V1PR7uxrAdQlgIUgVZs4814VA/GQ1WC48jcCQvXzVqdKmsU12IliNwyOoZT+oPBgUPQdb+Ft/ComoagqWoa2jUIdOF80MbFGV/0kE+6nwCejlEA/wyUG8vo2cV+vmzSFzhMN/FVuIXnlcjkgHbewEREBERAREQEREBERAREQEREBERAo/iRHuNdbO6aa3NNzVCsv3LCq1Bt4P5bElTgeWXPBMqOhfEVnSQukvVrnRxURWWfUVDIG50xk1ZOVsySUK55Bz1ur0ia9DXYoZGxkHPkHIII5BBAII5BAMrelk6LUW6U2Oyiuq6nusWsCsXV0DsdzqrKp5JI7mM4KwLiIiAiIgIiICIiBrvoXUqyOoZHUqysAVZWGCpB8giV3QLWrV9M7Fn079sMxJaykjdVYSeSdhCk+7I0m6/Xp02s2WEhRgAAEszMQFRQOWYkgADyTInStNYz2am5RW9orRagQTVVXuKhiOC5LuTjgZABONxCziRbOqU0tsa+pXHlWsQMP6E5mJ6zpxZ2fxFPc4Pb7ibzn7ZzAmRPAwbwc/pPYCIiAiIgIiICIiAiIgIiIEfX65em1Na+dqDOAMsx8BFHuxJAA9yRKHquvdmS7sanS2Vb1W2yqq2nbZjNdi02M20lVO4YwVHPkG065orNWqGvYWqtW7t2ErXbsVtqlgDtw5VwcHlBxNvR+pjq9K3BSoYsACQQdrFd6sOGQ4yGHkEGBt6fqG1dNdj1mt3rR2rOc1syglDkA8E45A8SREQEREBERAREQKbrFNqXV6gVd+ulHIqV8WCxsA2qpGHYJuUAsvzN53ca9b1VerCmnTXj/AMg5d6m/MTTqm9nHupJKJngjug+cS9mijQ1aUlkqrRmJLMqKCxYliSQOSSSf1MDTR0XT6ZBWunqCgYxsX+ucjkn6nzMl6TQlZqFFIrJyaxWnbJPvtxjMlxAqbfhfTHmupdPYOVu0yrXap+uVHqH+1gVPuDPdB1GyiwabVbRaQTVcgxVqVXzgfwWAclOeOQSA221lX8S0GzS2Oo/MpU6ikjyLqRvX+5G0j3DEe8C0iVX7z6T+en/sIgWsREBERAREQEREBERArfiPUPpdLY1eN2FBLGrhGYB2HdZUyELEbjjIGfpMPhjVDVaWshCqqDUvr3hlqJQOr4G9WCghsDOc/eY9c6Y2qau+ta7Ho3labgO3Zu25IP8ABYNvpfBxuYY9WRK6Z1Neph8JZW1b9uxLAu5H2K+PSSD6XXwT5gTYiICIiAiIgIiICIiAiIgJp1mpXR1vY5wiIzuT4CqCSf7CbpU/EA74ppONt2prV8+61hrtv3DGoKQfZjA+OfuJr/5Fv9hE+8YiB7ERAREQEREBERAREQInVtaenae24AE1VWWgHwSilsf9TzpGgHTaVryWblrHPmy1yWew/dmJOPbOJu1ukXX1vU4yliNWwHkq4IP/AEZU9P8AiFaESrVM1eoXbVburcI1mQotDY27HbBBzj1AeciBeREQEREBERAREQEREBESH1Pq9PR1D3uEVmCA4J5IJJ4HACgsT4VVJOACYEPU/FWn0epXS2GxXfaK37bGl3Ztvb3rkBwSuVbB9QMw0hfr716glU01djWUKATZfgOi3M3hUIYsFAJIKHI5WU3Uuj6LrGqV9NRp7rzdW+rtVQ9f4fGHSxwcZZQMLySVUkYyR2SIKwAAAAAAB4AHsIGUREBERAREQEREBERAREQE1anTLrEat1DI6sjqfDKwwR/abYgUfTdaOmjULfee1RetaPew3KjU0uFLHljusIGcseBkmW2k1aa+tba23I6hlbBGQfseR/WcvqeiftHqLgXN2wEutCDa1Dsgr2K4ORZYifOMMiKQMd3dOrooXTKqIoVFUKqqAFVVGAoA8ACBnERAREQEREBERATkLekX9FsTWW6nvN3UruIrRXam30bRuLYHcNZ2IUGAeGbBOzrnX9XS7qmnsoqRggucUM17E4Hbw7EA8YHbsdt2NgxzH6R1ejX7b9V+OL12bMamkijTWqdu4mlBVkE/MxJXn5eQA7CupaRhVCj6KAB/1M5D1XV9Pom226imtgu4q9iKwX/Vgnx955outUdRYpVcljAbiFOfTnG4HwRnjiBNiIgIiICIiAiIgIiVuq6q/dNFFItdFV7S1gSuoNnapOGJY4JwF8DJxkZCyiVWddd7aSr6ZN1uPv4r/t/3MSdfV6saSzH+WO6hb7hzuAP2Kn9YFvKfqd9nULfwdJZPSj6m9Ww1dTlgK6/fuNsIzxtBJznbM1649nC6LVlh86laF2H/AE7nsCt+qFh9570Kh071llRrN17WBXKGzbsRRu2My5G3AwTwB+kCZoen1dNTt01pWuc4QAZY+WP1J9yeTJERAREQEREBERAREQI+t0FfUV2WorrkMAw8MPBHuD9x9ZQX/wD880ljMUN9IckulNzKjbvmBBz6T7r4P0nTxAhaPpFOhXaqAnf3C75ex7P5jM2WLYwMk8AAeABIyDbr2zzu0lfb5+TZY/cH23bq/wBdn2nmr1t2vsbT6bCbMLfqWAPaZlDbK0Pz2bWBy3pXcPm5WSun9KTpxZlLu7hQ9trs9jhc4GSeFGWO0YALHjkwJsREBERAREQERECr1HWWrtaqvTW39tUNjVtSNrPnCfmOuTgAnnwyx0jR2K9mpuAR7u2OypBFaV7tu4jhrDuOSOOFUZ27jh0VxfdqrFO5TeqKw+U9uqtWUH3w+8H6EMPYy3gIiICImLOE8kDJwMnyT7QMoiICJG1nU6enY711VWQSO5Yi5C4yRuI4GR/cSH+8tDcoL7VyRvp02osrOPJDohVh/wASYFg+qRHWsugsYMyIWG9lXG5gPJAyMn2yJtnBfEusq+K7K6qg4emwGt6iF13cOMisFgaa8AlntABCjapypmxKNVrNXULNXq6amVqmqsqKPZt3WbRZU5r7o2gb1A3IGx4JIdzE5jU9S1fRiunObTbcqU6t03gVvx61rC5dWI49IKktu9LAWP7Ee7/F1uqfPlUNVS/oDWgcf+2fvAtolT+6ulX5atjfzKnsS0n6l1YMT9yTH7O1Wm/wtYHH01VKt/8Aao1n+pz/APsCXrerUdNx3rqqs/KLHVS36AnmV9Oo1PWs21Ouno/yS9W+y/B/xSCRtrPsPmI5yM4kzpfR06YM/PcwHe1DAd25/dmP0+ijhRgAAACT4EPpegPT0Ks+93d7bH27QzuxJwMnAAwAMnhRyfMmREBERAREQEREBKPqGuPWD+Go7202GvUXojqldabu4qWHALFl7eUJKlj4K5HvXrB1Fl0KqXZ3psv9LGuvTq5c7zjad/aKBc87vGMyy6f06rpSdqlAiBnYKCcAuxZvJ92JP9YG3T6ddKorrVURQFVFACqo8AAcATZMbLVpBZmCqBkkkAAD3JPiUer+K10usq0uz8u2vedSXArDOdtVa4B3bmBBOQASgzl1BC+kLrOv/ZtD2D5wAtY2lt1zkJWmARnLso8jz5HmTZS9dAW/Ru3KDUMvgEdx6nCEg/f3AyPqBugeadNd1NR3Smj9K7xQVttezHqKs6lVTPjKsT/t991fwvpV+elbjjBfUZucg+ebSx598S1iBT2dAOkGdJfZQwHFbMbNM2PClHztX2/LKHB+wkHo3XNX19bHrGmr7V9mmspfuOa7KzgnuKQG9jgKPOCQczpp4FC+AB78fU+8Dm+pdN1PVWrD0UrbVYHr1tdrjtL4YhMbtxH+WSUPBJ4AnSYnsQKSvoL9H50VhUZJbT3va9NhJJJDMWetiSeRkcnKk8zZ07pj2XNqdSlfdyBSqu1gorCYOCyqAzEtnCjg4yZbxAREQEREBERAREQEREBEq9J8SafWulSs4tsUuKXrsW1FGfVYpGawcHG/G7BxmWkDRrtdX01Dba4RBjJP1PAUDySTwAOSTiVzdcs1I20aS82Ef569qqvPgsx5I+yBjxyBMur6K626m6lKrO13cpbYyLl1AFi4R/UBuGceHYfxGRqOg3VVmz8TcmpZrbDtte2nLMzLVst4KqCFyoQkD29gkUqnQAbdTfusvtrraxl2qbG9KVIoztXOcZJPJJY+ZD1Gq/eV60qrsfSi5jbeHVab0WtxgYcOy90pyBglD7AExRrU+LLdMuzuKiNZrKmUHTIbaXXtvnzar5XY3gM5IyFI6qmldOoRFCqoCqqgBVUDAAHsAIFevw5RlSwtsCkMq3X6i2sMPDbLHK5B5BxwQIb4a0jbz+GqU2I9blFCkq+N3K4wTgcjn0jngSziBS2dO1HTsPRfbfgjfRqGr22J4O1wmVccEc4O3B87g6V02x77NTqa1Fm4DT/mtZ2au2qsqZAC5YMSQATnnwJdRAREQEREBERAREQEREBERAREQEREBERA5frp7fVOn7eN/wCND443hKcqG+uCTjPjJnUREBERAxSsJnAAyctgDk+Mn6nAH9plEQEREBERAREQEREBERAREQEREBERAREQEREBERA//9k="/>
          <p:cNvSpPr>
            <a:spLocks noChangeAspect="1" noChangeArrowheads="1"/>
          </p:cNvSpPr>
          <p:nvPr/>
        </p:nvSpPr>
        <p:spPr bwMode="auto">
          <a:xfrm>
            <a:off x="3700990" y="62342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44" name="AutoShape 43" descr="data:image/jpeg;base64,/9j/4AAQSkZJRgABAQAAAQABAAD/2wCEAAkGBhIQDxQSDxAUFRUWFREWFRgYFhYYFxkZFRgVGBgaHRQYHSYfGBojIBgYIDsgJScpLSwsFR4xNTAqNSYrLCkBCQoKDAwOFA8PFCkcFBgpKSkpKSkpKSkpKSkpKSkpKSkpKSksKSkpKSkpKSkpKSkpKSwpKSkpKSkpLCkpKSkpKf/AABEIANsA5gMBIgACEQEDEQH/xAAbAAEAAgMBAQAAAAAAAAAAAAAABQYBAwQCB//EAEUQAAIBAwMCBAMGAgYIBQUAAAECAwAEEQUSIRMxBiJBURQyYSNCUnGBkQehFSRicpKxFjNDRFOCosElNJO0wzU2ZHSz/8QAFgEBAQEAAAAAAAAAAAAAAAAAAAEC/8QAFhEBAQEAAAAAAAAAAAAAAAAAAAER/9oADAMBAAIRAxEAPwD7fsHtTYPYV6rB+lMDYPam0e1ZpQY2j2ptrNKDG2mKzSgximKzSgxis1Wr/wAeQLKYLVJbudTho7dQwQ8/PKSI4+x+Zgai459ZvZ2iKpYQL80i/azMeCFjZwE7Zy20gehPpBdZ50RdzsqqO5YgD9zURP4206Ntr6haq3sZ4wefpurlj/h1YE7p4PiZPWS5Zp2/TqEhR/ZUAfSpmDRreMbY7eJR7LGgH7AVRqsvEVpOMwXUEg/sSo3+RqQBFQuteEba5Qqba23HA3PAjkDPOAR82M4zwDyQexjLD+FGlQhdtkhZcYcli+R67s8H8qC24rOKrLeFJoPNYX0qevTuGa5hPbjzt1E448r4Hsa8HxhLbD/xOzeFR808R69uPqWUCRB65ZABzk+tBacVjFa7a5SRFeNldGAZWUgqQexBHcVtoMYrOKUoMYrOKUoGKYpSgUxSlBg0oaVmjNKUrQUpSgUpSgUpXNqOoR28TzTMFjRSzMfQD6ep9MeuaDpqna5fyX8j2lpOIYY2RLu4U+bc5H9XiPpIQRl/u7wByTjivrm51GIO5kt7aVlS2gVuncXG4E5lk5MUe0F9qebarEn7tTWneH4LVreztkKQxiWfbuZssGUKGLZLAGQtyeDGntUEvpGjw2kKw20axxqMAAfzJ9T9a7a8RzBshTnacH6HAOP5iuO1k33MxDHEYji284DEdRj7HIeMfoao76Urg1vUTBCWRdzsyRxjBIMkjBEzjnaCck+iqT6UHm81NhIIYFDy+Uvk4SNCfmYgE5wDhRyxH3Rlh2qxVcuwyB5jjaOO5wScD9TWnTrAQptBLEks7H5nc/Mx+p9vQYA4AqOSP41yzj+ro2EX0mZe7sPWMHgDsSpbkbaD0NfaZN1jB1gRlJGfpQt+T4ZmH9oIQfQ1rju9RyN9nabT8227lLD8gbYA/uKmuqoYLuAYjIXIzgfT2rTfajFAm+aRUXIUFiBlmOAo92J4AHJoKzHpdxbF5NNj2Atuks5iBExOdzQypkRMTyRypPcKSTU7oeux3cZZAyujFJY3GJInHdXX0PqCMggggkGvKeIoT92cD8Rt7gL+e4pjH17VX73QZLaf+kdNdp9y/bQNIX60eS46cjZO9dzFQSV52jaDUF0pXFo+rxXcCTwNuRhx6EEcMrL3Vgcgg9iK7aoUpSgUpSgUpSgwaUNKgzSlKoUpSgUpSgVR9VK6pqnwR81taKk1wATh5ifso2x3VQGYj3GDVi8Va8tjZy3LjOxfKo7s7EKige5YgfrXP4O8OiztkDczOoadvxSMzyOf8cj/AKYqDZrHlu7JyDt6k0fA4VniYqxP3R5CmfeQD1rOo3HSvrUswCypcQDjvIQkqDPp5Ype/c4/WVnhDqVbOD7EqeOe6kEVX/EFgL+aK3DsI4JFmnZCQdyq3SjDjs+5lkPsFGfnFUSWhZ6cgb5hPdZ5zw00jp/0Mp/WubQWIuL5WH+8oy/VWt4MH9ww/SvI0q6ilaSKeJ9+3erxshfaAoYyKxAkwANwTBCgbeAa5Ln4u3ufimgSSMxpHcdJ3MhCElJEtyndS75UOxKnjJUKYLRUVqC77u2T8BlmP0whiXP5mU4z+E+1brXXbaUosdxExcMUUOu5gpw2Fzk4JwfY963mGKNnmIVWKqHc4B2puKgsfujcxx2G4+5qjh8QXWFjgVmV7h+kpXOVXazSMCPlIRWwfxFa9Xk3SWO3tgokKhYxjyxouAXIH3VHAHG44GRkkQI1oz3jzQxNL00MFvhWKZba80rOOAp2ogBw32bHswNdkc8kUbG3gmnuH29SSRDGM5x/tCo2KCcIpx9eS1QSBihsIWcKzszZJzulmkbhRk4yxPAHCqPwgcZ0rSmB691ta4II8uSkSk56cefQcAvgFyMkAYVeKK2vGl600MJddwhQTN041PBYnp5aUjjOOASB3JbzNY3rSZklYrjhYCkSc44ZnDSEjHdSAcniqLJXPDYqjsyZG7ll+6W/Fj0J+nf15qvLqc8MvTBdn2sywzFMyquN3QuFwCyj7rjJyOVHNWO0ulljV0PDDPIwR7gg9iDwR6EGgrEsQsNUjZPLDflkkX0F0i7o3HsZEVwfcxrVtqq/xG02Se0HR3B4meZCPuvFFK0ZP03YH6ip3RdRFzawzr2liikH/Oob/vQdtKUoFKUoFKUoMGlKzUClKVQpSlApSlBUfFI+I1PT7RgCitNePkZB+HUJGP8AHKD/AMtW6qekEsviFpRjowWXSbnnqTuJO3thBzVwoInxRqLQW+5GCl5LeLeeydaVIy/PGVDZGeM4zXdYWEcEYjiXaoyfUkliWZix5ZmJJLHkkknvUfri9Qrbv02jn3IyGPexUKxc8sFC4xyQcHAwcjEna2yxRrGgwqKqqPYKMAfsKDbSlKDkutJglyJYInzjO5FbOORnI5rX/QNt5P6tD9mzNH9mnkZjlmXjyknnIrvpQYArNKUClKUFY8VW4M9tyd5mhaMZ5DRyxhivsDE8wb3H5VO2CIOp02yDIxYZ4V+NwHtzz+bGqp4quJLSfrKqyyyZjttzK0q79m6OC3CKDnAZnZzgDJJUbasHhnSBa2qR5JbLvISckySMXkJPr5mNQSUqblI9wR+9Vn+GM+7SLZT3iVoD+cDtEe/92rN1Ru255ABx9CSAf5H9qq/8N4NlpMvoL3UQPyFxIP07GqLXSlKBSlKBSlKDBpQ0qDNKUqhSlKBSlKCqae0iXWrMuGcPbvGvfgW0eF9O7K/71ZRJ1Iw0bfMoKtjPzDIOPWq5aAx67cLwFns7eQc92hkdHOPyeP8AlXq/1gaZlbhXFqx+ymRWfolv9m6KCVXJ8r4K48p24UtB16RaM9zNNcFXkiPQjKoEUIyRSsQCWbLEgHLEfZjAHOZyq34QmZupvZ5SCv27qY2kHm2gwlV2bR+EbTkkckgWSqFK4JNcgBI6qkjvty2Pz25xXhdejOCVlVWxhmikC89uSOP1xQSVKwrAjIOazQKUrVcXaRjMjqg92YKP3NBtpUd/pHa5UfER+b5TuGD+TdqkAaCH8WSrHamRrcTMhXpgjIV3OxXJGWVRu5KgnbnAPavemQrZxQW/DO2c7F27mOXlk25O0ZJPfuwHciuzVFzC+ELkKSqrt3Fl8y43+XdkDGeM1Aadq6R4wrTzShiX7AtnKQ7mAPAJ+VcKEZmC5wYJWxYPeXDD7iwQn+8oeU/ymSor+Gz7rAvjG+6v3H5NczEH8ql4bN4bVwPPKVkdivG+VwScbjwM8AE8AAZ4qI/hhb9PSYIy27YZlz77ZZBn+VBaaUpVClKUClKUGDShpUGaUpVClKUClKUFO8bRTR3mn3NsMuJZYGXsGSVC5Un0yYgAfxFKs1tepPFuiIPcYP3WHdXXuCDwR3FR/jS0eSwm6IJkjCzRAcEvAyyqoP1Kbf1rz/RFreotym8dZEbqQzSwl1wCu54XXdjtzmg4vB0b/EXrOsa7ZYoVWLIiGyNZGIBwCxaVgWwDlMfdFedWsrmQ9SaWGGME56jyGMR4bIMSNGGb5fM7EcHCjNbvB9k9vJdQyOrYkjZQilURGjUKiqSTgBMkk5JYn1qdv7ETLtLFSCpDAIWGCCcb1IGRkZxnngg4NQU/VvE0ECbZ7h/MCEIc2qEdtsaKTK3vuVW+h4FQ1jrdlcsEieRJSVCdO6kkdvyjuwofGN3kBbKAjzAVIeJPCTRyK1rp5l/1gllWZPiJUlikifdLKQ4kXflTuYcY8vpw+GfCswaOOWwlaKNZPNdyQZZmESxqBEz9ONETgKDliDxySFk0RZIAsjTI8WWE0mDFuyThntyPs5w20MRgNliyrgYtlQHiDTyml3kYlZs29zsLnJX7Jto3d2AIzkkn61N27ZRT7qp/lVELr2oymRbe3UnjfPIHVFiTnaGkJ3LvweUDEBT8uQwqc+rQ2v2jswJUIJIugrY5/wB81GQNOgYnBXjnt3qz2mnGYXWCFMl025mXfxEscY2q3lBGwYyCM84NUfxd4djjlY9CeLqwvE1wyPcEMJEdZHdd2Y3XchzhkHYYJIgnLTWluETF/LGoBDrcR2s8Thj5d8kBKL2484zn8qkUimtSi20TrGFOOkqvaNn5R0d5lg9soCo5JzVN8N6LFJMdlvcyGOGKJZo43sw8jSyM8m7yARIpRADuJVT5W4z9T0jS1t4ggO4/ebYiFz+JggC7j6kAUHTGxZQWGCQMjPYkcjPFVrw+xim6CxdcruWS66pkIjXOxZHclzNnGUBI7tkZC1aCKgPCTFUeNHSSKOWaNGGVdTG5VkZCo5BBG7JyADk5zVEtqd8sEEkrkBY0dyScABQT3/SovwJZtFpdosgw/RjZ/ffIN75x65Y1w+IrgX1yNMjOUAEl8R3WPIKQ/RpT3/sK3uCLWqgDA4A7UGaUpQKUpQKUpQYNKGlQZpSlUKUpQKUpQK+ffBz2NzfR2k3Sj2xXkQdepCFdz8SBHwQQVLYDAfajgd6+g1XPEbiC7s7pgNm6S1lYnhUudpQn6GWKJf8AnoGhyv8A0hcq7q+6CxlDKu1TvNwvlG48eQHufm71Y6iJG2agg/4ltKP/AEZIyo/aVql6BSlKDVc2yyxtHIoZHVlYHsVYYI/UGvaIAAB2AA/avVKCO0UALKAc/bz54xglicd/qOfWpGvEcKrnaoG47mwO5wBk/XgftXugUpSgVS4pLqGS8njS16Iech23rJGECl+FU9VSwdsbl59fa5swAyew5NUMMZtNitiSzajLcN68W80rzSMSOVAhbaD+J0HrUEz4A04x2KTS8z3P9YnY/MXl8wB+iqVUDsAuBVkryiAAADAAAA9gK9VQpSlApSlApSlBg0oazUClKVQpSlApSlArnv7GOeJ4pkDxupV1PYg8EV0UoPmlus1t8NK808rW+oy2jqx3/Yyl44/TcTtaBtxJJx9a+l1TvG/h+Ta91aBN32bzxuxVJOgVeOUeizIY18x+ZV2ngLi1WF6k8SSxMGSRFdSPVWAIP7GoN9KUqjl02/E8SyKCA27GcdgSM8e+M/rXVUOfC8XTaLqTrGXeQKk0kZRnyWCvGytt3MW2kkAnjgADEFheLEIjdIxHHWMX2m3Pfbu2dTH3sbc87ccUHZrN8YIHlUA7AGI55UEF8Y9ducfXFdgNQ6eFowhTqzsrTJM4eV33FMELuYkqm5VYquAcEfKSKmaBSlKCA8dyyDTp1h4eRekp48plIQHnufNgD3IqO8D6XHHcXu0u3RljtYy7u5WNIIJCqlydo3u3Ax8q/hFcf8VNWlSOGG1K9YGS7IIDfZ2a9TODxnqdPGfY+1WTwpYxxWkfSdpBIOs0jfNI8vnZzjgEk9hwOAO1QTFKUqhSlKBSlKBSlKDBpQ1mgUpSgUpSgUpSgUpXiaYIrMxwFBJPsAMmgreuR/H3IsgT0Ytkt3jPm5Bigz282N7DPyhR2etmhN8LdS2RwEbfcWv1RmzMnf7kjZ9AFlUDtXvwPbsLMTSDEly8ly+QAR1juRTj1VNif8le/F+mPLb9S3A+Itz1rc/21Byn92RSyH6P9BUE7UHrOvzwTBIdPnuV2bmaNolCknCr9qyhuAxOCcce9bvC/iOLULVJ4sjPDoeGRx8yMPcfzGCODUtVFa/0huWAJt2tvfqRSzEfmsICj/GRWmPxIx8g1HT2bzYwrbu5wOh1ixPp3HPpU5ffEKd0HTcY5jclOfcSqDj8ip/MVynUbjIxYHP1miH+WTQRbeJLxcbLdJwM7isd1CT7bVaJ1Ofq4Fd2i+IrieYJLps9uhRmDyNEfMpUbcIzEZByCcdjUlZfEFt03TRcHCLuYjngmU4B49Avr3NdtArRe3iQxtJIcKgLE4J4HsByT9ByTW5mwMmvn2q3rarPHFA7CI+eLA+4pw142fQHyxA8M4MmGCqQHT4VsDeXtzfzphWQ20YODxn7VQQSCqkBc+riXGRioj+Hsslg6wszG3muby1UMSenNbu4jIzyFljQ5Gcbkz9419Ks7NIY0jiUKiKqqo7AKMACqXYaK11pNzGhxKbvUJYW/DKl5M8Lfoyr+lRF6pUX4Z1sXtnFcKMF1G5fVHHlkQ/VWDD9KlKqlKUoFKUoFKUoMGlDSoM0pSqFKUoFKUoFR3iHS2urSa3WTpmWNo9+3dgNw3GR6ZHfjNSNVLxDfy3k506ycoAF+MnX/ZRtz0kP/Hcf4FO7vig8aD4muX6oW2W4ggbpLNCRGZGQAPshlbBVTlc7+SpxmpvQ/E1terut5MkDJVgUcDJXJRgDjKsM9jtODXi9Een6dJ0I8JBA5RFH4VOAPck/zNVKTwzKuj/Dxufi7EgwyIAJCFPUULkjJeNinfBYHPYioPWq2c2l33xFrHmKZiWQYCuznLRE8BJSxLxsThizxkjMebxpeqRXMKzQNuRhweQQRwVKnlWByCp5BBBqq6L4rjubdY7/AGtFOpWOcLthlDHb035+wuAcKUJGWHl9hw2NnPY3cqweeX/WtEThbyAYUSIzeVLqIbUbBw/kLY3gqF/nhDqVOcEEHDFTz7MpBB+oNcH+jNpu3m1hLfiKKX/xkZ/nTRvEcF2D0X86nEkbDbLGfZ4z5lNSdUabS0WJdqZxknlmbuc92JIH07DsK3VH6xr9vaJvuZkjHZQSNzH0VU7uxx8oBJqm+I/EMk8QMqtbW7BsRSOsU1wB3aRuTa2qggsfnIO3AJCuHV4j14Xf9XgQyRu5iCglRcuBlk344tUH+sl7H5FyTg2Lw9ofwyMXfqTSMGmkxtDEDCqqZOyNQAqqOwHqSSaRCXgh+JeSSJn6caOIkS4nABMdtaWsgIt4snHnG8gMWAxvqy6PoF8sSNNqUvVO4um2F4hu7JzGGbb23Ark5OAOBBZ2PFV/wA27TYWznd1X/V5HY/51p0rWb2aS5jEdu4gm6JctJHv+zjkJChXxjfjv6VI+FdKe1s44JCpZN/y524LswAyAeAQO3pVERphFjqctuxxFelri39hMoHxEY+rYWXHrmQ1bahvFegm7t9sbbJo2WW3k/BKnKn8j2I9QxFbPDOui8tlk27JASk0Z7xypw6H8j6+oIPrQStKUoFKUoFKUoMGlDSoM0pSqFKUoFKjdY8Q29oAZ5Qpb5EGWkc+yRLlnP5Cqf4k1zUpoQYVFisssUMAcB7qVpCBkx/LAoG5jyzbUb5TQSmseIprqVrPSSN4ys90Ruit8ZBUekk3cbewPf2qd0DQYrKAQwg4yWZmJZ3duWd2PLMx5JrZo2kx2lvHBEMLGoUe5x3Yn1JOST7mu2gr/AI7nCWEhZwgLQKWPYBpYwxJPGMZqWa0BkWVDhsBSRyGTkgHnHc5B9MnHc1BfxEQNZKD2N3pwP1BuoQR+WDXqO1l07/Uo81pkYiUZktx69Md5IR36Y8yjhcjCiDkv7CPTpJpekXsrls3UYUOsMjcNNs9Ym43gZwQGxjdXLf8AgBWWKbSLtoGjZZYVLvLbdiPLGWOxWUlfIcYJ4qxw6wWAkGya3ckCSLJKDkedOdwyMEjsTyoAJHBB4fVB1dKuRErMzmMYltXLYz5M5jPc5jZRkkkNQR+o2sUziTUdFcyqoBmiEcw4HZHjYTYGTjKA1pjtbJz5NO1FyORuF0gH5GeRRXV4f1HUbnrCWWCKeCYxvB0WMe3hlPV6m5g6EYYYwTyvGKk5ItTBLrLZEAEiLozAnA+X4jq8ZP3umcZ7GghILMQMJYNMtbORsqJbho3n7cYjh3GU8Dy9VTxWlrOC3l+LmiluLl8dOW4GGJ82Egsx9opAJ8oRTgklvmau7Sbm4vA13EkFqJPI0ju00ydJ2SROmVVIyCrD5mXPOD69tpFGgZ7QPdXDDBnc7gTjHMpwipkZMcXAOfLzQavD3h2Z5vjdSbdPhhDHxstkbGQApKmU+rZOPlBI5Njvb2OGNpJnVEUEszHAAqPvdfWErDjrXJUfZRDJ7fM2TiKPIPmcgenJ4qt+MtPkNqzXMhaecpbQRoSYoGuCIyyjgu6qWYyNyAp2hQSCE34Hy1ks7Ahrl5bkggAgTOWjUgeqpsXP9mrBWuCEIiqowFAUD6AYFbKoVRtb1KLTNXjmdmSG7hlE+FJTqwGIJKQB5fK5Bb2AzwMi81WPEUmNT00EcM16nbjJhzj9lP7UFkhmV1DIwZWAIIIIIPYgjuK91V5NGl0/dJpqb4icvaZCr/aaBjxG2P8AZnyMfwkkmZ0bXIbuPqQPuAJVwQVdHHdHQ+ZHH4SAaDvpSlApSlBg0oaUGa8vIFGWIAHcngfvVZQatOcsbWzTngBrmbHp5jsjU/TDCtll4EgHmu2kvJMgl7lt4yDkbYeI0x9F9BzQep/HdrnZbF7p+cLbIZRkehlH2aH+8wrR8JqV4PtpRYR8+SEpLcEem6Z1KR/kqk5A8/pVmiiVQAqhQOwAAH7CvdBFaN4XtrTmKPLkYaV2aSZu580zkse54zgelR7RfFasDnMdlGeOCPiLgD9QUi+n+8CrFLKFUs3YAk/kBk1BeBsvZLcN810z3J4AO2Y7o1OO+2Pprn+zQWClKUFZ/iE+LJT7XWnegP8AvUFWaq54/g3WJ5xsms5P/TuIW/7Vuvtckkle2sFV5U4llbJhgJxgNjmSTB3dMEcfMVyMhq1/SLaMNP8AFGxcnc0ySJGGIAGXRwY5DgAZZScdiKqn9NXEl0yQxRXEYVS10Irq1JBz5RJCGMzDvlQF59KtaaPb2hE0264uHbaryYeVmbHkjX5Y18ucKFUBNzcAmvWta2trF1b65S2Q9lTzSE/hBIJdseiJkeh9agi/CShdRudrPlre1Zw3xGc751Vs3HmOQNvHGEFXSqF4Q8R2EYmnkubeFrh1KJJPH1uki7YjJucu0j+d+fN5wD2qZj/iDZlN5aVQZOmmYJ8uSQq7QEyQxIA98ikEDd28sOqXKW/wbF+hOkdwjAs0m9WWOdSQhzEWwUOS5PvXqHXL6Sboak39HK7KkPSQP1DkDAvCWRC2QApRWOeMGt+l3gubiS4liHw12zWgDKVlRrV5VXcc/K7dXHYq2wclvLZJNF6tvJbXLdSNhsDciTbjglv+ID2YeoB70G/StFhtUKwRhcnLtyXdsY3PI2WduPmYk1C6knxOr20XdbSOS5k78SS5hg+nYTn9BUh4c1NpIWWdh1YHaGc9gWQAh8ZOA6FJMZ4349K5/BwaSOS7cYa6kMi9+IgAkAGewKKHx7yNVFgpSlAqseKv/PaV/wDtTf8AtLmrPVZ8Vf8AnNLH/wCXL/K0uqCzVAa14YLyfE2cnw90BjfjMcoHZJk++v1GGX0PcGfpQVjSfGwMottQj+FuewVjmKX6xTdmH9k4Ye1WeubUNNiuIzFcRJIjcFXUMD+hqux6PeWAxYyfEwDJFvO56ij2iuTkkd8LJn0G4CgtdKgNK8a207iFy1vccjoXC9KUkd9oPEo4PKFhjmp+gwaUNKDNKUoFKUoIHxvclbJ0UkPO0VshABINw6x5Gfwhi35KamreBY0VEGFVQqj2CjAFVvxKvW1HToPwyT3TD6Qx9Nf+qYftVooFKUoK7/EJgNKuyxICxFjjv5SG4/apK3ihs7YBF2RoM4GSSW5/N3Yn6lmb1Jrg8fQl9JvVHf4W4I/MIxHf8q1Wt+11dBRGTHB0yS2VTe8auHBx9oQHAAHAO8nkLmCSsrFixnlH2rAhQeREh5CDHqcAsfUjvgKBStcgB+Kn+d7VPh4pHA+0vJ1VA+fwoZUQKuAC8nGQMW/X9WaPZBb4NzNuEQIJVAo88zgfcTI9tzFVyC1Ruq6CsdnbWqEndd2jOxA3OyTLcSu2MeZzGxJ92oJ7TtLjgjRI41UIqqMKAcKAByB9K4/EkIkWCNvvXVqw/OFxN/8AHUxUTqozdWi+0kz/AOGF1/zcfvVEHp2nu+mXMQwZY7m/eLPIEiXUk8BP5HYatVhdiaGOVezojj8mAP8A3qG0Vmiv7yB84dormLjA2ugjkAP3iHjyfbqr7ipPRrN4Yum5UqrMItoIxH9xTk/MBxxxwKCq+NrGZbiMWzYGobbSdcsGAXc5mQjsyxCZSfqntV2jjCqFUYAAAHsBwBVc09RdalLcd47VWtou+DIxVrhgexAxHHn0KOKstApSlAqseIpx/SemR+73j/4Idv8A8lWeqrqbbtdsl/BaX749tz2y5/zFBaqUpQKUpQcWq6NBdxmO5hSVD6OoP6jPY/UVBNoV7af/AE64WSIf7vdF3x9Eusl1z/b3gemBxVqpQVMfxBiiOzULee0f+3G0kbY/BNEGVv1wfpSrWwpUGaUpVClKUFY0RDNql7cHO2IRWkXHHlAlmIPrlnVfziNdXifxnbaev2zFpGH2cKDdLIc4AVB7nAyeMnHeq6+oyW3h64uIHKyj46QPwx3maUlsNkHmnhrTYmvbZmQMxs/iyzZZjO7KhkLtklgpKjJwo4XAqC56RcSyQI9xEIpGG4xht2zPIUt2LAYzjjOcV2VilUc+pQdSCVD96ORf8SkVEeHNaT+iLe6mYIgtIZHJPCgRqW5/ep5hx+9fNoowbPRLcjMMk6h0+6whimkjB9wGRTj3UZoLX4VsXIe8uVxPc7TtOMxQrnow/oDuPPzu57Yrp1R83dpH7GeX9EjKf5yipaoqVAdQjJ7i2nx9N0kOf8h+1BLVDCTqamVwfsLZTn7pNzIw/cC3/wCupjNQ2iuWu77P3ZoEH90W8Lgfludz/wAxoNXiyJo1jvIxl7Vi7YGS0DYFwgwMnyjeAO7RJXR4g1vo2bTQAO7hFtxyQ8kuFiHHoSwJPoMmpUjPBqgeGBvGnxtykVzqojXsFFvJNFCMDuEQ4Gfoe4oLloWki1to4Qd21fMxxl3Ylnc4+8zFmP1Y131ilBmqj/EJrmCOO+s3w1szGVCTseF8b9w7cFVbd3ADY+ttry6BgQwBBBBB7EHuKgiPDPiqG+Rtnllj2iaInzxlhkf3lI5DDhhXBL/9wR8cf0dNz7f1iKqJuNva2txASksWpy2aMpx/VviWjETDs6hRgbgdvpivoeP/ABkH1+BP/wDdaIsNKxTNVWaVgVmgUpSgwaUNKg//2Q=="/>
          <p:cNvSpPr>
            <a:spLocks noChangeAspect="1" noChangeArrowheads="1"/>
          </p:cNvSpPr>
          <p:nvPr/>
        </p:nvSpPr>
        <p:spPr bwMode="auto">
          <a:xfrm>
            <a:off x="4917014" y="123302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14" name="Picture 6" descr="http://www.freeldsart.com/images/clipart/angel-moroni.gi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335" y="332100"/>
            <a:ext cx="652558" cy="978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http://www.sidneyrigdon.com/dbroadhu/VA/BrshRun2.jpg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970" r="10193"/>
          <a:stretch/>
        </p:blipFill>
        <p:spPr bwMode="auto">
          <a:xfrm>
            <a:off x="6935052" y="2743200"/>
            <a:ext cx="1040886" cy="893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8" descr="http://lh3.ggpht.com/--gy8Ypw8xVA/T1hy0dulvfI/AAAAAAAA6Bo/hcDZvgmSYSw/bag_of_money_0515-1002-2413-4026_SMU.jpg?imgmax=640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273" y="5311989"/>
            <a:ext cx="579713" cy="58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8361251" y="2072235"/>
            <a:ext cx="8395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DATE?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3" name="AutoShape 20" descr="data:image/jpeg;base64,/9j/4AAQSkZJRgABAQAAAQABAAD/2wCEAAkGBxQSEBUUEhQVFhUVFBobGBgYFxUXHxoYFxkcFxgaGhwcHCggGBolGxwYIjEhJSkrLi4uHR8zODQsNyotLisBCgoKDQwMDgwNDjcZFBkrLCsrKysrKysrKysrKysrKysrKysrKysrKysrKysrKysrKysrKysrKysrKysrKysrK//AABEIAQkAvAMBIgACEQEDEQH/xAAbAAACAwEBAQAAAAAAAAAAAAAEBQADBgIBB//EAEYQAAIBAgMEBAkICQQDAQEAAAECEQADBBIhBTFBURMiYXEjMlJygZGhsbIGM0Jic5LB0RQVJFNjgqLC0jRD4fCTs8ODFv/EABQBAQAAAAAAAAAAAAAAAAAAAAD/xAAUEQEAAAAAAAAAAAAAAAAAAAAA/9oADAMBAAIRAxEAPwD7H0j+DVMom2SSwJ8XINwI8quov87X3X/yrmwetZ+yb1eD/wCKOoBSt6PGt/cb/OvCL3O391/8tKLqUAgF7nb9T6+3T214Re52vuv/AJeyjKlAJF7naH8rn2ZhXuS95Vv7jf50VUoBMt7yrX3X/wAq8Avxvtfdc/3UZUoA4vc7X3X/AMq9y3vKt/cfX+vT20XUoBAl7y7Q5Do3MenpBPqFQre8q335W92b8aLqUAeW/wCVa+6/+WlRVv8AFrX3X/yoypQCFb3Brf3G/wA6mS95dv7jf50XUoBcl7y7f3G/zrk27/B7X/jb1fOe2jKlAJkveXb/APG3q+c9vsqZb3lW/ut/lRdSgHwdxmBzRIYjQEDTvJoih8H9P7Q0RQLsH/sfYn1xb/5pjS3BD5j7A/8Az/4plQSvKDxd9y4S1lzRLFgSFUyBoCDJI58DSrZ1u5g1W2yK6veALqxBJuEAHJlMGYmDESZoNFUoPF7St2mQOY6QkBj4sjgTuBO4UWDQe1KFx+NW0AWmC0aCeBJPcACaSY/bt4x0CoEbpMrsc2bo92WDuaCBPMHXcQ0tQ0twu3LD2y/SKuUS6sQGTh1xvXX16VMZtiyhuIzAslvOUkSUIO6dDMGguTalk7rtsyQNGU6t4o04mD6qW7RxL3y1qzAUBxcZ1cCRAhWGmhJnf4pFc7I2bJYtZVLRByqxVmXNAIEDqrAGknhuij/0ZSBZSAiEZxrrPWCz2mCd5IPbQWYAsxNwyFOiLu6o+ke1t/YI7aNrwCoxigHxt8qAF1djCj3sewDX1DjVthMqgEloG87z2mqMJaJJuOIZtAPJTgO87z26cKLoPCYoPCDO3SmYiEH1TvaObQI7I5mpiD0jdGPFHzn4J6d57O+jBQe0PjL+QCBLMYUcz+QEk9gq5mAEkwBxNC4W0SxuOIJkKPJSfe0An0DhQX4e3lUAkseJPE8T2d1W1KlANg99z7Q+4UTQ2FGr+f8AgKJoAMOOtZ+xb/50ZdthlKsJBEEcwdCKDteNZ+zb3JRxoBrdq1YUwEtrMncondqTS7bOPR1yW28LnTIRpDEjK0kQw1ExO+htvXgyRdtpmR9C2aIOma0dJeDGWQd/ZPGzLK27hR0tsReQFgCpDqs23yHRQddV0me2AXLgAFtRmyNZu9XMYzkOrMwmCxDD0676J2fiLtlT0ZVrSq9wq0liFVGcZyd5d3MkHURuOku27j4RSQotgN11brKkkFoI1YaOAPI4zRmzMGQt1LjCEsC2zjdnYNcuMJ+iA1vfyoAsPh79x2tF5UsC4Y5jbAeQ9ptYbMGXl1ARu1c/KLA57ByiCmoyxIEaleGYeMO1QONCbOxC4ewHIZjcIyKNXKAaGD9UM57WaisVtpTnW0rXTAAKapmf6JYSFgQxngRx0oFu2bKk2WEN0djOjECIRrZJk7hlk1Vsq+iPdi2Xa7cSLUahAC0idMqqQe8xxFVbSk2MKRnK9BqQNOrkaX04AGBpJgca0WzsMtmwpcAFFJJgdXNqwB9Q9AoBLuOxMrNtLYJJ1OaVOoDajIVWSTqNIEzpMLi3aFttbtg6qboLPck+PkDLlDHdJJ7BVm0rDNhcQzSGey4AGpVcpygDi3E9pjhSuxdw1y2twWrt05ghZcxJaIklTuGonhu0oHaYu5bdVv5SHMLcQFRmO5WUk5SeBkgnTQxN1xDccT82hnh1nB9yn291Zy8ejW5hTbAlD0brxNtRcUsv0W3ajeRNarCgZFygAQCAO3WgtofF38oAUSzGFHbxJ7ANTVzuACSYA3k0PhrRzM7+MZCiZhAdPSd59A4UCnad9ludFbVwvzl1kmYdiDrqRuJ0ljoBA1qlLuFLZUz8PCK9zedRqWkn17jV2NvMmNKh0QXMPvbfmViEC8zqSd+goLbNhrYV7jZn6LwjKBqFuIFjd5TbwZjdMUDXBlmdrF18xtFWmADcRpyFo0BDKQY0OUHSYpxWewhY3cJcYgu9i4GYCJQhHE8oOX0k1oaDxjFcWLodQw3MJHDTgaGvnpH6MeKILnnyT07z2QONGUA2D33PtD7hRVC4Ia3PtP7RRVAusnrWPsm9yH/vdTGltk9ax9mfhWmVAp2bafpbyshW11CoJVhnls+XkNEMECCTRl7Ao1xbhHWQGDPPnzjWJ3SaKqUGctkHB2bX71ghH1AS1z+gMPTRFsZsFdfTwqXX9DA5f6ctKMVgbosEMclx0azaAM5EMtdu+eVGnKF5mtAROC5Th/8A50HGyNlW0yXQDm6JVEmcoiYWd2pNMBaVVIUADUwBAk6n1kk1xs8+Bt+Yvwir33Ggz2EGe1gkJ6p6xHlG2uZB3Bob+UU4Vi7mPEXQ6eM35D391I8Ik2sEoaHgx3dGwJ7wN1aRFgADcBHOg8uJII5iPXWQ2Xir4BK8CVIldXtxa8SJbME35l3Ed75sZdulhhwoVWKm68kSNGCKILwZEyBIO+KU4LqXMQj4m8nhuSQ020Zip6PQli2i7u/UgJtvFwbhuHo81i4hdZYC+ypCL2qg36Df21rsE020MRKjiDw5jQ0u2HYVgLoBCZYsgzOQ6l2nXM5111iJ1mr7mx7cyhe0d/g2KiT9XxT6qCy4puPBHg0IPnNwHcu89scjRtLtluVLWXibYBVgAMyNMNA0DSCDGk66TAt2ljDbUZVzO7BUXdLGTqeAABJPIGgV7bwnSYhBnyeCPHLMMIAMGd+o7RQs2wnVabawLl7UyVMJatD6RzEeLpwGp0827s0lS949NcWzcZQRCK+irkXcIzNq0nXfV2AYvldkCph/B2rQMg3QMhbd9HVBy6/ZADYTaTW72HF9Da6PDFXZtVOfJxWQrZrY0YjRjyrRviwyg2mVi3ikMCO06HUDfVmEsZBqZZjLHmfy4AcqCx2yxrcsKqXhqCoC5z5Lx4yndru3jUUDDD2sqhZJgbyZJ7TVlD7PxYvWkuLudQwneJEwe0bqIoBcHvufafgKKoXCeNc8/wDtFFUC6zvsfZsP6VP4Uxpfa8az9m3uWmFBKlSpQKMIDe6S62gh7dsclBIZj2sw9QXtq/Z4DYROINhfgAqvYZnD/wA9z/2NXWxR+x2gf3S/DQX7J/09r7JPhFEXTAOk6bufZQuxWnDWvs19wrtEzuHMwshQRGuoLerd6edAHsXCDobRbNKkkAnxdCmXuA07d/Gi9q4no7LuN4Xq+cdFHpYgUVS/awzNZt69a6GPdaBuerOEoLNmrkBtaeDCgdsrvPpmlGINwvftpcAz4hEjISYa1bZyDmEdQOdQd1McFfDYhyNxQDWN9t3U+8eyl+0FNvGi5kLjoWuBV3l0i38D+yg0FtAoAGgAAHcNBQdrFlsQ9vcEUHvmDPZxFJ7uKbGW+okZHDSTeUaSDBNsBtCfFJgwd4q6ziVs3w9+4gV7IVLrEKHytPWnQPB7jwA3UBmNOTF2GjRxctnvy9KvwN66pxF7PfLg9WyVQci9xkz+pYH8zCvPlRfiwrWoa6LiGyJHWaYIGuvULV2cOq4VOjMhWR8x3sc4LlvrElp7TQe7fHVbXxrLqvDrypX0/lV2CwwQpbHi2bY9LHSTzMT96vNuWyRaj9+nqJhvZV+AHWutzuH1KAv4Gg7x+J6O2zchpvOvCY4UQp0pdtw5sNeAOqofQQM1W3NqWUOV7ttTyLqPx0oKdh6C6nkX3juc9IPjj0UymlKhv0m8g0DpbaQdRIdSR9wD001toFAAEACAByFAPhD1rnn/ANooqhMIOvdPEuJ+4oougXWfGsfZt7lpjSrBNP6OedpvctNaCVKlSgV7CHgD9pd/9jVZsb/S2vsx7q82KIsn7S5/7GqrY1zLg7UQzZIUSBmNBVsZs+GtWwSD0a5iOA5TwLAH0T2U6AoXZVrLaUaTxgQJGmk91F0HjsACToBvpPg73TYnPBAS1pP8RtCeUqgMdtGYlRdbJPVUjpBrqYDBOUbiRygcaq2R1jeucHvEDutgWviVj6aBe4FvGgroo6RnO4AMEzTP1grSPKNH4q0GxSSJBs3AR2FkkGl/yqwy5rNzP0ZLlGMuJQo5MlDIGm/cKBzqSrC9bfJ4pGObSRHkzEcCaAw7PbCXHu22VlO5WnMAziRI3qpOnIQIMa9bWxzqly29gR0TGUZWgE6yCAYmDpNC3Ltg63Gw7QDvxVy4YmTuGomKEv30F0hFUNcw91YCXRmYBbiyzqJ6obSgcps23011URVbo0YZREMcynsgwNOyjsbP6I5Iyt0RJAjRozH+qubLjp0bSLtjTvUz7m9lU7RuLfL2j8zb1vtwMDN0fqgt2acdAp25jNLKSyu5DaZZEKRIDEZiGK6CTXWyrF/KSGYdYnLcyOrg6kjKodDM7yY5GkF3K64YTf6RZ6TMLhyzaznSCGUSvVGsRxBprZ2kwswrqFQHM6WbzHdOgK5UJkHUtv40HdzBXLl17V+4yi8rMotEBYWEKmVzZgGXjDa6cKP2PgbfQAG1bBOjgKAC6EqWjtIProDZgObBuzuz3LLFizTqyIxgaAa8hRdjGlcOpUTcuO4RTxcuxM9g1Y9gNBdhRmxd1xuS2lvvaWdvUCvtpnQ2z8ILVsIDJ1LMd7MTLMe0kk0TQC4Tx7vnj4VoqhcJ493zx8K0VQKsD4uGH8M+rKPzFNaW4UdXD+b/AGUyoJUqVKBdsj5t+y7d+Nq52LhotoSQYQBY3Acxxk6TyiOde7OSVbXQX7kjn1yR3cDR2HtBFCjcJ9pmgsofFX8uUASzGAPeSeAA19Q41beuBVLMYAGpqvDo3WLmZbQDcq7gO/ie00FdwrYss3BFZiTruBYk8zS7YGOtrh7Y605ZMI5lm6zRAM9YmnN22GUqwkEEEHiDoRWdTB2bL4h2AZLVpRlKqTAUu0aS2kATJ0OtAbfxK3L65dclq4xEEEE5VEg6jTNvFVYHCp01ohAAMOx3CZZk/KhPkpYAvX8plU6ijkM7sJ11OXLrpwp2B+0z/CHxGgFxeGUFgNwsPpr9NgT7RQm20U3k1Cv0TOpM+OrJlnfpEgxwY0dtG2+dmHidA4PnSCNO6aF2rhbV29h1uAdUM2s6wBCnXxZ6xB8igCwOIN9Es2w1trL+OdOjUDQLI8IcjFJErGs7hV1l1OCSyB84ArEnyrmRmY8WbrHmdTXO09lqbw6HKh6M6KDvzqAYBjiZkH0UcMH0S4WyGJyvqYAzZLbkmBoJcj10Ab2wHV4icTeB7hZuAfAKvv22/Qm3S9tAuvEoij21XiDNlWn/AH759Yvj3H2UaSBhrM7vA79OK86Bfido2luYe4TCJYuuABLSOjthQN+bVhHMHkao2bhrtu/h3vQGuG6gUGQodemy9rShk8e6nl7ZdkM90W16RkYZo1gjXunjzoLaTE28JcYxlvW2Y+fbZD7XoGmNvlQAsF2MKDz4k9g3n/mrMPbyqFktA3neTxJ9NVYa0SekdQHIjnlWZA5Tzj8KKoBcL85d84fAtFULhj17nnD4RRVAusj5jzT8NMaXYf8A2OUN68un40xoK795UUsxAVQSSeAGpNLl6e+AZNhDuEA3CO3NK2+6Ce6u9srm6FD4rXlzdoUFwPWopiRpQZ7G2BhUzpevFy24npQx3nMnLnkginOzsULtpLgEB1DRv3id/HvrN4fZC3rDdCQl9PBl5LIXTe41hiZGY79Mp3EU1wCPYuJYzBkKMRIgplyjKD9JdTAOo5mgYuhZtfFHDQ5jvB7IPt7qvqVxdfKpJnQTpr6hxNBVi3aMqeM2k8F5se7lxMUr2rsQsFa0R0iLl6+odddGO/i33j6GmFtal2EMwEiZygblHtPeTRFBnvkpgDZN9SACHQGCSNLakanUwGAnjFMl/wBU32K/G1c7JaWvngb5j+VEQ+1TXSD9qY/wV+JqC3ahizcP1G91BbQ2T0xRw+QhMvi5gVJBOkjXhPIkcaN2r8xd+zb3GrcN4i+aPdQJPk7gBbvYgElmVkAZo1DW1ZoAECWzGjrpnGII0Sy59LugHsVq9wQjE4jtFs/0kfhUwmuJvNyFtPUC/wDdQKLx/Y7RmfCuZ7+l/OneFsq9i2GGYZEOvMAEH1gGkuKGXA2Y8pT97Mfxp9s4eBt/Zr8IoCKS7RQ/oduNMhsnX6rpP407pb8oiRhbpG8LPqINAxr2qcRfCIWOvIDeSdwHaTXVjNlGeM0axunsoB8GPCXvPHwLRlDYfx7nePhFE0C3D7sP3H4Tr/3maZUtwo6tie315TTKgF2jhTcSFIDKQyEzAZTInmOB7CaTbbxpbD3CGFq7bXrKwLKM26QB1lMdVhx03yK0dIPldZRrUZSbrEKgUOSQGDMCF1KQCToRQWbJwrYWwir0lxIEgkF1kSY3Z9Z0399dWcUt/EI9pWIth1dyjIBOmQFgCxzDUDQRrrQ2Cvo1zKOkw906gZXCOByV1AnsADdte/JzHsCLNzLJNxkIBGZVc6gEmRqNZnmBpIaGqXs5mBO5dRv8bUa+jdV1SglD4lsx6MNBYGYYBgsRmA74FAbWa47i3a3qFuHrFZ68KJA3aMSOMAbiaQbasXLd4szMWYIAUUyTmBJ3+KDAy8gN7MKDR/J63lsbom5dMd9149kVfP7T/wDl/dXGwh+zp2yfWxP414z/ALWBzsH2OPzoCNofM3J8hvcasw/iL5o91VbRPgn0nqnT0VeggAdlAvw+mLu9tq2fUXFe7K1a+3O+R9xVT3qarvPlxRje1gACYkhzA9te/J75ljMlr14nlPSuNOzSgUvi0/QbCEgubdshBBICrJaN4AjfWkwXzaeYvuFZvZ9hUw8gROBzMeJLCSSf+xuFaXCrCKOSj3UFtAbeScLfH8F/hNH0Htk/s177J/hNB5h1LkMwgL4gnfIEsR6wOwnnRtVYVpRTzUe6raATDR013n1PhouhcOD0lw6RK+xdaKoF9gaWf5vhNMKAtj5nvb4T+VH0ErMOpxGPu2yzKttADlJUlYByhhqoZm1IicijnWnpDsq1G0MY0b1sR91p/Cgm1Nni3bEM/RSM4Lsxt6wt22zElSpgnWInTmt2vg3sthwp+buBbNw66OMvQ3TyZsozDfMbwJ0+07QezcU7mtsD3FSKHSx0+EVX+naWTxkqDI5EHXvoLtnY9LyZkPGGG4qw3qw4EVRidp6stkK7JOdiYRI4M0HrfVGo4xSnZ+H6fMC7W7nVYtbYqdSUuodNR0iOezMPTorNhLdsKAAqj0acT75oM/YxJXLfBNy7cYWbiEhYaSUCg+IqyTzKtJmmtvCtJu3SGcA5QJyp5vNubH0RVGzcMHvviIhTC2xwIE5rscC05Qd+VRzppfPUbzT7qAL5On9ks/ZL7RXtxP2tW/gsP6lNe7B/0tn7JfhFe3P9Sn2T/ElAdUqVKBddX9rQ87Fz2Pb/ADoHZd27bS4qqLi2rrqY0cz4QmDoTLREj8KMxrxirH1luj2I34Vz8n2lbpiP2m8Pu3CvuFArsoRh2VhlZcDaUg8DlaR6609vcO6km0l/1R/h2x7z+NPBQe0Jtcfs977J/hNF0LtUTYujnaf4TQdbPEWrfmL8IoihtmmbNs/w1+EUTQC4f525/L7qKoSwfC3P5PdRdAusNPQ+c/uamNLMKerZ89/76Z0HKuDuIMb6WYD/AFeJ7rMd2VvxmvdpYKPCWswaVzBCRKhwSco8ZgM0DjPHSq8Hi1bFtl8W5ZENulrTHNHHdcX1dhoDtq3sli6/k22PqUmu8HbK20U7wig94AFL9v2blxRbtjeVJJAIMOvVbXxYkmNSNARRMYiN9me5/wA6BTYutaxLhbbP17oAUoNGFq8PGYCJdqZfoz3oN4BU39EDMn67cR9Uac5pXlxC4rxEYs3SaOyjL0a2mGq75CnjpTG1jL10kIi28jZWZznEjggUgnQ7zHcaBoKE2reK22CiWYEDkNDJPIAT37uNLtn7UY3WF64iZQR0bLkaZ0bU+LHEFgZ36U0torgtIbMIzDydYFBVsMzhrP2SfCKl/wD1FrtS4PahpQM9pVs2b5uFQAqpbtlgFGgdzKIIjUiTwBOlFW9htlVmv3enAPhMwIBYagIV6MDduUHSgd1Ky1kO4sC3iLwuXCTcM22hUBDmCmUdeFGnHvoy2mIF42jiAR0YZWa0mY9YgjQgadXhxoCdpD9pwp+vcA9Npj7ga8+TRnD5vKu3m+9ecj2EVZhdmEOLl26911nLmCqqzoSqqBrGkmTE86Hw+HvYdMidE1tSSC5ZCASWgwCDE79KCrEa/pk7up6sgNPRWYwly9dOICLbYXMvhAzBJyhSqnLLkRMjTWN80d02JF5bc2YNtm8V/osqxOb63KgdVzcSVI5gj10os7Wul2T9HLlCAzW7lsiSJjrlTMEeuvbe0L10N0VoJBK5rjqYZTB6qEzB7RQE7AuZsLYPO0nrygH20fQuzMGLNm3aBLZECyd5gak9p30VQC2fnbncnuNFUJY+eudye4/8UXQLML4tnz3/AL6Z0tsDSz57+56ZUEpPtu0LVpblsBWt3ARAMeEYLczx9EhiSeG/hTipQJbfyktATcm32+Op7Q6SI74PMCrl27YYdRjc7LaO/wAI09MUt2SUvX8U9h0PXTfbkQECyDoSMyuJGm+mzbLtuAXRc8CWSUM9jLDD10CHB4hv0lnW10QtjoR01xmzOwVxOUsASCBMzJiSdBfs3FX7bsrhekdi5tGFmeNm54twaDqtBHGKd2Nm21ttbCyrklszM5YtoZLEk6QPQKBxWFKLldTfscj1rluOIO+4BzHXHDMaBdtVb127mWzfBAgDMoB3+NNw2yPQe804sYBjhDZuEKzIyk2xlyhpAyxxAI1ESROlD2sW9tc6lsRYjesG4scDu6Qf1DjNePtC/dQvYtwoErmZCbhEdWJhQZIzZt45UHWG2e9i3lW7atoBwtARzMlzr2matw+zlcBjfvXQRvF0qCO63lFdYfZubK98Z7gmJIIUSYAAAHLhv46Co+zMhZ7BKMxJKySrGB9E9Vd28DiaCk7KuJcZrDogKquVrc5VQQFWGECST3k0VhcCwuC5dfOwQqIXKAGILaSSSSo46V1s7aC3VB0VizLlzAmUZkMcx1Se6jaDysxhsDezs2IsG+xZiCbiFQJOUIhaAIy8J5zWoqUC+22I8i0g4DMx9cKAPRQ2Lw+Ik3QULqhVEXSA7KXYljDMAugMDnTmgL21EEZJulmjKhUnQEkmSAFHPtFAq2bicRaXJ+hXIkmelsEszGWZj0mpJJn3Abm2zrBtqzXCAzsXYDxVJAEAnfAA14mTpVI20pAARzcP+3EGdzCT1Tl4kGN3MSPicQcSwt2wwt69IzWwRMBgpDEEGOyNaC/EbVLOLeHC3WEl5YqqgaeMARmkjTkDR+FZyvhFVWn6LFhHDeBXViyqKFVQqjcAAAO4CrKAa0PC3O5P7hRNC2Z6a55qR/V7Z/CiqBfZX5rsdvaGphS+0ZFrz29zUwoF9zDXs5K3BD75HiRMFBumCJnv7KX4/bTph3DIRfCxl36sAOk0PiAmTrOkb60FD4/Ci7ae2dM6FZ5SIkd2+gz2wdkvbs2rqOz3AkFXyqpUnMVGUdUzqCZ1ngaeYLaaXCVnLcHjW2gOPRxGh6wkHgaE+TOIL2WzQCl11McxBMdkkx2RVOzLNnE9OSofw5GYzOltCuU+MsA8IjWgfVKWjB3rfzV3MPJujN6A4hvvZjU/WFxPnbLAeVb8KvqEP/SaDvEYDrdJaOS5x8l+xxz+sNR2jSl6FhcY2h0d6JewxGS6PKU7gfrjsDDdDbDY63cMI4JiY3GO46ipjcGtwQdCNVYaMp5qeB9h3GRQLtmY25c3XEY9ZipUqwBZgEMaKVPV4k5e2aczSDY+AzPda6T0qXmBynIplbZRoB1lAh14lqYjZgmc9wsFyhs2uUmSN3E8d9Bzc2LZOWEyZWLDITbOZgwJJWCZzMfTVWJBsWznxDBYCqWCswJgCCBLNvgQd/GmarA3k99Z7G7XdgUyhMxgBlLOvIm2Vh1OolC0TxgwBWFxZfqjECVEvnthHC+VBganjEV3bxl+6M9lbeSSBnbW4onrArIUTEAjXXdQOCwfTM6EsgQKp6OFVmBOYHwYzbgDpA4a1pAsbqBK21Lb6XWe3Ahkh1hlbreEUdaOwxBk6Val7C2XVFKBwuQQJIWR1S2sCY3nWmjKDv1pcNlZbD2kbrN9NgD3TESANKDnHXLrXujtOqFbRbWDmYnKoiJCiCSQeK76L2ZhBatKmkgDMR9Jo6zHmSdZNBbB2abQbPbtB8zAOmpZCcwzEgGZ5zuG+m9BKlSpQCWvnrnmJp9/X2x6KLoW2PDufqIPa5/EUVQL7e6157f3UwpdaOlr7Rv76Y0EqVKlAsweBa3fuMCOjuHNEmQ0akCI3z3yOWpFrC5brMsBXUZgNOspPW7ZUx/KKLqUEqVKlBwbS5g0DMBAMCYO8Tyrs1KlAJs/DFA5Ygs7lmjdwVQO5FUeiaLqVKCVy6yOXaN47q6qUAeysM1q3kbXKTDSSWB1zNP0pJnmdeMUZUqUEqVKlBKlSpQSpUqUAtv55/MT3v8A99NFUNb+efzE970TQL7RgWp/eP8A31RtvFG3dsHMypmudIBBBVbTPrpOhXhV7L819o391XnAobvSEEtljVmIA13KTlB1gkCTQJ7nylyoS1uG6O3cHWJUW7uYAuwU5YKw2hAkGYkiXvlKAt5ltlxZR2Yg8UQXCJjKAQYBnWN0a0cuwrIEBWG6CHcEBQQqg5pCgMwC7tTVWM+TtlkuqgyG7aKGC2USnR5sk5cwWBmiYAE0AGI2xda9aVUyut4qyG51XVrDXEJYLu3aRoQeGtML+Ne7hBcsiHcKQpZQT1hmQMdAxXMAd0xRGH2RbXIYJZDmDFmJLZMhJJOvV013Cuzsy0bQtZeopBAltCpzAgzIIOszQJ8HtpoCqr3HL3AVukW2tlEW5keAQ3VOjCZBXfqa5f5RllEoyZv0Z1yuCejv3RbGaVgEEHMonQ6Hk4tbJtKQQpkFjmLOSS6hWJJMscoA13ACN1VnYdiAOj3LbUdZtFtNntjf9FtaBOm0sQ7WTCycVfQKHKqyoLoAfq6RlB0mmWIxr3cGLljq3HC5QxA1zAMgbcGIDAHdJFe4vDYfDjpmDAC7m0NwgPdPRkhZhZLmYEak11jbOHt2ksuD0b3FVFHSHr5s66jVesJmeFAss7f6K05bOxR2z27sC7bVUVsoCgi5oZDTEESaIufKVRK5D0gN0BZ0LWwGUZo0L2zmGnOjL2wLDjrKTOaTnuSwcBWDNmlhCqIMjqjlVp2RZzZigLZkaSSetbXKh36kDSgD2vinTE4QLnh2uZkUr1otlhOYgaHtpbs7b7qHVle45xGIhTqQlpwoUZQQW6wjhvk1pb+ERnS4w61uSpkjLmGU8Y3aa0hutgonK+97wIF8ZsxC3GVhGZTmEiYI1iKC698pMjupQHJLSrT4NLi27hY5QAy5pKidxEzXS/KEm5kW0WOcjqktKdIbYcaRGjEyRAGhNF2th2FYsEgsHBGZ4i6c1wBZygM2pAG/Wpa2bYYrFsjoPBr469VYIXhnTcdZEjnQJ8Xt97mHuQnR5rF8oyvJDWGyNPVEa6gid2sU1w21S10WsmoaG630OjzrcGmoJhTyJ417Z2XhnSFUFV6VNGbQux6Zd/FpntojCbPCXGuEgsQFXSMqLJCzvYyTqeygSXmutjrltXvBQ1ogqVyICjMwYHUhsoHZO8V6/wAobjgLaVM4u2QesxQ27paCrZNfFIkCORNP7eCQO7hetcADmSZC6DQmOJoK18nsOqlVtkAhBo9zQWzNsA5pXLJiNw03UC3B7Ze10hugtb/SMQA2Ylh0Ya4FykeLlVgNeVXf/wBBcy24sda7cyJLFVJNs3FIJWcujAmN40BmmY2RZ06g0dn1LHruCrGCdZBIjtNc2Ni2UCBU+bbMks5ytlKiJO4KSANwBoLrY8O55209jXPzoqhk+efzE970TQLtD0c8LrR/XTGlaE+DiPnnnu6+72U0oJUqVKCVKlSgqxJORsozHKYExJjQTwnnWP2fs66zIty1cW10wbLMAI2HKMsBySvSjcZ3zxra1KDDYzZ+Ia0qGzccZLYTrKejNvEF2zS062skHWYgxWi2xZe5dsIqNCXRdZ9MoCBhl3zmJI0iO2m9Sgxf6uvmywZL3SFgH8RkYrn6xUPmuK0iTII6m7Lpa2Evi6fB3IOJs3ZV5UKLK27iglp0fNp6a19Sgz+w8Fc/R7ttwVzzlZtHOZACXAJGYHQsPGieMkYJebAmw1hg6YfoyZXrMAFHRkNJUxMmIEcd2pqUGRvbHcuUCXBa/SbZADkDo2slbv0pCliZHMz215idn3szZbbmMSzoCQyFYtgT1sy6hiGHiwdNYOvqUCX5NYM2heU2yhOIutm6sMr3GdCIMmFIGoFOqlSglSpUoJUqVKAW2vh3P8O37DcoqhlHhm+zX4nomgBw+HV7cMJHSOd5H0jyrv8AVtryB7fzrrAeKfPf4jRNAGNmWvIEcpP51Ds235J+8/50ZUoBV2daH+2vpE++uf1Za8geiRHdrpRlSgE/Vtvyfa2/nv39teDZlr92u/voypQBfqq15A9v516dmWvIHrP50ZUoA/1Za8gVP1Za8ge386MqUAf6steQI5a+6ag2Za/dr6poypQB/qu15AHdI926odmWj9Aes/nRlSgEOzLX7tfVUGzbQ+gtF1KAP9WWvIWoNl2d/Rqe8T76MqUAg2Za8hf++6oNmWv3a+r/ALr20XUoKbGFRCSihZ3wOW73mrqlSg//2Q=="/>
          <p:cNvSpPr>
            <a:spLocks noChangeAspect="1" noChangeArrowheads="1"/>
          </p:cNvSpPr>
          <p:nvPr/>
        </p:nvSpPr>
        <p:spPr bwMode="auto">
          <a:xfrm>
            <a:off x="4002615" y="92822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4" name="AutoShape 22" descr="data:image/jpeg;base64,/9j/4AAQSkZJRgABAQAAAQABAAD/2wCEAAkGBxQSEBUUEhQVFhUVFBobGBgYFxUXHxoYFxkcFxgaGhwcHCggGBolGxwYIjEhJSkrLi4uHR8zODQsNyotLisBCgoKDQwMDgwNDjcZFBkrLCsrKysrKysrKysrKysrKysrKysrKysrKysrKysrKysrKysrKysrKysrKysrKysrK//AABEIAQkAvAMBIgACEQEDEQH/xAAbAAACAwEBAQAAAAAAAAAAAAAEBQADBgIBB//EAEYQAAIBAgMEBAkICQQDAQEAAAECEQADBBIhBTFBURMiYXEjMlJygZGhsbIGM0Jic5LB0RQVJFNjgqLC0jRD4fCTs8ODFv/EABQBAQAAAAAAAAAAAAAAAAAAAAD/xAAUEQEAAAAAAAAAAAAAAAAAAAAA/9oADAMBAAIRAxEAPwD7H0j+DVMom2SSwJ8XINwI8quov87X3X/yrmwetZ+yb1eD/wCKOoBSt6PGt/cb/OvCL3O391/8tKLqUAgF7nb9T6+3T214Re52vuv/AJeyjKlAJF7naH8rn2ZhXuS95Vv7jf50VUoBMt7yrX3X/wAq8Avxvtfdc/3UZUoA4vc7X3X/AMq9y3vKt/cfX+vT20XUoBAl7y7Q5Do3MenpBPqFQre8q335W92b8aLqUAeW/wCVa+6/+WlRVv8AFrX3X/yoypQCFb3Brf3G/wA6mS95dv7jf50XUoBcl7y7f3G/zrk27/B7X/jb1fOe2jKlAJkveXb/APG3q+c9vsqZb3lW/ut/lRdSgHwdxmBzRIYjQEDTvJoih8H9P7Q0RQLsH/sfYn1xb/5pjS3BD5j7A/8Az/4plQSvKDxd9y4S1lzRLFgSFUyBoCDJI58DSrZ1u5g1W2yK6veALqxBJuEAHJlMGYmDESZoNFUoPF7St2mQOY6QkBj4sjgTuBO4UWDQe1KFx+NW0AWmC0aCeBJPcACaSY/bt4x0CoEbpMrsc2bo92WDuaCBPMHXcQ0tQ0twu3LD2y/SKuUS6sQGTh1xvXX16VMZtiyhuIzAslvOUkSUIO6dDMGguTalk7rtsyQNGU6t4o04mD6qW7RxL3y1qzAUBxcZ1cCRAhWGmhJnf4pFc7I2bJYtZVLRByqxVmXNAIEDqrAGknhuij/0ZSBZSAiEZxrrPWCz2mCd5IPbQWYAsxNwyFOiLu6o+ke1t/YI7aNrwCoxigHxt8qAF1djCj3sewDX1DjVthMqgEloG87z2mqMJaJJuOIZtAPJTgO87z26cKLoPCYoPCDO3SmYiEH1TvaObQI7I5mpiD0jdGPFHzn4J6d57O+jBQe0PjL+QCBLMYUcz+QEk9gq5mAEkwBxNC4W0SxuOIJkKPJSfe0An0DhQX4e3lUAkseJPE8T2d1W1KlANg99z7Q+4UTQ2FGr+f8AgKJoAMOOtZ+xb/50ZdthlKsJBEEcwdCKDteNZ+zb3JRxoBrdq1YUwEtrMncondqTS7bOPR1yW28LnTIRpDEjK0kQw1ExO+htvXgyRdtpmR9C2aIOma0dJeDGWQd/ZPGzLK27hR0tsReQFgCpDqs23yHRQddV0me2AXLgAFtRmyNZu9XMYzkOrMwmCxDD0676J2fiLtlT0ZVrSq9wq0liFVGcZyd5d3MkHURuOku27j4RSQotgN11brKkkFoI1YaOAPI4zRmzMGQt1LjCEsC2zjdnYNcuMJ+iA1vfyoAsPh79x2tF5UsC4Y5jbAeQ9ptYbMGXl1ARu1c/KLA57ByiCmoyxIEaleGYeMO1QONCbOxC4ewHIZjcIyKNXKAaGD9UM57WaisVtpTnW0rXTAAKapmf6JYSFgQxngRx0oFu2bKk2WEN0djOjECIRrZJk7hlk1Vsq+iPdi2Xa7cSLUahAC0idMqqQe8xxFVbSk2MKRnK9BqQNOrkaX04AGBpJgca0WzsMtmwpcAFFJJgdXNqwB9Q9AoBLuOxMrNtLYJJ1OaVOoDajIVWSTqNIEzpMLi3aFttbtg6qboLPck+PkDLlDHdJJ7BVm0rDNhcQzSGey4AGpVcpygDi3E9pjhSuxdw1y2twWrt05ghZcxJaIklTuGonhu0oHaYu5bdVv5SHMLcQFRmO5WUk5SeBkgnTQxN1xDccT82hnh1nB9yn291Zy8ejW5hTbAlD0brxNtRcUsv0W3ajeRNarCgZFygAQCAO3WgtofF38oAUSzGFHbxJ7ANTVzuACSYA3k0PhrRzM7+MZCiZhAdPSd59A4UCnad9ludFbVwvzl1kmYdiDrqRuJ0ljoBA1qlLuFLZUz8PCK9zedRqWkn17jV2NvMmNKh0QXMPvbfmViEC8zqSd+goLbNhrYV7jZn6LwjKBqFuIFjd5TbwZjdMUDXBlmdrF18xtFWmADcRpyFo0BDKQY0OUHSYpxWewhY3cJcYgu9i4GYCJQhHE8oOX0k1oaDxjFcWLodQw3MJHDTgaGvnpH6MeKILnnyT07z2QONGUA2D33PtD7hRVC4Ia3PtP7RRVAusnrWPsm9yH/vdTGltk9ax9mfhWmVAp2bafpbyshW11CoJVhnls+XkNEMECCTRl7Ao1xbhHWQGDPPnzjWJ3SaKqUGctkHB2bX71ghH1AS1z+gMPTRFsZsFdfTwqXX9DA5f6ctKMVgbosEMclx0azaAM5EMtdu+eVGnKF5mtAROC5Th/8A50HGyNlW0yXQDm6JVEmcoiYWd2pNMBaVVIUADUwBAk6n1kk1xs8+Bt+Yvwir33Ggz2EGe1gkJ6p6xHlG2uZB3Bob+UU4Vi7mPEXQ6eM35D391I8Ik2sEoaHgx3dGwJ7wN1aRFgADcBHOg8uJII5iPXWQ2Xir4BK8CVIldXtxa8SJbME35l3Ed75sZdulhhwoVWKm68kSNGCKILwZEyBIO+KU4LqXMQj4m8nhuSQ020Zip6PQli2i7u/UgJtvFwbhuHo81i4hdZYC+ypCL2qg36Df21rsE020MRKjiDw5jQ0u2HYVgLoBCZYsgzOQ6l2nXM5111iJ1mr7mx7cyhe0d/g2KiT9XxT6qCy4puPBHg0IPnNwHcu89scjRtLtluVLWXibYBVgAMyNMNA0DSCDGk66TAt2ljDbUZVzO7BUXdLGTqeAABJPIGgV7bwnSYhBnyeCPHLMMIAMGd+o7RQs2wnVabawLl7UyVMJatD6RzEeLpwGp0827s0lS949NcWzcZQRCK+irkXcIzNq0nXfV2AYvldkCph/B2rQMg3QMhbd9HVBy6/ZADYTaTW72HF9Da6PDFXZtVOfJxWQrZrY0YjRjyrRviwyg2mVi3ikMCO06HUDfVmEsZBqZZjLHmfy4AcqCx2yxrcsKqXhqCoC5z5Lx4yndru3jUUDDD2sqhZJgbyZJ7TVlD7PxYvWkuLudQwneJEwe0bqIoBcHvufafgKKoXCeNc8/wDtFFUC6zvsfZsP6VP4Uxpfa8az9m3uWmFBKlSpQKMIDe6S62gh7dsclBIZj2sw9QXtq/Z4DYROINhfgAqvYZnD/wA9z/2NXWxR+x2gf3S/DQX7J/09r7JPhFEXTAOk6bufZQuxWnDWvs19wrtEzuHMwshQRGuoLerd6edAHsXCDobRbNKkkAnxdCmXuA07d/Gi9q4no7LuN4Xq+cdFHpYgUVS/awzNZt69a6GPdaBuerOEoLNmrkBtaeDCgdsrvPpmlGINwvftpcAz4hEjISYa1bZyDmEdQOdQd1McFfDYhyNxQDWN9t3U+8eyl+0FNvGi5kLjoWuBV3l0i38D+yg0FtAoAGgAAHcNBQdrFlsQ9vcEUHvmDPZxFJ7uKbGW+okZHDSTeUaSDBNsBtCfFJgwd4q6ziVs3w9+4gV7IVLrEKHytPWnQPB7jwA3UBmNOTF2GjRxctnvy9KvwN66pxF7PfLg9WyVQci9xkz+pYH8zCvPlRfiwrWoa6LiGyJHWaYIGuvULV2cOq4VOjMhWR8x3sc4LlvrElp7TQe7fHVbXxrLqvDrypX0/lV2CwwQpbHi2bY9LHSTzMT96vNuWyRaj9+nqJhvZV+AHWutzuH1KAv4Gg7x+J6O2zchpvOvCY4UQp0pdtw5sNeAOqofQQM1W3NqWUOV7ttTyLqPx0oKdh6C6nkX3juc9IPjj0UymlKhv0m8g0DpbaQdRIdSR9wD001toFAAEACAByFAPhD1rnn/ANooqhMIOvdPEuJ+4oougXWfGsfZt7lpjSrBNP6OedpvctNaCVKlSgV7CHgD9pd/9jVZsb/S2vsx7q82KIsn7S5/7GqrY1zLg7UQzZIUSBmNBVsZs+GtWwSD0a5iOA5TwLAH0T2U6AoXZVrLaUaTxgQJGmk91F0HjsACToBvpPg73TYnPBAS1pP8RtCeUqgMdtGYlRdbJPVUjpBrqYDBOUbiRygcaq2R1jeucHvEDutgWviVj6aBe4FvGgroo6RnO4AMEzTP1grSPKNH4q0GxSSJBs3AR2FkkGl/yqwy5rNzP0ZLlGMuJQo5MlDIGm/cKBzqSrC9bfJ4pGObSRHkzEcCaAw7PbCXHu22VlO5WnMAziRI3qpOnIQIMa9bWxzqly29gR0TGUZWgE6yCAYmDpNC3Ltg63Gw7QDvxVy4YmTuGomKEv30F0hFUNcw91YCXRmYBbiyzqJ6obSgcps23011URVbo0YZREMcynsgwNOyjsbP6I5Iyt0RJAjRozH+qubLjp0bSLtjTvUz7m9lU7RuLfL2j8zb1vtwMDN0fqgt2acdAp25jNLKSyu5DaZZEKRIDEZiGK6CTXWyrF/KSGYdYnLcyOrg6kjKodDM7yY5GkF3K64YTf6RZ6TMLhyzaznSCGUSvVGsRxBprZ2kwswrqFQHM6WbzHdOgK5UJkHUtv40HdzBXLl17V+4yi8rMotEBYWEKmVzZgGXjDa6cKP2PgbfQAG1bBOjgKAC6EqWjtIProDZgObBuzuz3LLFizTqyIxgaAa8hRdjGlcOpUTcuO4RTxcuxM9g1Y9gNBdhRmxd1xuS2lvvaWdvUCvtpnQ2z8ILVsIDJ1LMd7MTLMe0kk0TQC4Tx7vnj4VoqhcJ493zx8K0VQKsD4uGH8M+rKPzFNaW4UdXD+b/AGUyoJUqVKBdsj5t+y7d+Nq52LhotoSQYQBY3Acxxk6TyiOde7OSVbXQX7kjn1yR3cDR2HtBFCjcJ9pmgsofFX8uUASzGAPeSeAA19Q41beuBVLMYAGpqvDo3WLmZbQDcq7gO/ie00FdwrYss3BFZiTruBYk8zS7YGOtrh7Y605ZMI5lm6zRAM9YmnN22GUqwkEEEHiDoRWdTB2bL4h2AZLVpRlKqTAUu0aS2kATJ0OtAbfxK3L65dclq4xEEEE5VEg6jTNvFVYHCp01ohAAMOx3CZZk/KhPkpYAvX8plU6ijkM7sJ11OXLrpwp2B+0z/CHxGgFxeGUFgNwsPpr9NgT7RQm20U3k1Cv0TOpM+OrJlnfpEgxwY0dtG2+dmHidA4PnSCNO6aF2rhbV29h1uAdUM2s6wBCnXxZ6xB8igCwOIN9Es2w1trL+OdOjUDQLI8IcjFJErGs7hV1l1OCSyB84ArEnyrmRmY8WbrHmdTXO09lqbw6HKh6M6KDvzqAYBjiZkH0UcMH0S4WyGJyvqYAzZLbkmBoJcj10Ab2wHV4icTeB7hZuAfAKvv22/Qm3S9tAuvEoij21XiDNlWn/AH759Yvj3H2UaSBhrM7vA79OK86Bfido2luYe4TCJYuuABLSOjthQN+bVhHMHkao2bhrtu/h3vQGuG6gUGQodemy9rShk8e6nl7ZdkM90W16RkYZo1gjXunjzoLaTE28JcYxlvW2Y+fbZD7XoGmNvlQAsF2MKDz4k9g3n/mrMPbyqFktA3neTxJ9NVYa0SekdQHIjnlWZA5Tzj8KKoBcL85d84fAtFULhj17nnD4RRVAusj5jzT8NMaXYf8A2OUN68un40xoK795UUsxAVQSSeAGpNLl6e+AZNhDuEA3CO3NK2+6Ce6u9srm6FD4rXlzdoUFwPWopiRpQZ7G2BhUzpevFy24npQx3nMnLnkginOzsULtpLgEB1DRv3id/HvrN4fZC3rDdCQl9PBl5LIXTe41hiZGY79Mp3EU1wCPYuJYzBkKMRIgplyjKD9JdTAOo5mgYuhZtfFHDQ5jvB7IPt7qvqVxdfKpJnQTpr6hxNBVi3aMqeM2k8F5se7lxMUr2rsQsFa0R0iLl6+odddGO/i33j6GmFtal2EMwEiZygblHtPeTRFBnvkpgDZN9SACHQGCSNLakanUwGAnjFMl/wBU32K/G1c7JaWvngb5j+VEQ+1TXSD9qY/wV+JqC3ahizcP1G91BbQ2T0xRw+QhMvi5gVJBOkjXhPIkcaN2r8xd+zb3GrcN4i+aPdQJPk7gBbvYgElmVkAZo1DW1ZoAECWzGjrpnGII0Sy59LugHsVq9wQjE4jtFs/0kfhUwmuJvNyFtPUC/wDdQKLx/Y7RmfCuZ7+l/OneFsq9i2GGYZEOvMAEH1gGkuKGXA2Y8pT97Mfxp9s4eBt/Zr8IoCKS7RQ/oduNMhsnX6rpP407pb8oiRhbpG8LPqINAxr2qcRfCIWOvIDeSdwHaTXVjNlGeM0axunsoB8GPCXvPHwLRlDYfx7nePhFE0C3D7sP3H4Tr/3maZUtwo6tie315TTKgF2jhTcSFIDKQyEzAZTInmOB7CaTbbxpbD3CGFq7bXrKwLKM26QB1lMdVhx03yK0dIPldZRrUZSbrEKgUOSQGDMCF1KQCToRQWbJwrYWwir0lxIEgkF1kSY3Z9Z0399dWcUt/EI9pWIth1dyjIBOmQFgCxzDUDQRrrQ2Cvo1zKOkw906gZXCOByV1AnsADdte/JzHsCLNzLJNxkIBGZVc6gEmRqNZnmBpIaGqXs5mBO5dRv8bUa+jdV1SglD4lsx6MNBYGYYBgsRmA74FAbWa47i3a3qFuHrFZ68KJA3aMSOMAbiaQbasXLd4szMWYIAUUyTmBJ3+KDAy8gN7MKDR/J63lsbom5dMd9149kVfP7T/wDl/dXGwh+zp2yfWxP414z/ALWBzsH2OPzoCNofM3J8hvcasw/iL5o91VbRPgn0nqnT0VeggAdlAvw+mLu9tq2fUXFe7K1a+3O+R9xVT3qarvPlxRje1gACYkhzA9te/J75ljMlr14nlPSuNOzSgUvi0/QbCEgubdshBBICrJaN4AjfWkwXzaeYvuFZvZ9hUw8gROBzMeJLCSSf+xuFaXCrCKOSj3UFtAbeScLfH8F/hNH0Htk/s177J/hNB5h1LkMwgL4gnfIEsR6wOwnnRtVYVpRTzUe6raATDR013n1PhouhcOD0lw6RK+xdaKoF9gaWf5vhNMKAtj5nvb4T+VH0ErMOpxGPu2yzKttADlJUlYByhhqoZm1IicijnWnpDsq1G0MY0b1sR91p/Cgm1Nni3bEM/RSM4Lsxt6wt22zElSpgnWInTmt2vg3sthwp+buBbNw66OMvQ3TyZsozDfMbwJ0+07QezcU7mtsD3FSKHSx0+EVX+naWTxkqDI5EHXvoLtnY9LyZkPGGG4qw3qw4EVRidp6stkK7JOdiYRI4M0HrfVGo4xSnZ+H6fMC7W7nVYtbYqdSUuodNR0iOezMPTorNhLdsKAAqj0acT75oM/YxJXLfBNy7cYWbiEhYaSUCg+IqyTzKtJmmtvCtJu3SGcA5QJyp5vNubH0RVGzcMHvviIhTC2xwIE5rscC05Qd+VRzppfPUbzT7qAL5On9ks/ZL7RXtxP2tW/gsP6lNe7B/0tn7JfhFe3P9Sn2T/ElAdUqVKBddX9rQ87Fz2Pb/ADoHZd27bS4qqLi2rrqY0cz4QmDoTLREj8KMxrxirH1luj2I34Vz8n2lbpiP2m8Pu3CvuFArsoRh2VhlZcDaUg8DlaR6609vcO6km0l/1R/h2x7z+NPBQe0Jtcfs977J/hNF0LtUTYujnaf4TQdbPEWrfmL8IoihtmmbNs/w1+EUTQC4f525/L7qKoSwfC3P5PdRdAusNPQ+c/uamNLMKerZ89/76Z0HKuDuIMb6WYD/AFeJ7rMd2VvxmvdpYKPCWswaVzBCRKhwSco8ZgM0DjPHSq8Hi1bFtl8W5ZENulrTHNHHdcX1dhoDtq3sli6/k22PqUmu8HbK20U7wig94AFL9v2blxRbtjeVJJAIMOvVbXxYkmNSNARRMYiN9me5/wA6BTYutaxLhbbP17oAUoNGFq8PGYCJdqZfoz3oN4BU39EDMn67cR9Uac5pXlxC4rxEYs3SaOyjL0a2mGq75CnjpTG1jL10kIi28jZWZznEjggUgnQ7zHcaBoKE2reK22CiWYEDkNDJPIAT37uNLtn7UY3WF64iZQR0bLkaZ0bU+LHEFgZ36U0torgtIbMIzDydYFBVsMzhrP2SfCKl/wD1FrtS4PahpQM9pVs2b5uFQAqpbtlgFGgdzKIIjUiTwBOlFW9htlVmv3enAPhMwIBYagIV6MDduUHSgd1Ky1kO4sC3iLwuXCTcM22hUBDmCmUdeFGnHvoy2mIF42jiAR0YZWa0mY9YgjQgadXhxoCdpD9pwp+vcA9Npj7ga8+TRnD5vKu3m+9ecj2EVZhdmEOLl26911nLmCqqzoSqqBrGkmTE86Hw+HvYdMidE1tSSC5ZCASWgwCDE79KCrEa/pk7up6sgNPRWYwly9dOICLbYXMvhAzBJyhSqnLLkRMjTWN80d02JF5bc2YNtm8V/osqxOb63KgdVzcSVI5gj10os7Wul2T9HLlCAzW7lsiSJjrlTMEeuvbe0L10N0VoJBK5rjqYZTB6qEzB7RQE7AuZsLYPO0nrygH20fQuzMGLNm3aBLZECyd5gak9p30VQC2fnbncnuNFUJY+eudye4/8UXQLML4tnz3/AL6Z0tsDSz57+56ZUEpPtu0LVpblsBWt3ARAMeEYLczx9EhiSeG/hTipQJbfyktATcm32+Op7Q6SI74PMCrl27YYdRjc7LaO/wAI09MUt2SUvX8U9h0PXTfbkQECyDoSMyuJGm+mzbLtuAXRc8CWSUM9jLDD10CHB4hv0lnW10QtjoR01xmzOwVxOUsASCBMzJiSdBfs3FX7bsrhekdi5tGFmeNm54twaDqtBHGKd2Nm21ttbCyrklszM5YtoZLEk6QPQKBxWFKLldTfscj1rluOIO+4BzHXHDMaBdtVb127mWzfBAgDMoB3+NNw2yPQe804sYBjhDZuEKzIyk2xlyhpAyxxAI1ESROlD2sW9tc6lsRYjesG4scDu6Qf1DjNePtC/dQvYtwoErmZCbhEdWJhQZIzZt45UHWG2e9i3lW7atoBwtARzMlzr2matw+zlcBjfvXQRvF0qCO63lFdYfZubK98Z7gmJIIUSYAAAHLhv46Co+zMhZ7BKMxJKySrGB9E9Vd28DiaCk7KuJcZrDogKquVrc5VQQFWGECST3k0VhcCwuC5dfOwQqIXKAGILaSSSSo46V1s7aC3VB0VizLlzAmUZkMcx1Se6jaDysxhsDezs2IsG+xZiCbiFQJOUIhaAIy8J5zWoqUC+22I8i0g4DMx9cKAPRQ2Lw+Ik3QULqhVEXSA7KXYljDMAugMDnTmgL21EEZJulmjKhUnQEkmSAFHPtFAq2bicRaXJ+hXIkmelsEszGWZj0mpJJn3Abm2zrBtqzXCAzsXYDxVJAEAnfAA14mTpVI20pAARzcP+3EGdzCT1Tl4kGN3MSPicQcSwt2wwt69IzWwRMBgpDEEGOyNaC/EbVLOLeHC3WEl5YqqgaeMARmkjTkDR+FZyvhFVWn6LFhHDeBXViyqKFVQqjcAAAO4CrKAa0PC3O5P7hRNC2Z6a55qR/V7Z/CiqBfZX5rsdvaGphS+0ZFrz29zUwoF9zDXs5K3BD75HiRMFBumCJnv7KX4/bTph3DIRfCxl36sAOk0PiAmTrOkb60FD4/Ci7ae2dM6FZ5SIkd2+gz2wdkvbs2rqOz3AkFXyqpUnMVGUdUzqCZ1ngaeYLaaXCVnLcHjW2gOPRxGh6wkHgaE+TOIL2WzQCl11McxBMdkkx2RVOzLNnE9OSofw5GYzOltCuU+MsA8IjWgfVKWjB3rfzV3MPJujN6A4hvvZjU/WFxPnbLAeVb8KvqEP/SaDvEYDrdJaOS5x8l+xxz+sNR2jSl6FhcY2h0d6JewxGS6PKU7gfrjsDDdDbDY63cMI4JiY3GO46ipjcGtwQdCNVYaMp5qeB9h3GRQLtmY25c3XEY9ZipUqwBZgEMaKVPV4k5e2aczSDY+AzPda6T0qXmBynIplbZRoB1lAh14lqYjZgmc9wsFyhs2uUmSN3E8d9Bzc2LZOWEyZWLDITbOZgwJJWCZzMfTVWJBsWznxDBYCqWCswJgCCBLNvgQd/GmarA3k99Z7G7XdgUyhMxgBlLOvIm2Vh1OolC0TxgwBWFxZfqjECVEvnthHC+VBganjEV3bxl+6M9lbeSSBnbW4onrArIUTEAjXXdQOCwfTM6EsgQKp6OFVmBOYHwYzbgDpA4a1pAsbqBK21Lb6XWe3Ahkh1hlbreEUdaOwxBk6Val7C2XVFKBwuQQJIWR1S2sCY3nWmjKDv1pcNlZbD2kbrN9NgD3TESANKDnHXLrXujtOqFbRbWDmYnKoiJCiCSQeK76L2ZhBatKmkgDMR9Jo6zHmSdZNBbB2abQbPbtB8zAOmpZCcwzEgGZ5zuG+m9BKlSpQCWvnrnmJp9/X2x6KLoW2PDufqIPa5/EUVQL7e6157f3UwpdaOlr7Rv76Y0EqVKlAsweBa3fuMCOjuHNEmQ0akCI3z3yOWpFrC5brMsBXUZgNOspPW7ZUx/KKLqUEqVKlBwbS5g0DMBAMCYO8Tyrs1KlAJs/DFA5Ygs7lmjdwVQO5FUeiaLqVKCVy6yOXaN47q6qUAeysM1q3kbXKTDSSWB1zNP0pJnmdeMUZUqUEqVKlBKlSpQSpUqUAtv55/MT3v8A99NFUNb+efzE970TQL7RgWp/eP8A31RtvFG3dsHMypmudIBBBVbTPrpOhXhV7L819o391XnAobvSEEtljVmIA13KTlB1gkCTQJ7nylyoS1uG6O3cHWJUW7uYAuwU5YKw2hAkGYkiXvlKAt5ltlxZR2Yg8UQXCJjKAQYBnWN0a0cuwrIEBWG6CHcEBQQqg5pCgMwC7tTVWM+TtlkuqgyG7aKGC2USnR5sk5cwWBmiYAE0AGI2xda9aVUyut4qyG51XVrDXEJYLu3aRoQeGtML+Ne7hBcsiHcKQpZQT1hmQMdAxXMAd0xRGH2RbXIYJZDmDFmJLZMhJJOvV013Cuzsy0bQtZeopBAltCpzAgzIIOszQJ8HtpoCqr3HL3AVukW2tlEW5keAQ3VOjCZBXfqa5f5RllEoyZv0Z1yuCejv3RbGaVgEEHMonQ6Hk4tbJtKQQpkFjmLOSS6hWJJMscoA13ACN1VnYdiAOj3LbUdZtFtNntjf9FtaBOm0sQ7WTCycVfQKHKqyoLoAfq6RlB0mmWIxr3cGLljq3HC5QxA1zAMgbcGIDAHdJFe4vDYfDjpmDAC7m0NwgPdPRkhZhZLmYEak11jbOHt2ksuD0b3FVFHSHr5s66jVesJmeFAss7f6K05bOxR2z27sC7bVUVsoCgi5oZDTEESaIufKVRK5D0gN0BZ0LWwGUZo0L2zmGnOjL2wLDjrKTOaTnuSwcBWDNmlhCqIMjqjlVp2RZzZigLZkaSSetbXKh36kDSgD2vinTE4QLnh2uZkUr1otlhOYgaHtpbs7b7qHVle45xGIhTqQlpwoUZQQW6wjhvk1pb+ERnS4w61uSpkjLmGU8Y3aa0hutgonK+97wIF8ZsxC3GVhGZTmEiYI1iKC698pMjupQHJLSrT4NLi27hY5QAy5pKidxEzXS/KEm5kW0WOcjqktKdIbYcaRGjEyRAGhNF2th2FYsEgsHBGZ4i6c1wBZygM2pAG/Wpa2bYYrFsjoPBr469VYIXhnTcdZEjnQJ8Xt97mHuQnR5rF8oyvJDWGyNPVEa6gid2sU1w21S10WsmoaG630OjzrcGmoJhTyJ417Z2XhnSFUFV6VNGbQux6Zd/FpntojCbPCXGuEgsQFXSMqLJCzvYyTqeygSXmutjrltXvBQ1ogqVyICjMwYHUhsoHZO8V6/wAobjgLaVM4u2QesxQ27paCrZNfFIkCORNP7eCQO7hetcADmSZC6DQmOJoK18nsOqlVtkAhBo9zQWzNsA5pXLJiNw03UC3B7Ze10hugtb/SMQA2Ylh0Ya4FykeLlVgNeVXf/wBBcy24sda7cyJLFVJNs3FIJWcujAmN40BmmY2RZ06g0dn1LHruCrGCdZBIjtNc2Ni2UCBU+bbMks5ytlKiJO4KSANwBoLrY8O55209jXPzoqhk+efzE970TQLtD0c8LrR/XTGlaE+DiPnnnu6+72U0oJUqVKCVKlSgqxJORsozHKYExJjQTwnnWP2fs66zIty1cW10wbLMAI2HKMsBySvSjcZ3zxra1KDDYzZ+Ia0qGzccZLYTrKejNvEF2zS062skHWYgxWi2xZe5dsIqNCXRdZ9MoCBhl3zmJI0iO2m9Sgxf6uvmywZL3SFgH8RkYrn6xUPmuK0iTII6m7Lpa2Evi6fB3IOJs3ZV5UKLK27iglp0fNp6a19Sgz+w8Fc/R7ttwVzzlZtHOZACXAJGYHQsPGieMkYJebAmw1hg6YfoyZXrMAFHRkNJUxMmIEcd2pqUGRvbHcuUCXBa/SbZADkDo2slbv0pCliZHMz215idn3szZbbmMSzoCQyFYtgT1sy6hiGHiwdNYOvqUCX5NYM2heU2yhOIutm6sMr3GdCIMmFIGoFOqlSglSpUoJUqVKAW2vh3P8O37DcoqhlHhm+zX4nomgBw+HV7cMJHSOd5H0jyrv8AVtryB7fzrrAeKfPf4jRNAGNmWvIEcpP51Ds235J+8/50ZUoBV2daH+2vpE++uf1Za8geiRHdrpRlSgE/Vtvyfa2/nv39teDZlr92u/voypQBfqq15A9v516dmWvIHrP50ZUoA/1Za8gVP1Za8ge386MqUAf6steQI5a+6ag2Za/dr6poypQB/qu15AHdI926odmWj9Aes/nRlSgEOzLX7tfVUGzbQ+gtF1KAP9WWvIWoNl2d/Rqe8T76MqUAg2Za8hf++6oNmWv3a+r/ALr20XUoKbGFRCSihZ3wOW73mrqlSg//2Q=="/>
          <p:cNvSpPr>
            <a:spLocks noChangeAspect="1" noChangeArrowheads="1"/>
          </p:cNvSpPr>
          <p:nvPr/>
        </p:nvSpPr>
        <p:spPr bwMode="auto">
          <a:xfrm>
            <a:off x="4764614" y="119181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55" name="Picture 23" descr="C:\Users\RichardsED\Desktop\url.jpg"/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048" t="6520" r="10106" b="17483"/>
          <a:stretch/>
        </p:blipFill>
        <p:spPr bwMode="auto">
          <a:xfrm>
            <a:off x="6922352" y="300217"/>
            <a:ext cx="913738" cy="1196400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7" name="Picture 2" descr="http://coloringpagekids.com/includes/img/coloring-pages/sunday/scripture/book-of-mormon/golden_plates001.gif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61" b="4709"/>
          <a:stretch/>
        </p:blipFill>
        <p:spPr bwMode="auto">
          <a:xfrm>
            <a:off x="3061040" y="3021652"/>
            <a:ext cx="977560" cy="64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7" descr="http://www.activityvillage.co.uk/sites/default/files/images/native_american_girl_coloring_page.gif"/>
          <p:cNvPicPr>
            <a:picLocks noChangeAspect="1" noChangeArrowheads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7" t="2221" r="6105" b="4809"/>
          <a:stretch/>
        </p:blipFill>
        <p:spPr bwMode="auto">
          <a:xfrm>
            <a:off x="8446352" y="2603837"/>
            <a:ext cx="667694" cy="1004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Picture 2" descr="C:\Users\RichardsED\AppData\Local\Microsoft\Windows\Temporary Internet Files\Content.IE5\LBWUIUX0\dglxasset[1].aspx"/>
          <p:cNvPicPr>
            <a:picLocks noChangeAspect="1" noChangeArrowheads="1"/>
          </p:cNvPicPr>
          <p:nvPr/>
        </p:nvPicPr>
        <p:blipFill rotWithShape="1">
          <a:blip r:embed="rId19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17"/>
          <a:stretch/>
        </p:blipFill>
        <p:spPr bwMode="auto">
          <a:xfrm>
            <a:off x="3644696" y="1496618"/>
            <a:ext cx="698704" cy="457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" name="TextBox 224"/>
          <p:cNvSpPr txBox="1"/>
          <p:nvPr/>
        </p:nvSpPr>
        <p:spPr>
          <a:xfrm>
            <a:off x="3676788" y="2105030"/>
            <a:ext cx="590413" cy="230832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1815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 rot="23385">
            <a:off x="2946802" y="2096253"/>
            <a:ext cx="481419" cy="230832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1812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 rot="5400000">
            <a:off x="3396691" y="683759"/>
            <a:ext cx="1522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kern="100" dirty="0">
                <a:solidFill>
                  <a:schemeClr val="bg1"/>
                </a:solidFill>
                <a:latin typeface="Gill Sans Ultra Bold Condensed" panose="020B0A06020104020203" pitchFamily="34" charset="0"/>
              </a:rPr>
              <a:t>MOVED TO?</a:t>
            </a:r>
          </a:p>
        </p:txBody>
      </p:sp>
      <p:sp>
        <p:nvSpPr>
          <p:cNvPr id="110" name="AutoShape 33" descr="data:image/jpeg;base64,/9j/4AAQSkZJRgABAQAAAQABAAD/2wCEAAkGBxQTEBUUERQWFhQXGBoXGBgXGBoWGRsWFhofHSAdHh0cHCggGxolHBccITEjJSorOi4uGR8zRDMtOSgvLisBCgoKBQUFDgUFDisZExkrKysrKysrKysrKysrKysrKysrKysrKysrKysrKysrKysrKysrKysrKysrKysrKysrK//AABEIASkAqgMBIgACEQEDEQH/xAAcAAEAAwADAQEAAAAAAAAAAAAABQYHAwQIAQL/xABHEAACAQMDAQYEAwQGCAUFAQABAgMABBEFEiExBgcTIkFRFDJhcSNCgQiRobEVJENicoIzNDVSc7PB0WOSorLCJVN0g+MW/8QAFAEBAAAAAAAAAAAAAAAAAAAAAP/EABQRAQAAAAAAAAAAAAAAAAAAAAD/2gAMAwEAAhEDEQA/ANxpSlApSlApSlApSlApSlAr4TQmqBaSPrM0hJZdKjJjVVJU3jg4ZmYYYQqRgKMbvUnoAk7jtg0xKaXbm7IODNuEdqvOD+Kc+IR7Rhq/Qj1ggNvsAw/swkxU8f8A3N+Rg+m30681Z7eBUUIihVUYCqAoAHoAOAK+zSqqlmICqCSTwAAMkn6YoKVp19qc8ssTTWdtNHgmHwZJiYz8sgcypuRunA4IIODkVJeJqcWCy2t0vqI99tJ1/KHZ0PHoWXOeoqo2+h3Or51PxWtWMTLYRqSpADbkkmYZ3BmUHYARjHWrboHa5JGW3ux8NfYG6GTjcfeJvllU4z5SSPWg7uj9pYZ3MXmiuFGWt5hslA9wM4dP76Fh9amqitd0SG6CiUYkQ7opEIWWNgR5o26r0GfQ8Ag1x9mNSeVJI5iPiLeQwy4GASMMrgegeNkfHoWI9KCZpSlApSlApSlApSlApSlApSlApSlBXu8G+aHTLhoyQ7IIkIOCHnYRK2fTDSA5HTFSeh6YlrbRQRgBIkVBj6Dk/cnJP1NV7vVjzprHONs1sfv/AFiMY/jn9Kl+2F+YdPu5Uba6QSsrAZ2uEO04wfzYoObWtbhtoDNK2VyFQINzyO3Coijl3Y8AD+QJqpp2cvNRbfqsnhW27KWMR4K+njyDlzzyoOOB9q6nY2f46VbpRu+Bt1ggjclMXbx/i+J5SVYYWPODgMx5NSP9COrrNqepzJKwJEUU3w1upBDEKvBkC9MuTkdRQXaNAAAoAAGAAMAAegHoK6mq6VDcp4dxGkidQGGcH3B6q31GDX3S7+KaMNDMky9N6Mrgke5TjP2xXNeTIkbvKQsaqzOxOAEAyST6ADNBmnaW9MVrMLK9+Jjt8Snw5klu7Zo3ySGJPixbQyskmTgt5iOB2+xWrSPrd9FKiBxBAXaMnw5GTIEqqegeOROMnGwDLda47ftRYfEwx/0bNCisscVw1r4KxtKxXAO0GNCdgzkZ34IxnPb7K2inX9UlQYWOO2gGMBc+GCRjrxtXGOOTQX+lKUClKUClKUClKUClKUClKUClKUFH753xo8wJwjPCsjbd22NpVBOPfpj/AL1A6F2DUq4s0NiouPCmxM1x8VaIdwLK42xuw2spX8sjejYrTNTsI54XhmXfHIpR15GVI9xyD9R0rJtam1OxeHR7KaOXxkc280m5J444wzFGYNtLBVAVsD2wOMBpGhdn1tZrposCO4kE2zHKykYfnOCrYVgMcEt6YAiG7tbKS6lurpWuZZHZh4zFkRTnCKmcbQDxuzjqMV2uw/bBL6Mo48K8i4uLc5DIwOCQD1QnnPOMgGrLKTtO0Atg4BOAT6AkA4H1wftQdPTNFtrfd8Nbww7sbvCjSPdjOM7QM4yevuai9Z7QzJJ4VnZS3LjhmyIIV5xzI/zEZzhA3r7VH6z2+Fnn4yyu4wMYkjVZoj9nVuP8wB+ldbQO8iPUJDFY2s8ox5pJAsUK/RmyxyR6AEnPTqQFn7L6nJc2kc0sQidt2UD+IMKxAZWAGVYAMPowqu918JIv5nz4kt/cZzklVjbYqZJ5CgHHTAOKtOranFawtNO6pGgJJPHQdB7k44A61U+6GBzZz3MilfjLqa6VWG0hJCAPXoQuQfYj70F6pSlApSlApSlApSlApSlApSlApSlBXu8G3uX0y5WyYrcFPIVOGwGBYKQM7igZRj1I5HWo3u/tNNeFJbNI2lQAPI4DXKybdrCRmG8PgkHoMEgcVc6yjvTGmfE2yyOkVxLMqTTRyeGywcFvF2HJDYVQW+XO7OBgh2e9HRklvNO+GYw3s8+zx4iVf4eNCZM7fm2jbjPTGMgGpCObXLQbWit9SQcB0cWsx/xhgU/d7H3qG0XQodI1lnlyLa5BSzkz+FDJIdzxHnCFsDafUDHvWr0Gd6h3nNB4YuNMvY2lYRoCqHdIfyr5vMcn2rm//wBHqkuUstJ8Eekl1Ksa5wM5iTzHr1Dehqv96+pTx63pYt1ieRQ5jSU4QySnZgnI5OAF9mxU1Yd8ensxS4MttKp2usiEgOPmGUzwCMZIH2oOa17vnuJVm1m5a8ZW3JAo8O1Qjp5B8+OmT1HBDVfQK6Wk6xBcpvtpo5V90YNjPvjkHg9fau9QKUpQKUpQKUpQKUpQKUpQKUpQKpneF2yNn4VtaqJb65IWGM9FDHHiP7LngZxnB9FNWy/vEhieWVtqRqXYn0VRkn91Zj3Z6NLe3sutXilTIStpG35YsYD/AEG3yjpnLt6g0EZ2Utb7VZ7mHVL6aFrdwHtIAsJIboS6jzRnkfmzkHI4zoGm93umwIUjs4iCCpLr4jEHGfM+T6elQnbdBZ6rp+oL5RLJ8DcYwAyygmMnJHCsCxP91fbFaHQZtqGmyafC1vcRm+0dvKVILz2qZyOOssSnBDDDIBkfKMyWgtLaQq1vI19pzeZCvnuIUbnjnM8S8+XG8cABugu9UXtNpY04S39lLHAAd9xBKxFvNkjJAGfDnbGAyg5OBg5zQfntXLFe3OkrCwkQ3XxO9DkhbVGbng4XeyqQcckDgmuPTu0Glu1xHdPZqUu5lVJfCz83mbzf70m9s/WqXNqF48l1qen6XMgntQquWRCkj8yTLGQWlJ2rgqBkKCRzV37GW2jrp0ckPgGFuGkuAgkZ8+bxC/5tw6dOBjjFBXO8TTY9Mjh1TR1jjZXCSBMmGSORSBlQ20jOOg/MDnIq3d2nbtNUt2baI54yBLGDkcjh19dp54PQgjngms9vuwB+EmfR8BJF/GtUw0Uqrgho16LKpAYbev34at9mb3wL/TdRjOIb9Ba3KrgAXK4jJI4ABdUk/wDN1yMhvlKUoFKUoFKUoFKUoFKUoFKUoKf3oMWs47Ybs3lxDbZX0V23OT5hx4cbfvx65Fst4VRFRAFVQFUDoFUYAH0Aqmd41yEudKLHC/HKPU+YoyjgfVsfrV3oM975Zlk0SSeFkbw5IpFcYbDLKEyvUbgWIP8AmH0q+Wk4eNHU5DKGB6ZDDIP8axzvrgms0maJd9lfALNGSQI7tCGWVcHgsEGQOCUOeort6F30WMNhbrN4zzrGkciRxjhlXBbLMq48vofUfWg1TU7+O3heaZtkcalnY5OFH0HJP0HWs07MX41C7in1KGTbK0smnK5TwAkWOsYOfHK5fLlgcErjFRHafvBj1RILJbW4jiubq3jMko2qYzKp/KeScA4B9M54qzd4N5cm+sbbToElkgzdsjMkaqgBhTqwIX8RuB1wMZwcBobuFBLEAAZJPAAH8qxDRNOxe31wNIe8srmRvBbbETwx3MobBEbk5BGOAvXqJm77K67eSo17cWawAkmDa0kR4OC0W3EgBxje5xgHqOebS7DU5b+4s7zVJECRpNH4EUMZeN2IyDt3IFZdpHOcjn3DpdjZpLU3FvplhexSXDb0W9TZbQMoIZvEDEuoyuAFycAZNU2ysXXTtYtlctJYXaXCSYC+dHaNnA5KnbGTjPoPrUn306TPYxwMl9dyiYukolnbkqFK4RQFAxnP6VqWh9h7KK3nW2jZFvItsm53clXVuuWPP4h6H9aCwaNqK3FvFOhyssayD7MAcfcZxXdrN+43UWNlLZzH8aymeJhnJCliR9QA29R/h/StIoFKUoFKUoFKUoFKUoFKUoMz79ZvCt7GfODFfRNnGQMK7Zx642CtLVsjIqld81kZdFugASUCyceyOpP6Bcn9Kl+wWo/EaZaS5yWhQMefmUbW68nzKefWgltRsI54nimQPG42srcgj/v659DWY91tsLDUr3TJEXg+PbOVG5oWIyC/UjGzj3V61es073bF4HttXt1zLaOFlA/NbucEfpuI+0jH0oIzvp1cx6hpMa/knWcg4wSJEC/X0f8AfXd1a+8LtharxiWzMZJ9OZXGPqWQD9ao/bLVEu+09m8ZEkKy2SKwHlId1kxn1z4h6/UelXbvLj8HXNHuduQ0vgN6Y3MACT68Sscf3frQanUBPABq0TgHLWkyk+mFmhIHt+dqnxXC8AMivzlVZcemHKn/AOA/fQZ1+0DZb9I38/hTRvx082U5+nn/AH4qt9kO9Z5jb2zH4aCKKNJrl1aZmkVVXk/LCrMDlnzxk5X0svf1rKRaYbfG6W5dURepxGyuWx9CFH3YV3u57sgbCwHjLi4nIkkB6qMeVDx1UckejM1BEatdjTu08T42Q6hEI5Dk7TMp2q2McHOxf85PvWp1mPf9pu7S0nTIe2lRlZTt2q52cf5inT2H1q6djdZ+MsLe59ZIwWx08QeVx+jhhQTVKUoFKUoFKUoFKUoFKUoIvtUoNjdBhlfAlyPcbD7g/wAjVA/Z31PxNMeEkFoZm44yEkAYfXlt/J9vpVm72L0RaNeMceaPwwCccykJx7kbs49cVmH7PzSW9/LBKu34i2SdPMOVBBXge6yseemDQb5XBfWiTRPFIu5JFKMD6qwwR+41z0oPOXZjSPhtYg0uSIlo774lZc43xxxFkJ+g27+vqw++j9+lv/8ATFuFGXtp4pVOMj5tuD67SWHA9QKj++Oza0ntNYtx57eRY5gPzRNkDJ9By0ZP/iD2qx94M8VzoFzKmHje38VD9sOp+4IB/Sgt9vMHRXU5VgGB6ZBGR1qJ7VdqILCIPOx3MdscajdJI/oqKOp6DPQZHPNUvTO3jtZWltp6C8v2tot+P9FCfDGWmcYUEEHyZzkY4OAbF2Y7GCGQ3V4/xV+3WdlwEHQJEvSNQCRkcnLe+KCu9luyFxd339KauoVx/q9qcsIQD5WbnG4cnGOp3cHgadSlBRO/D/YVz94f+cldnuftGi0SzVxglGcf4ZZHdf8A0uDVf77pDcfBaZE34tzOrEY3bY1yNxGM7cnOeP8ARt9a0yztlijSOMAIiqigcAKowBx9BQc1KUoFKUoFKUoFKUoFKUoMu/aDu2GnRQJ809wi445VQTjnp59nNdTtNYrp+s6LKgIQp8EcdOBsXIUAZzNn/L04rk7Yf1ztPp9qBlbVTcOc9G+fpkH+zj/83TA57H7QULDToJkGTDco59gpVhkj182wfrQahSuCxuRJEki9HRXHpwwB/wCtc9B0Nf0pLq1mt5PllRkJ4JG4cMM+oOCPqBWBdkZdSuopNCh2LFHJItxcEFtkO/BVc+7B8Dq278oBI2Dtx2neApa2aeLfXAIiTkKi9DK5/Ki/xxWaaSmrdn45EW0iuoGl3PJGXds4HzYO5Bt9WXAJ9c8hr/Zbs1b2EAhtU2rxuY8s7AY3MfU/wHoBUxVN7C949pqXkjJjnAJML9cD1U9GHrxyParlQK4by6SKNpJWCIilmY8AKoySa5qxfvi7U/EXcOkQybFeWJbmTnA8Qjan1ADBj9cD0NBNd2ytqN9cavMPJk29mpHywqeW/wAR6E+5k9OK06unpGmx20EcEK7Y41CKPoPU+5PUn1JJruUClKUClKUClKUClKUCvzI4UEscAAkn2Ar9Vn/fbrxttMaOPPi3J8BABk7W+fj/AA+Xj1cUEP3Ng3d7qOqNz4svgx8nIRcMRz6bfBH+U8VO990G7Q7k5xtMTff8VR/1qd7DaCLHT4LcdUTLnnmRvM559NxNfO32nfEaZdxBdzNC+0YJy6jcvT13KMfXFB0u6q68TRrNuOIgnH/hkp+/C81bKznuDu1fRkVTzHJIjfctvH/pcVo1BlcmtS22v3cTQSNNeCGO0lIBjVI0y5OSPIrEuQuSdv1FXmG+igEq52w2yl5pW587AyN05L4O9jj864znjq9tex0WoJHukkhmhJaGaI4dC2M/cHA9jwORWXHsvr8kIglCMlvKso8SQP8AFv4m4GRi+WRQOhx0UYyMqEh3yNYwwQ3aRtb6jIRJA0YEcnGCTNjjgEdcnOB03Vdu7Ttf/SFqfFGy6hPh3CEFSG9GwegbB49CCPSs1iE8faO0l12OIvMgEWxt0ccgJVDgkjO/9AXDdRxZe0nYrURq8l1pUyW6TxqJmdgfPnBwm084AYH33cjNBe+1/aGOws5biQjyqdik43yEeVB9SfboMn0rzdc6JNBf6dNdMTPdyR3MgYbSpkn9f7xHmPAwTj0rZdC7sW8dbjVbuS+kU7kR8+CjHk4Uk5APQAKOnlqmd/lwYdVsJypKoit7bjHLuKg++CP3ig3mlKUClKUClKUClKUClKUCsitz/S3aYv8ANaaaMDPKmfJ5+/iAnPPEA96t/ef2o+AsHZD/AFiX8KBRyxkbjIHU7Rz98D1rk7tuyw0+wSIj8Z/xJ2znMrAZGfZQAv6Z6k0Fqr4wyMGsi1jvZuEvfwLZH09bhbVpiG3PJzu2NuC9AcDB6ZJ8wA16gxTZcdnL2eQRPLpU7bvwzkxMc4GCcKw+XJ4YbecjA13RtXhuoVmtpFkjYcMp/gR1VhnkHkV3JIwwIYAg8EHkEH3FZbr+hz6NM1/pSb7VubqzBOAB/aR9cAeuB5f8OQoXrtb2mg0+2ae4bAHCqPmd/RVHv/Ic1l0VtrGvDxDIbCwPMajO5x6Hgq0gIPUkKcDAqG7R9ntU1CD+l51UlGV4bIoXHw4OSdpPIOASpGXGenAq5N3jJJBe+BMheGKK6gCHqgCM8RyMHa6lD0O2ToMZoIq+7mLWOCZbWaaS+jRZU3FduQW2jbtxhyhXknBA+x0Hu67TDUNPinOBJykqjOBInB6knBGGGSeGFVrVO2ts0Njq8T4RHNvcIDlwk6+ZCPVkkSN+OoXI4PMT3CairzalHFgQeMJYwBtAWRnAwuOBtRePTFBsNYT+0x89j/hm/nHW7VhP7S/z2P8Ahm/nHQbtSuK0m3xo+MblDY9sjNctApSlApSlApSlAr4TX2s674+1DwW62dplry7Phoq53iNuCwx0JPlH3J9KCJ0fGta610cmy087IQekk2Sd49MbgG+yx561qWo7/Bk8IAybG2A9C204B+mcVlNjqFxpVrLBp1tDLFYBGvZJH2tLM6BpPDAP5Vxy3ou0KcDOtwybgD7gHHtkUHnDS7k6hp1rp0KmCOzZrq8uW8oj2mTlQDkttc+xJHoATXd7tk1YSS3NpbyTq4IhkvJWEaqWOSV3DxHIXGVIxz71PX/dzqb3V7BHNFHZ3cvjSTYy7KWJWLHzeTPTKgg9ecVKW/YTWkVUXWNsagKMR8hBxwPcD6/rQdt+2eo2d3bQanDZsLqRIozayOGUs20kpJksASvTH3PppNUrsf3cwWcvxMskl1eEEGeYkkZ4O0EnaSOMkk4JGcEirrQKovaTuo0678RvB8GZznxYmYYbOSdmfD59fL6n15q9UoMsfuMsN8JDzbU2+IpbIlw2TkjBQsPKdpHGMYOSbt2U7I2uno6WkZUOQzEsWYkDA5PoOePqanaUCsY/aV/1ez/4kn/tWtnrH/2krcmztZM8LMVx9XQn/wCB/fQatpX+gi/4af8AtFdqoPsMc6XYk8k2sGT/APqWpygUpSgUpSgUpSg6esanHbW8k8zbY41LMfoPQe5J4A9SRWV911lJqWoT6zdAhcmO1U9AACpIB/3V4yOrM5610+83V5NV1GPR7Jvw1cG4cZI3L82RkArGOcZ5bA4IFd+17Y3FpAj2tpCNJguBZnO/4ghW2mYdECs59cktnPXIDq6/bS3F7faWsiwwvc/GXc5K4W3MMO1OTwxdTnOPlB6E11dBWOy1NZtOiv7q1WF1uJ1UzeOxPlAyFVlTAwydemPU3Ptb3f6ZNcyX2oMVBVVbdIIovKAAxIwxfAx83THHFc2k9g/CiVLXUr1bYrlUV4WwCdw2OYiQvPp++g7/AGc7cw3lw1usF1FKqeIRPCY/KTgepxn0zjNWmozRdBhtQ3gqdz43yOzSSyEZwXdiWbGTjJ4ycYqToFKUoFKUoFKV8JoPtZP+0h/s2D/8lf8AlSVrFZp+0DGDo+SASs0ZB9idw4/QkUFs7AuDpVjg5/qsA49xGoI/Qgip+qv3Yf7Hsv8AgrVooFKUoFKUoFUjvZ7Z/wBHWR8Mj4ibKRDPI480mPZR/ErVwvbtIo3llYLGil2Y9AqjJP7hWG9kLVtf1mS9uR/Vbcjw4mPtkomB6fnY+pwOh4C49yvY82lobmcH4m5wzbvmSPqqnPO453N9wMeXmnTWd1I9zoDmGJWuDcC4kbaTbu4kAjj/ALR889cDDKcY3DeayzvU7Pp/SFpfzwtcWoU21zGqF2VG3lZAAMgBnOSCCMLjrQQ3eJoMThLCB3vdTmZNzyvuMEScltq+SBfTAA4Y9fXXNA074e1hg3l/CjSPcep2KBn+FZ93YWCQajdLZIZLKRBL8RJHIsqysV/ALyAFwAS/TI3DJzWo0ClKUClKUClKUCojtLqIgijPrJcW8IHTPizop9D+UsceuMetS9VTvHiHw0Mpz+BeWkoGSNx+IRMHB9nzyD06eoC11nnfzAW0WUjGEkiY59i4Xj65cfxrQ6onff8A7CuvvD/z0oOx3O3Jk0S0ZsZCunHtHK6D9cKM1c6zruFud+ixrkHw5JUwMZGW34P18+fsRWi0ClKUClKyzvX7yfh82Vj+JeP5GKjd4e/gAAdZTngemf0oIrvM1uXVL5dH085QN/WXHKgowJB9ljIBPPLYXqOaRpUE+g69HHI427lRnxhZLaUgbsHpjGT7MnU452bup7CLptrl+bqYAytnIUDJVF9gM8+5z6AYon7Sdjh7O4HDESRkjOfKQy89PzN/Gg3SlR3Z3UBcWdvOM4liR+eT5lBIP1B4NSNAr8CQZK55ABI+hzj+R/dX7qM0iXxHnk4K+J4SEHOVh8rZ44YTGUdTwB9gEnSlKBSlKBSlKBVD77b0xaNMVJDF4QhHoyzK4P0+Q/rir5VL75LYyaJdhcZCo/PtHKjH9cKaC5RyBgGU5BAIPuDVb7y4C+kXoGOIHbn2Qbj+uF4+tS3Z6dXs7d0OVaGNlPIyrICDzz0rt3UAdGRs4ZSpx1wwx/1oMd/Zt1RfAubYkbhIJgPUqyhCfqAUX9/1rZ6879uLWXRNdS9hBEEzeJhc7TuP40Xt1JYD03L7V6BsrtJY0kjYMjqHUjoVYZB/caDnpSlBSO9rUb+CwaTTwvlyZn6yJGOdyA8YHO484HOOpFO7gdDtJY3vGzJeq7Kxc52buQyj3YZ8x5+Ye+dmkQMCGAIIwQeQQfQ/SsM7MW50btK1sfLbXYxGT02uSY/Xqrgx/XPTkUG61Su9vsq2oac0cQJmjYSxrnG5lBBXnjlWOPrirrSgwTud7xY7OM2F+TEqu3huwICFj5o3GMr58nJ6bjnGK3a2nWRFeNldGGVZSGUg+oI4Iqpdt+7ez1I75A0c+MeLHgMQOgYEYcD9/wBazNTe9mbuNXkafTZWAzg49cgKT+HKMlsA4cD1wdobhrV6YYGZcFzhIwc4MshCoOATgswz7DJrk0yzEMMcSkkIoXJ6nA6n6k8/rUXFcrdXaGMq8Nuok3DDAzTJ5MH02wuWPv48eDwanqBSlKBSlKBSlKBUZ2m0/wCIsriAdZYZIwcbsF0IBxkZIJzUnSgrHdldiXR7JhjiBE4ORmMbP3+Xn65qz1Ue7RQlrNAAqi3u7mIBRjC+Kzr5fyjDjA9sVbqCu9vOyqajZPbvgP8ANE/+5KvQ9Oh6H6E1RO4rXpF8fS7vKzW7MUVjkhQcOgPQhW5GPRvYVaO8Ht7DpjQ723s5O6Bfn8Mg/iD0XDAAZ+bLe2Rl+t6ReCFO0ccgNw0omMakOqW5ARFyOWwo2OOOD6EGg9C0qM7Na3He2sVzD8ki5weqkcFT9QwI/SpOgVmnfj2Va5s1uoAfHtSX8vDGLq2D7rgOPs2OTWl0oKP3Z94MOowIruq3ariSM8biPzoPVT/Dn6E3isJ7xe56RJGutKGRneYF8rI2c5iPqM87eCPTPAEB2Y73L+yk8K9DTopCskoKzJj2YjJP0fOfcUHpWqX3wWsMmj3AmIGAGiJGT4wPkC+u5j5fsxqx6BrMV5bx3Fu26KQZBIwRg4II9CCCD9qz26kfVtdEOP6hprbpOQVkuR0BwfQgjHOAj5xuxQZp2R7zbrSoWtDbodsjEiUNHIrHAKsBg5GPXkdPQYnLTvL1vUnaPT4EUjqY0B2gj8zytsXJBIzjp61tOsdlbO6bfc20Mr8edkG/A6Dd1I56ZqRsrGOFAkMaRoOiooRfboBjoKDK7bsVr7Zll1YJLgFUUsybsdGG0Io4HRWzk8e/6e+7SWIJlihv4xnJjHnGMnooViSP7rdB+utUoMq0zvytC2y7gnt3HDcCRQR1B6MOf7tXHTO3unXGPCvIMtgBXbwmJJwAFk2tnPpj2rua72XtLwYureOTgjcVw4z7OMMvQdD6CqLqHcXp7kmKSeLg4AZXUE9PmUkge2f19aDUI5AwypBB6EHIr9VjcPcX4WWt9RmjkxgMqbevoSrg4rvQ922qLgLrk+FxgYkI4+hl5FBq1KoVr2S1Xnxdac9MbLaIffOc/Svkfdu5VRPquoyYOSBNsU4PTGCRxx1/dQd201SGyvNQ+KljhjeSGZGkdVLGSEIQBn3gPHXg+lVzVe9Z7lvA0O2kuZvWRkKxoOecEgjp1faPv0qX03uq06K4LmAzZXJM7GUF95Ykg8EkEA5HRfqc3aztI4kCRIsaDgKihVH2A4oM57Ld1KB2udWf4y6flt+TGuVxjB+cgcAngYGAMZrJO0zX+nyT6PFJIbd5cxooy0iS/KFONxDDAZV4LBhzzn1RWJ99epJZ6vp12gBljBLjIyYlcYGD0yGkAPv9uAt3dB2Nm060YXEhLykSNCMFIzgDr1L4ADEHHAAzjcb9XHbzB0V1OVYBgfcMMj+FclApSlAqrdtOwVpqSHxk2y8bZkAEgx6E48y+mGz1OMHmrTSgwXsHqEug6i9hqDBbWY7klOfD38BZAegVgNrZ6ELkgA53CwsI4QwiQKHd5Wx+aSRizMT6kk/yHQCo/tZ2Xt9QgMNymR1Vhw6N7qfT/rWXXGh9o9OVYLGcXNuo2odsRZFHQES8gegAJAAA46UG10rCJp+1j4G1156qLZf3n2qPu+2XaPT/ADXaMUAyTLCrp5jgZkjxg59N3qOORQeh6Vh2j9/3OLu04580DZ+3kf8AT83/AGq/aN3p6XcdLlYj7T/he/q3l9Pf296C50rit7hHGY2Vh0ypDDP3FctApSlApSvxLMqjc5CqOpJAHPHU/Wg/dKpOu96mmWw/1hZm9Fg/Fzx/vA7B+rVQX7xdV1aQwaTb+Cn5pM7mUH3kYBU+wBPtQad2y7bW2np+K2+YgeHAhBlcscDj0XIPmPscZPFUns92Bl1G6/pLWgRuIaG0JJVYx8qyA9F6HYMZJO7qVqe7B92sVm3xF03xN83LSvlgrHHybuc8Y3nn7ZxV+oPgFfaUoFKUoFKUoFKUoFfGUEYIyDwRX2lBT9e7s9NujuktlR8k74fwiSepIXysT7kH196pGpdwMJ/1e7kT6Sosnp7rs9cVs9KDzpP3K6nbnfazRMwHWOR4n5OCBkAYxzyRXWu+znaWIH8S9ZVH9ndM/GOgCyZP2Ar0pX5oPNsep9pkUAC+wox5odxwPclCSfqa47btF2kkzs+MOOuLf/8AnXpevtB5mFj2luHY51AHjIMjwL7cKWVfToB/OpC17mdUuWU3k6IBxl5GncLn0A4xyTjcP0r0RQUGY9nO5Kxgw1yXuXGOGOyPI9lU5PPozEY9K0iys44kCQxpGg6KihFH2AGBXPSgUpSgUpSg/9k="/>
          <p:cNvSpPr>
            <a:spLocks noChangeAspect="1" noChangeArrowheads="1"/>
          </p:cNvSpPr>
          <p:nvPr/>
        </p:nvSpPr>
        <p:spPr bwMode="auto">
          <a:xfrm>
            <a:off x="2938990" y="-762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3" name="AutoShape 35" descr="data:image/jpeg;base64,/9j/4AAQSkZJRgABAQAAAQABAAD/2wCEAAkGBxQTEBUUERQWFhQXGBoXGBgXGBoWGRsWFhofHSAdHh0cHCggGxolHBccITEjJSorOi4uGR8zRDMtOSgvLisBCgoKBQUFDgUFDisZExkrKysrKysrKysrKysrKysrKysrKysrKysrKysrKysrKysrKysrKysrKysrKysrKysrK//AABEIASkAqgMBIgACEQEDEQH/xAAcAAEAAwADAQEAAAAAAAAAAAAABQYHAwQIAQL/xABHEAACAQMDAQYEAwQGCAUFAQABAgMABBEFEiExBgcTIkFRFDJhcSNCgQiRobEVJENicoIzNDVSc7PB0WOSorLCJVN0g+MW/8QAFAEBAAAAAAAAAAAAAAAAAAAAAP/EABQRAQAAAAAAAAAAAAAAAAAAAAD/2gAMAwEAAhEDEQA/ANxpSlApSlApSlApSlApSlAr4TQmqBaSPrM0hJZdKjJjVVJU3jg4ZmYYYQqRgKMbvUnoAk7jtg0xKaXbm7IODNuEdqvOD+Kc+IR7Rhq/Qj1ggNvsAw/swkxU8f8A3N+Rg+m30681Z7eBUUIihVUYCqAoAHoAOAK+zSqqlmICqCSTwAAMkn6YoKVp19qc8ssTTWdtNHgmHwZJiYz8sgcypuRunA4IIODkVJeJqcWCy2t0vqI99tJ1/KHZ0PHoWXOeoqo2+h3Or51PxWtWMTLYRqSpADbkkmYZ3BmUHYARjHWrboHa5JGW3ux8NfYG6GTjcfeJvllU4z5SSPWg7uj9pYZ3MXmiuFGWt5hslA9wM4dP76Fh9amqitd0SG6CiUYkQ7opEIWWNgR5o26r0GfQ8Ag1x9mNSeVJI5iPiLeQwy4GASMMrgegeNkfHoWI9KCZpSlApSlApSlApSlApSlApSlApSlBXu8G+aHTLhoyQ7IIkIOCHnYRK2fTDSA5HTFSeh6YlrbRQRgBIkVBj6Dk/cnJP1NV7vVjzprHONs1sfv/AFiMY/jn9Kl+2F+YdPu5Uba6QSsrAZ2uEO04wfzYoObWtbhtoDNK2VyFQINzyO3Coijl3Y8AD+QJqpp2cvNRbfqsnhW27KWMR4K+njyDlzzyoOOB9q6nY2f46VbpRu+Bt1ggjclMXbx/i+J5SVYYWPODgMx5NSP9COrrNqepzJKwJEUU3w1upBDEKvBkC9MuTkdRQXaNAAAoAAGAAMAAegHoK6mq6VDcp4dxGkidQGGcH3B6q31GDX3S7+KaMNDMky9N6Mrgke5TjP2xXNeTIkbvKQsaqzOxOAEAyST6ADNBmnaW9MVrMLK9+Jjt8Snw5klu7Zo3ySGJPixbQyskmTgt5iOB2+xWrSPrd9FKiBxBAXaMnw5GTIEqqegeOROMnGwDLda47ftRYfEwx/0bNCisscVw1r4KxtKxXAO0GNCdgzkZ34IxnPb7K2inX9UlQYWOO2gGMBc+GCRjrxtXGOOTQX+lKUClKUClKUClKUClKUClKUClKUFH753xo8wJwjPCsjbd22NpVBOPfpj/AL1A6F2DUq4s0NiouPCmxM1x8VaIdwLK42xuw2spX8sjejYrTNTsI54XhmXfHIpR15GVI9xyD9R0rJtam1OxeHR7KaOXxkc280m5J444wzFGYNtLBVAVsD2wOMBpGhdn1tZrposCO4kE2zHKykYfnOCrYVgMcEt6YAiG7tbKS6lurpWuZZHZh4zFkRTnCKmcbQDxuzjqMV2uw/bBL6Mo48K8i4uLc5DIwOCQD1QnnPOMgGrLKTtO0Atg4BOAT6AkA4H1wftQdPTNFtrfd8Nbww7sbvCjSPdjOM7QM4yevuai9Z7QzJJ4VnZS3LjhmyIIV5xzI/zEZzhA3r7VH6z2+Fnn4yyu4wMYkjVZoj9nVuP8wB+ldbQO8iPUJDFY2s8ox5pJAsUK/RmyxyR6AEnPTqQFn7L6nJc2kc0sQidt2UD+IMKxAZWAGVYAMPowqu918JIv5nz4kt/cZzklVjbYqZJ5CgHHTAOKtOranFawtNO6pGgJJPHQdB7k44A61U+6GBzZz3MilfjLqa6VWG0hJCAPXoQuQfYj70F6pSlApSlApSlApSlApSlApSlApSlBXu8G3uX0y5WyYrcFPIVOGwGBYKQM7igZRj1I5HWo3u/tNNeFJbNI2lQAPI4DXKybdrCRmG8PgkHoMEgcVc6yjvTGmfE2yyOkVxLMqTTRyeGywcFvF2HJDYVQW+XO7OBgh2e9HRklvNO+GYw3s8+zx4iVf4eNCZM7fm2jbjPTGMgGpCObXLQbWit9SQcB0cWsx/xhgU/d7H3qG0XQodI1lnlyLa5BSzkz+FDJIdzxHnCFsDafUDHvWr0Gd6h3nNB4YuNMvY2lYRoCqHdIfyr5vMcn2rm//wBHqkuUstJ8Eekl1Ksa5wM5iTzHr1Dehqv96+pTx63pYt1ieRQ5jSU4QySnZgnI5OAF9mxU1Yd8ensxS4MttKp2usiEgOPmGUzwCMZIH2oOa17vnuJVm1m5a8ZW3JAo8O1Qjp5B8+OmT1HBDVfQK6Wk6xBcpvtpo5V90YNjPvjkHg9fau9QKUpQKUpQKUpQKUpQKUpQKUpQKpneF2yNn4VtaqJb65IWGM9FDHHiP7LngZxnB9FNWy/vEhieWVtqRqXYn0VRkn91Zj3Z6NLe3sutXilTIStpG35YsYD/AEG3yjpnLt6g0EZ2Utb7VZ7mHVL6aFrdwHtIAsJIboS6jzRnkfmzkHI4zoGm93umwIUjs4iCCpLr4jEHGfM+T6elQnbdBZ6rp+oL5RLJ8DcYwAyygmMnJHCsCxP91fbFaHQZtqGmyafC1vcRm+0dvKVILz2qZyOOssSnBDDDIBkfKMyWgtLaQq1vI19pzeZCvnuIUbnjnM8S8+XG8cABugu9UXtNpY04S39lLHAAd9xBKxFvNkjJAGfDnbGAyg5OBg5zQfntXLFe3OkrCwkQ3XxO9DkhbVGbng4XeyqQcckDgmuPTu0Glu1xHdPZqUu5lVJfCz83mbzf70m9s/WqXNqF48l1qen6XMgntQquWRCkj8yTLGQWlJ2rgqBkKCRzV37GW2jrp0ckPgGFuGkuAgkZ8+bxC/5tw6dOBjjFBXO8TTY9Mjh1TR1jjZXCSBMmGSORSBlQ20jOOg/MDnIq3d2nbtNUt2baI54yBLGDkcjh19dp54PQgjngms9vuwB+EmfR8BJF/GtUw0Uqrgho16LKpAYbev34at9mb3wL/TdRjOIb9Ba3KrgAXK4jJI4ABdUk/wDN1yMhvlKUoFKUoFKUoFKUoFKUoFKUoKf3oMWs47Ybs3lxDbZX0V23OT5hx4cbfvx65Fst4VRFRAFVQFUDoFUYAH0Aqmd41yEudKLHC/HKPU+YoyjgfVsfrV3oM975Zlk0SSeFkbw5IpFcYbDLKEyvUbgWIP8AmH0q+Wk4eNHU5DKGB6ZDDIP8axzvrgms0maJd9lfALNGSQI7tCGWVcHgsEGQOCUOeort6F30WMNhbrN4zzrGkciRxjhlXBbLMq48vofUfWg1TU7+O3heaZtkcalnY5OFH0HJP0HWs07MX41C7in1KGTbK0smnK5TwAkWOsYOfHK5fLlgcErjFRHafvBj1RILJbW4jiubq3jMko2qYzKp/KeScA4B9M54qzd4N5cm+sbbToElkgzdsjMkaqgBhTqwIX8RuB1wMZwcBobuFBLEAAZJPAAH8qxDRNOxe31wNIe8srmRvBbbETwx3MobBEbk5BGOAvXqJm77K67eSo17cWawAkmDa0kR4OC0W3EgBxje5xgHqOebS7DU5b+4s7zVJECRpNH4EUMZeN2IyDt3IFZdpHOcjn3DpdjZpLU3FvplhexSXDb0W9TZbQMoIZvEDEuoyuAFycAZNU2ysXXTtYtlctJYXaXCSYC+dHaNnA5KnbGTjPoPrUn306TPYxwMl9dyiYukolnbkqFK4RQFAxnP6VqWh9h7KK3nW2jZFvItsm53clXVuuWPP4h6H9aCwaNqK3FvFOhyssayD7MAcfcZxXdrN+43UWNlLZzH8aymeJhnJCliR9QA29R/h/StIoFKUoFKUoFKUoFKUoFKUoMz79ZvCt7GfODFfRNnGQMK7Zx642CtLVsjIqld81kZdFugASUCyceyOpP6Bcn9Kl+wWo/EaZaS5yWhQMefmUbW68nzKefWgltRsI54nimQPG42srcgj/v659DWY91tsLDUr3TJEXg+PbOVG5oWIyC/UjGzj3V61es073bF4HttXt1zLaOFlA/NbucEfpuI+0jH0oIzvp1cx6hpMa/knWcg4wSJEC/X0f8AfXd1a+8LtharxiWzMZJ9OZXGPqWQD9ao/bLVEu+09m8ZEkKy2SKwHlId1kxn1z4h6/UelXbvLj8HXNHuduQ0vgN6Y3MACT68Sscf3frQanUBPABq0TgHLWkyk+mFmhIHt+dqnxXC8AMivzlVZcemHKn/AOA/fQZ1+0DZb9I38/hTRvx082U5+nn/AH4qt9kO9Z5jb2zH4aCKKNJrl1aZmkVVXk/LCrMDlnzxk5X0svf1rKRaYbfG6W5dURepxGyuWx9CFH3YV3u57sgbCwHjLi4nIkkB6qMeVDx1UckejM1BEatdjTu08T42Q6hEI5Dk7TMp2q2McHOxf85PvWp1mPf9pu7S0nTIe2lRlZTt2q52cf5inT2H1q6djdZ+MsLe59ZIwWx08QeVx+jhhQTVKUoFKUoFKUoFKUoFKUoIvtUoNjdBhlfAlyPcbD7g/wAjVA/Z31PxNMeEkFoZm44yEkAYfXlt/J9vpVm72L0RaNeMceaPwwCccykJx7kbs49cVmH7PzSW9/LBKu34i2SdPMOVBBXge6yseemDQb5XBfWiTRPFIu5JFKMD6qwwR+41z0oPOXZjSPhtYg0uSIlo774lZc43xxxFkJ+g27+vqw++j9+lv/8ATFuFGXtp4pVOMj5tuD67SWHA9QKj++Oza0ntNYtx57eRY5gPzRNkDJ9By0ZP/iD2qx94M8VzoFzKmHje38VD9sOp+4IB/Sgt9vMHRXU5VgGB6ZBGR1qJ7VdqILCIPOx3MdscajdJI/oqKOp6DPQZHPNUvTO3jtZWltp6C8v2tot+P9FCfDGWmcYUEEHyZzkY4OAbF2Y7GCGQ3V4/xV+3WdlwEHQJEvSNQCRkcnLe+KCu9luyFxd339KauoVx/q9qcsIQD5WbnG4cnGOp3cHgadSlBRO/D/YVz94f+cldnuftGi0SzVxglGcf4ZZHdf8A0uDVf77pDcfBaZE34tzOrEY3bY1yNxGM7cnOeP8ARt9a0yztlijSOMAIiqigcAKowBx9BQc1KUoFKUoFKUoFKUoFKUoMu/aDu2GnRQJ809wi445VQTjnp59nNdTtNYrp+s6LKgIQp8EcdOBsXIUAZzNn/L04rk7Yf1ztPp9qBlbVTcOc9G+fpkH+zj/83TA57H7QULDToJkGTDco59gpVhkj182wfrQahSuCxuRJEki9HRXHpwwB/wCtc9B0Nf0pLq1mt5PllRkJ4JG4cMM+oOCPqBWBdkZdSuopNCh2LFHJItxcEFtkO/BVc+7B8Dq278oBI2Dtx2neApa2aeLfXAIiTkKi9DK5/Ki/xxWaaSmrdn45EW0iuoGl3PJGXds4HzYO5Bt9WXAJ9c8hr/Zbs1b2EAhtU2rxuY8s7AY3MfU/wHoBUxVN7C949pqXkjJjnAJML9cD1U9GHrxyParlQK4by6SKNpJWCIilmY8AKoySa5qxfvi7U/EXcOkQybFeWJbmTnA8Qjan1ADBj9cD0NBNd2ytqN9cavMPJk29mpHywqeW/wAR6E+5k9OK06unpGmx20EcEK7Y41CKPoPU+5PUn1JJruUClKUClKUClKUClKUCvzI4UEscAAkn2Ar9Vn/fbrxttMaOPPi3J8BABk7W+fj/AA+Xj1cUEP3Ng3d7qOqNz4svgx8nIRcMRz6bfBH+U8VO990G7Q7k5xtMTff8VR/1qd7DaCLHT4LcdUTLnnmRvM559NxNfO32nfEaZdxBdzNC+0YJy6jcvT13KMfXFB0u6q68TRrNuOIgnH/hkp+/C81bKznuDu1fRkVTzHJIjfctvH/pcVo1BlcmtS22v3cTQSNNeCGO0lIBjVI0y5OSPIrEuQuSdv1FXmG+igEq52w2yl5pW587AyN05L4O9jj864znjq9tex0WoJHukkhmhJaGaI4dC2M/cHA9jwORWXHsvr8kIglCMlvKso8SQP8AFv4m4GRi+WRQOhx0UYyMqEh3yNYwwQ3aRtb6jIRJA0YEcnGCTNjjgEdcnOB03Vdu7Ttf/SFqfFGy6hPh3CEFSG9GwegbB49CCPSs1iE8faO0l12OIvMgEWxt0ccgJVDgkjO/9AXDdRxZe0nYrURq8l1pUyW6TxqJmdgfPnBwm084AYH33cjNBe+1/aGOws5biQjyqdik43yEeVB9SfboMn0rzdc6JNBf6dNdMTPdyR3MgYbSpkn9f7xHmPAwTj0rZdC7sW8dbjVbuS+kU7kR8+CjHk4Uk5APQAKOnlqmd/lwYdVsJypKoit7bjHLuKg++CP3ig3mlKUClKUClKUClKUClKUCsitz/S3aYv8ANaaaMDPKmfJ5+/iAnPPEA96t/ef2o+AsHZD/AFiX8KBRyxkbjIHU7Rz98D1rk7tuyw0+wSIj8Z/xJ2znMrAZGfZQAv6Z6k0Fqr4wyMGsi1jvZuEvfwLZH09bhbVpiG3PJzu2NuC9AcDB6ZJ8wA16gxTZcdnL2eQRPLpU7bvwzkxMc4GCcKw+XJ4YbecjA13RtXhuoVmtpFkjYcMp/gR1VhnkHkV3JIwwIYAg8EHkEH3FZbr+hz6NM1/pSb7VubqzBOAB/aR9cAeuB5f8OQoXrtb2mg0+2ae4bAHCqPmd/RVHv/Ic1l0VtrGvDxDIbCwPMajO5x6Hgq0gIPUkKcDAqG7R9ntU1CD+l51UlGV4bIoXHw4OSdpPIOASpGXGenAq5N3jJJBe+BMheGKK6gCHqgCM8RyMHa6lD0O2ToMZoIq+7mLWOCZbWaaS+jRZU3FduQW2jbtxhyhXknBA+x0Hu67TDUNPinOBJykqjOBInB6knBGGGSeGFVrVO2ts0Njq8T4RHNvcIDlwk6+ZCPVkkSN+OoXI4PMT3CairzalHFgQeMJYwBtAWRnAwuOBtRePTFBsNYT+0x89j/hm/nHW7VhP7S/z2P8Ahm/nHQbtSuK0m3xo+MblDY9sjNctApSlApSlApSlAr4TX2s674+1DwW62dplry7Phoq53iNuCwx0JPlH3J9KCJ0fGta610cmy087IQekk2Sd49MbgG+yx561qWo7/Bk8IAybG2A9C204B+mcVlNjqFxpVrLBp1tDLFYBGvZJH2tLM6BpPDAP5Vxy3ou0KcDOtwybgD7gHHtkUHnDS7k6hp1rp0KmCOzZrq8uW8oj2mTlQDkttc+xJHoATXd7tk1YSS3NpbyTq4IhkvJWEaqWOSV3DxHIXGVIxz71PX/dzqb3V7BHNFHZ3cvjSTYy7KWJWLHzeTPTKgg9ecVKW/YTWkVUXWNsagKMR8hBxwPcD6/rQdt+2eo2d3bQanDZsLqRIozayOGUs20kpJksASvTH3PppNUrsf3cwWcvxMskl1eEEGeYkkZ4O0EnaSOMkk4JGcEirrQKovaTuo0678RvB8GZznxYmYYbOSdmfD59fL6n15q9UoMsfuMsN8JDzbU2+IpbIlw2TkjBQsPKdpHGMYOSbt2U7I2uno6WkZUOQzEsWYkDA5PoOePqanaUCsY/aV/1ez/4kn/tWtnrH/2krcmztZM8LMVx9XQn/wCB/fQatpX+gi/4af8AtFdqoPsMc6XYk8k2sGT/APqWpygUpSgUpSgUpSg6esanHbW8k8zbY41LMfoPQe5J4A9SRWV911lJqWoT6zdAhcmO1U9AACpIB/3V4yOrM5610+83V5NV1GPR7Jvw1cG4cZI3L82RkArGOcZ5bA4IFd+17Y3FpAj2tpCNJguBZnO/4ghW2mYdECs59cktnPXIDq6/bS3F7faWsiwwvc/GXc5K4W3MMO1OTwxdTnOPlB6E11dBWOy1NZtOiv7q1WF1uJ1UzeOxPlAyFVlTAwydemPU3Ptb3f6ZNcyX2oMVBVVbdIIovKAAxIwxfAx83THHFc2k9g/CiVLXUr1bYrlUV4WwCdw2OYiQvPp++g7/AGc7cw3lw1usF1FKqeIRPCY/KTgepxn0zjNWmozRdBhtQ3gqdz43yOzSSyEZwXdiWbGTjJ4ycYqToFKUoFKUoFKV8JoPtZP+0h/s2D/8lf8AlSVrFZp+0DGDo+SASs0ZB9idw4/QkUFs7AuDpVjg5/qsA49xGoI/Qgip+qv3Yf7Hsv8AgrVooFKUoFKUoFUjvZ7Z/wBHWR8Mj4ibKRDPI480mPZR/ErVwvbtIo3llYLGil2Y9AqjJP7hWG9kLVtf1mS9uR/Vbcjw4mPtkomB6fnY+pwOh4C49yvY82lobmcH4m5wzbvmSPqqnPO453N9wMeXmnTWd1I9zoDmGJWuDcC4kbaTbu4kAjj/ALR889cDDKcY3DeayzvU7Pp/SFpfzwtcWoU21zGqF2VG3lZAAMgBnOSCCMLjrQQ3eJoMThLCB3vdTmZNzyvuMEScltq+SBfTAA4Y9fXXNA074e1hg3l/CjSPcep2KBn+FZ93YWCQajdLZIZLKRBL8RJHIsqysV/ALyAFwAS/TI3DJzWo0ClKUClKUClKUCojtLqIgijPrJcW8IHTPizop9D+UsceuMetS9VTvHiHw0Mpz+BeWkoGSNx+IRMHB9nzyD06eoC11nnfzAW0WUjGEkiY59i4Xj65cfxrQ6onff8A7CuvvD/z0oOx3O3Jk0S0ZsZCunHtHK6D9cKM1c6zruFud+ixrkHw5JUwMZGW34P18+fsRWi0ClKUClKyzvX7yfh82Vj+JeP5GKjd4e/gAAdZTngemf0oIrvM1uXVL5dH085QN/WXHKgowJB9ljIBPPLYXqOaRpUE+g69HHI427lRnxhZLaUgbsHpjGT7MnU452bup7CLptrl+bqYAytnIUDJVF9gM8+5z6AYon7Sdjh7O4HDESRkjOfKQy89PzN/Gg3SlR3Z3UBcWdvOM4liR+eT5lBIP1B4NSNAr8CQZK55ABI+hzj+R/dX7qM0iXxHnk4K+J4SEHOVh8rZ44YTGUdTwB9gEnSlKBSlKBSlKBVD77b0xaNMVJDF4QhHoyzK4P0+Q/rir5VL75LYyaJdhcZCo/PtHKjH9cKaC5RyBgGU5BAIPuDVb7y4C+kXoGOIHbn2Qbj+uF4+tS3Z6dXs7d0OVaGNlPIyrICDzz0rt3UAdGRs4ZSpx1wwx/1oMd/Zt1RfAubYkbhIJgPUqyhCfqAUX9/1rZ6879uLWXRNdS9hBEEzeJhc7TuP40Xt1JYD03L7V6BsrtJY0kjYMjqHUjoVYZB/caDnpSlBSO9rUb+CwaTTwvlyZn6yJGOdyA8YHO484HOOpFO7gdDtJY3vGzJeq7Kxc52buQyj3YZ8x5+Ye+dmkQMCGAIIwQeQQfQ/SsM7MW50btK1sfLbXYxGT02uSY/Xqrgx/XPTkUG61Su9vsq2oac0cQJmjYSxrnG5lBBXnjlWOPrirrSgwTud7xY7OM2F+TEqu3huwICFj5o3GMr58nJ6bjnGK3a2nWRFeNldGGVZSGUg+oI4Iqpdt+7ez1I75A0c+MeLHgMQOgYEYcD9/wBazNTe9mbuNXkafTZWAzg49cgKT+HKMlsA4cD1wdobhrV6YYGZcFzhIwc4MshCoOATgswz7DJrk0yzEMMcSkkIoXJ6nA6n6k8/rUXFcrdXaGMq8Nuok3DDAzTJ5MH02wuWPv48eDwanqBSlKBSlKBSlKBUZ2m0/wCIsriAdZYZIwcbsF0IBxkZIJzUnSgrHdldiXR7JhjiBE4ORmMbP3+Xn65qz1Ue7RQlrNAAqi3u7mIBRjC+Kzr5fyjDjA9sVbqCu9vOyqajZPbvgP8ANE/+5KvQ9Oh6H6E1RO4rXpF8fS7vKzW7MUVjkhQcOgPQhW5GPRvYVaO8Ht7DpjQ723s5O6Bfn8Mg/iD0XDAAZ+bLe2Rl+t6ReCFO0ccgNw0omMakOqW5ARFyOWwo2OOOD6EGg9C0qM7Na3He2sVzD8ki5weqkcFT9QwI/SpOgVmnfj2Va5s1uoAfHtSX8vDGLq2D7rgOPs2OTWl0oKP3Z94MOowIruq3ariSM8biPzoPVT/Dn6E3isJ7xe56RJGutKGRneYF8rI2c5iPqM87eCPTPAEB2Y73L+yk8K9DTopCskoKzJj2YjJP0fOfcUHpWqX3wWsMmj3AmIGAGiJGT4wPkC+u5j5fsxqx6BrMV5bx3Fu26KQZBIwRg4II9CCCD9qz26kfVtdEOP6hprbpOQVkuR0BwfQgjHOAj5xuxQZp2R7zbrSoWtDbodsjEiUNHIrHAKsBg5GPXkdPQYnLTvL1vUnaPT4EUjqY0B2gj8zytsXJBIzjp61tOsdlbO6bfc20Mr8edkG/A6Dd1I56ZqRsrGOFAkMaRoOiooRfboBjoKDK7bsVr7Zll1YJLgFUUsybsdGG0Io4HRWzk8e/6e+7SWIJlihv4xnJjHnGMnooViSP7rdB+utUoMq0zvytC2y7gnt3HDcCRQR1B6MOf7tXHTO3unXGPCvIMtgBXbwmJJwAFk2tnPpj2rua72XtLwYureOTgjcVw4z7OMMvQdD6CqLqHcXp7kmKSeLg4AZXUE9PmUkge2f19aDUI5AwypBB6EHIr9VjcPcX4WWt9RmjkxgMqbevoSrg4rvQ922qLgLrk+FxgYkI4+hl5FBq1KoVr2S1Xnxdac9MbLaIffOc/Svkfdu5VRPquoyYOSBNsU4PTGCRxx1/dQd201SGyvNQ+KljhjeSGZGkdVLGSEIQBn3gPHXg+lVzVe9Z7lvA0O2kuZvWRkKxoOecEgjp1faPv0qX03uq06K4LmAzZXJM7GUF95Ykg8EkEA5HRfqc3aztI4kCRIsaDgKihVH2A4oM57Ld1KB2udWf4y6flt+TGuVxjB+cgcAngYGAMZrJO0zX+nyT6PFJIbd5cxooy0iS/KFONxDDAZV4LBhzzn1RWJ99epJZ6vp12gBljBLjIyYlcYGD0yGkAPv9uAt3dB2Nm060YXEhLykSNCMFIzgDr1L4ADEHHAAzjcb9XHbzB0V1OVYBgfcMMj+FclApSlAqrdtOwVpqSHxk2y8bZkAEgx6E48y+mGz1OMHmrTSgwXsHqEug6i9hqDBbWY7klOfD38BZAegVgNrZ6ELkgA53CwsI4QwiQKHd5Wx+aSRizMT6kk/yHQCo/tZ2Xt9QgMNymR1Vhw6N7qfT/rWXXGh9o9OVYLGcXNuo2odsRZFHQES8gegAJAAA46UG10rCJp+1j4G1156qLZf3n2qPu+2XaPT/ADXaMUAyTLCrp5jgZkjxg59N3qOORQeh6Vh2j9/3OLu04580DZ+3kf8AT83/AGq/aN3p6XcdLlYj7T/he/q3l9Pf296C50rit7hHGY2Vh0ypDDP3FctApSlApSvxLMqjc5CqOpJAHPHU/Wg/dKpOu96mmWw/1hZm9Fg/Fzx/vA7B+rVQX7xdV1aQwaTb+Cn5pM7mUH3kYBU+wBPtQad2y7bW2np+K2+YgeHAhBlcscDj0XIPmPscZPFUns92Bl1G6/pLWgRuIaG0JJVYx8qyA9F6HYMZJO7qVqe7B92sVm3xF03xN83LSvlgrHHybuc8Y3nn7ZxV+oPgFfaUoFKUoFKUoFKUoFfGUEYIyDwRX2lBT9e7s9NujuktlR8k74fwiSepIXysT7kH196pGpdwMJ/1e7kT6Sosnp7rs9cVs9KDzpP3K6nbnfazRMwHWOR4n5OCBkAYxzyRXWu+znaWIH8S9ZVH9ndM/GOgCyZP2Ar0pX5oPNsep9pkUAC+wox5odxwPclCSfqa47btF2kkzs+MOOuLf/8AnXpevtB5mFj2luHY51AHjIMjwL7cKWVfToB/OpC17mdUuWU3k6IBxl5GncLn0A4xyTjcP0r0RQUGY9nO5Kxgw1yXuXGOGOyPI9lU5PPozEY9K0iys44kCQxpGg6KihFH2AGBXPSgUpSgUpSg/9k="/>
          <p:cNvSpPr>
            <a:spLocks noChangeAspect="1" noChangeArrowheads="1"/>
          </p:cNvSpPr>
          <p:nvPr/>
        </p:nvSpPr>
        <p:spPr bwMode="auto">
          <a:xfrm>
            <a:off x="3091390" y="762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AutoShape 2" descr="data:image/jpeg;base64,/9j/4AAQSkZJRgABAQAAAQABAAD/2wCEAAkGBhMSERUUEhQWFRUVGCEXGBcXGBscFxocGhoYGBceIBocHCYfGR8kHRgcIC8gIycpLCwsHB8xNTAqNSYrLCkBCQoKBQUFDQUFDSkYEhgpKSkpKSkpKSkpKSkpKSkpKSkpKSkpKSkpKSkpKSkpKSkpKSkpKSkpKSkpKSkpKSkpKf/AABEIAGUBoAMBIgACEQEDEQH/xAAcAAACAgMBAQAAAAAAAAAAAAAABgUHAgMEAQj/xAA9EAACAQIEBAQEBAQFBAMBAAABAhEAAwQSITEFBkFREyJhcQcygZEUQqGxI1LB8DNictHxFYKS4SRDU7L/xAAUAQEAAAAAAAAAAAAAAAAAAAAA/8QAFBEBAAAAAAAAAAAAAAAAAAAAAP/aAAwDAQACEQMRAD8AvGiiigKKKKAJrj4nxO3YQvcYADv39K62OlLHM+BXEYjCWyTAc3GUbFVHX/ugUCzxnnRzmyFwwORUQEEnuTEwBt6moPDc7cQtOCMzKTotwan76mrgbDrvlWd5gb/aqu+JQPjW2SM3bsuuoI96B+5Y5ot4xMwBR10e2dwf9qnQaobl/jfg4u2yv593HQm4ZYHv6Ve6mgyooooMLpgE0srjcbiCGs5EsNqr/wD2ZfY6A7n61Kcy3F/C3c5ygiJmIJIjUetRuD5gw+UWlueYW8wVQZyrM9OkUEmBiFOyuPfKdO//AKrHAcft3LhtGVuASVPb0OxrTgOY7V8L4TFg2xIiY/b61D81ubdxbttsl5dZgFMvXMTQOk0VHcG43axKZ7TZgDlPSDv1qRoMWaK5/wATO3/usOKOQoA3chfadzWrBXA2YR7/ALa0HX447j71st3AdqwGHUbAe8V5ZG47aUG+ivBXtB4TWsPO0Vw8VxKoozNlEz9ulRFzjfiX1TDsGkBmjQDpv/SgYbl0jXQj9a2WcQrbGSNx1rht4NjIzsB66/8AFbVwSqwKjWI+1B3UVilyayoPCajeL8Zt2EZmPyxMb+bb71IsarHiGKVs7sSz3LgyT312HsB7UFg2caragt9Zis0xgzQWBJ2jetWAxQZQNJgaSCR7/XSvcZhA400O/rQd4Ne1zYa6dQRt16bV00BRRRQacTiFRSzGAASfYUvYbHYq9cJANtJgCEP111rdztfC4cSYBdZJ2Cg5m/QVpwHH7JtlnvJ5dC06Sdvv0oJY4p0WXSYOpkbd4rut3AdQZHQiuDDcRtupKurr1ymffSuHlzEEO6RCHzJrOkwf3FAwUUUUGLNArSLpYaaTtWGPvZUmQBOvtWjD8XslfLcRgokwQYA3J7UGu/jrlqS+Ugf3vXVw/iKXkzodNiDuD2IpO5r5oQAKl1WBaGA129ehrXyhxwPiCP8A9JmNiQB/SKCwaK8mvaAooooCiiigKKKKDw1Acx4S4GS7h1BvAFJ0+U+Y7ggmR+ppgrmx4OUFdwQf1g/pNAn4jEcQc27SMFfwy11oUSTOVQcvk0jWkPmPCYs4i2cSCCwKIC0mB8xneO1O3/UxZ4gLjXUNu5b8xJ/lXQH6kUlcz8UN3GsxJYr/AAx5tBqQYPrQLXLmEZ8WiKJJugR7b/prX0so/aqt+FnAc904lwIWMmmrMykFvsAKtJ2A7CgzorC3cBmDMaVnQQnN+FFzB3kJjMsD7jb16VD4FcNYdHVDmuWjAVS51IJ9QI6eoqS5wdlsZlEkNETpqMqg/wDcRUHwm3cVrbPCyJliSHkKTljaNCfc0DNw3A2hNxbS22OplYIH20qC5stFkF0xCZiVZoBXppsdakcZjvCtwVdlY953nT+tKnGW/EpaW42RLbgu2yqpg6/WB9+k0DH8OQ/4RS4EkzIAE6RTXXBwbhq4eylpdlET3Nd9BEcwYwWxbLSAbgEgTGh1jt/vSzieMYlSqWLU5gCzNse4kEa01cfwQuWj3UFl33AMfvS/wq9FiPKWYkJJ+Xpr2ESfpQd1/jeIXDWriWc7uQCkxG+b9qk+FYouqsyFGbUqem9cHDse7JBtZcpMHOrZhJ1EdalcPqxY/wB7afqaDrFe1jWVAv8AN+UYcswzEEQDsSToKScFxa5YuMHtlyTDG2sZYGg7SJ1mnvmvhBxOGe2vzEhhrGq6jXprSFZx7Wb1zxYI0zpoQTAGhPqP1oGXh3Nd8pcPgu3hxoSASCQD3GgNTXB+KXLylntm31BkEUtcJ4zcF1swtW1KaS6ws7CI3qfwWL8WyRoCpg5dmA1kfTSgm7YitlY16GoMLx39qpriV17gtFPK+Z1C9FKiNz36Vc7VV/O3ALtsXnlcr3FazEyG7N6TNBwcucIu28TZbxSA5AbXzMNyCJ+ugpp4fwHEDHPea6WUNGUzJQbDtAmlPHB1a0XuXfEUGfDBaMpUaADT81P+CxfiLNp2dZGbOCGXTURA0IoJzB3QxePyvl/Qf7101pwoEadTJ+utZPdA3IHuRQbKK0piFP5h9xWxWB60C1z/AGgbCZmhfEAb1zBlA+5pW4JawtzCXbdxxmNyT1IXZDEagRNT3xRuv+ECIslmGvbKZH3pA5dtMrOFaLioSyHT5iBFBYvBuCWcJmgkllgx8rAn99a3cr4IrcusBlQHKF6ZhGYielRWHxLNYts0JbSF3nXb7RTlgbSqgC6iND3nrQdAr2iig4OImF1+U6E9RMRH1qBxPBkw/wCIuglme23zMYiJG50lhFT/ABPDZ7RX6/Uaj9dag8Vw43VdYJZv4ZLFlXKBrlj5hOuvWgRMRgLT4VboYIEWHUjzO26j31+0VFcCvOzrbthgZIGUwZOWPbcfY03Py+LNu5ba2MlpQc+eNtQR3Hv6178LcOjPiLhAzyMn+mCCVHrQWNaUgAHXStteAUGg9orwV7QFYsayqO4/dK4dyN4j/wAiF/rQZWuIB2IQaAwSdtO1brmZZMyOx/8AVRnC8ZaSFzKDG01ufmGwX8MXFznSCevbtQd1rFBlDdIn26/Sqw+KPxGNsrh8I0srC5dcbBUIYqI7wAfQmuj4k+L+FPhsUi8FZc0Z1IZvqJYfaqq40ga4SCYJyiPsfTWN6C4+YbVp7AvulxgVDoyOwGUiUGRZkgEAgfy1VyYg4i4Ethrhb8wWCx6QOgFWT8Ncct/h4sXMpbD+TzAbHVeoI3iQelDcBh2NpLU7Fhoo/XU/Wg6OVOIjBWWt3JY63fKcwUnQ2wPQKse5prt8Ska5yxEwF182oE7CKW+CJh3VbiakjUHfPmXMYG2gP3pwsjQTv+tBzeOdDlyGYBOp+oBroTFDbQ76j0306VEcx4/J4ZmIuLPc+Yf0B+9cGE4taRSzDKx8syQZJAPp6zQTnE8Kt1QrfL8//jt+4qBxt0G+Ax8yLlGU/mYf0mkfl/4nPetXvEuSzXsip8pFoqPDyxtMSfamLBWi1wXX8rBS4MgLnPp1MFtfagaMXbW7dSydYXM3oNgfcxS9z9jFhMFZUNcusrMo3FtCN/8AVtP8oPYVhjedPwWHe5ctlrrMEtH8tyFABnoJmR6T1qA5Je4xxWKvsHukHM8zBO4HUBU8oG2tA68mi9aTwrt7xYPl8kBF6JO7AdCRTE+LyGH271zcLsAw4EZgDHUaTrXXicrCDBHX7Gg2vdEb/XppM/Sk3ha5jmsKlyw0nUhTuflBkHbQmlbnniWKv4v8BbYrZyqWFv5nH55O5Gm33rK5x67hLYNyywwyHLnYFWCyJVAPmhRoe5NBYduzrC2jrl1MZfoRSd8S+bLmFuYZcPcHjZ2zL8wIMAKw7Ex9qUL/AMT8d4bKo8NWJ8PMP4ioflk96XsPim8VHZg8MrMWMsSGB36UH0Dg71y7kF0ZLgXzhWMBo2FePgGVs3iXIgDf21jvvWXAnzAvHznPv0bYVLXBoZoFTjXOgwNprl8G4muQqPMSCBDdtTvSTwzEfj3F64QjMQ/hqNHtk6LA6qdD3BNdvxExA8DEW/yiH7mWIBio/AcvMuGw1y20XHQG2wMDMSYB6EGAPrQP3LVrKGXKRkbv3X9htXnNHE/wttrykZwAMp2J1ie58o+1dvBcNdFsG6yholgg0Omup222FLnxBOfCqYJzP5QP9J1M7mDHsaBl4HxlsThrV51CeIs5RrvtvXRfmCQMv71C4DjVtFS2WRQoAXXywBlAnaQOldvEeO2kTzOpBE79+3egxt8dNsMXMqkZupC6ydNSRBJHaKWcXzeuMur4anwQWUZgMruIKseqjRont30rl4jx1M+ZCCCI03O4IK9BDHeunEYSzhrFu5hiHt2rRRoMebOrljpqZP2JoJPhnDnS49w5Tm9BIXNsD37+9MXhZLrNACxmIHppP61FYIlgp3BiY7HUVnzzxoWMIxBh3GVR7kA0CxyvzriLuNe0XDW/OQCJYBdiv+xp2fDsWALMunQ+b71T3IZdcWrouYZWG8Em5IXX3EVYi803luHPYidNM3lbtJ0b6UEzj8CVSQZPrr+81CYfma3hle5ebLZgz1ysOgUbhhOnesOKc3hsyEOIG4H8u/2qu+cuKB8EyW5BDqp0IksCxJ9NI+ooGfHc4DiCrcFopaVjlDRmYDZiNh5lOknasuAWlSziLuUAsSASIGVdVEf6oNQPAsKLeDs5vnCEt2JBLa/Sf17Ux23/APjgIcy3Om4gjMT7QABQSGIxTLhWSwoa45yIp2U3CUB13IUnbtU9y1wVrFgWWus+Tqfc6ewn9aVMBxdv+qrYIGWzbznLqSxtgJJ7jzaf5hTphuM2ycgZcxkkTrQeYhWtsSrHvB613cO4it1Z2YfMO1L3HuNWijBXWYg699B/frS9wniOa81vMQz2ssgwJAJ/pFAycz/EHBYMMLtwO4H+Gnmb6/lX60YTmebVt3tPmuItxEXVgHzDVjoMsCddJqleY+B57p2Xzftv9Iqzvh1y+EwvjXmbzTkljpbiGOv8+/0FBv5jxyOGa8+SxuyLu+mgJ99dKS+W8PfxWPa7bPhBVGqGBbRZyKo2YtGxqQ57ZfEKaQih41kTtM7GCDA2963fD3i9tLF3O2pvjN3+QBfp5dOxNA//AIa46y7uddApy6epA1NR17E3cOSQ7lT0c5gBOupEzXdgOasMVMXR5dSDodBNQfG+crV3+Ggknadj1+lA44HiCvp1EGB1BAIP612A1X3L3MBbFWQFkZTZeBosQy6+61YFsaCgyqF5wJ/CXI2/N3gamPtU1WrFWA6lTsRB+oigrfhXCrX8A5iXZlzTm7kxLVJrwW1ee4APKLhjQEAaxsZBBFRaeHbXw74e55vD3gBk2JYnQ+YVOcHxCLZYeHC2z5ofMSZAHvM0HBxJFGaRKqZdmJzBVOaQT0MZcu2tVLaw2bX5Y29RvH3Dfp9XjnDiFy7eS1bzBHzZoOhIbQVx4DhASQWOUdREyCwE/Yfagy+HPEGw2JCH5bv8Mz/MNj+tPnFLZ8azaSP8Zrh/zsiJv6ZnA+lJK8NJE6Hw3DhwIafJ+nSnrhxz3MMTJYI7PP8AmNv9zH2oPeI4MBLNy0QiDRzADfLlTTYGfSvU4c9q1dBv3JI/mBKnNGh6aVJ38HnF23G4kfXVT9Gn7VB4vBm5ZgMw8SGZ1u5c06xDAx80dKDl4tykUw1w/iXCZRcLP5oy+bQ6anaknDcTF5szSYgdYyhNvckzTNxTEu+BZXBtpajQMGZyC0gwdoA+9Q/w14YL1vEWyRmQqVE6klCGJ7wP3oKxHB7uHw91zKshABB6yFYDrtrNXFewlprKYp9LWVLkE7JClR65hH6/TVzTwI+DdRlBBWAdh+Ua/Qb0qPxC7i7ViyfLhrIytqT4rDQAegE/ag5MXxW7jcQ2JuLCpK2LPS2g0zR3Ipis4kZgouNb8kAqoVZyjSeu5kmo7B4f5vICJjNpt007Cu7EFM62yRqGiNToNTHTc0DJaxmKtW3vNf1UZQkfOQIEGNq7+I/imuf4oBgSqSBtI7+1Rod7uGtKGXykH5S0wZWQOhI1pgS+VUMxV7jW9SBCggkjfXUsdKDRwK4bfiYnElPIkeIVysok6THm1J1pI4jx0Y26cQ4MLKWUOoH+aNql/iZins4K1h1IzOfNr80ET+ppLsYsIcoAITy+/f8AWg237CXU86y0zv7z13P9KMHZsrdUZQYIkMJiO/tv9K8tZ3MqAEky5HXy7d6meX+AeI4UHQnXvHUmgacHwbEOgY4l1y/KEA2Xb0rs43grl64qm86hbQPkO7HcmpDDYVggtglshJZZIJDksNfrXK1q8LmZJ2IJLTlj5QAF2/1TQKOP4atu9lYlhlls8kKF3gHSYpl5Ispe4RhlYSEt5OxBQkT6agVDY97T3z4jwn+HnYwpdj8kjQaK36V2csXms58KVYpnDJqNngNqN9VJn1oG0eMbcqqrK6K0kx9D2pE574uUNi2BIWGIG2nl/wBqsTH4jw7budlBPvG31qpeYLRuXl8SRnBg9icpHtQNNvhFh7IuSMhAKwYWDBHkAgmCAfUGscdhsPcu2Udl/wALINtwZ1AMjQb1HcoXiqjDnMvhschMSFkmYPZiR/zTBxThaqouk67lvJmIEkj5RE/vQJvF7FtL4SyqiJUlSTJ3GpqR5p4Vdt4HDooYtcuwwGgJcFtY6DJH1qE4pjxbe5fWMtmGAI0MQAD6kzJ61anBeKWcbYS6hBBAkDdG6jXaKCH4Fh/wtgJcLEjXNuNFWB3jy/qaU+e+Npir1lLcwgJbTQGSf2FP3NV42sJdK/My5FjeW0/aq04NwoIzvfhVAKyTppmBJ770Gnkm94WKXMwyN5TI0zH5AI/zVYPEP4jnIGdk1ImACdTCnffqRVdXeIYcBmtAkW7oOmzZZby/aZp3PgucrkB4kTI0Gg167UEHYv3EDpcVlhyYYCCDuSY/Y0ocexee1cUAZXbzaxkRWBYjvtp/WmPjli3h1uKtwMbgPcldVnf/AC/ua0XcZgHtrbF5FSIh1y9II1kmZ9omgWuL8dH4UKMyuwVWzaQgCliI7wR9+9MvAeaFt2B4gBdbbkL1LNlCKB0HmGnaujhvLCXwWTJdmVEeYA6ATGwg114bkY2yFfzs8ZiugBEEhu+pAntHagWeS+KuuOc3CS10yWJOp82b9DP0FWe9mxaAZf8AECHM+piVMfU0oHlNCjsGVdc9oloIykAAz6ACmngqePaLW7jKQQH+UrmjXQgg0EZhcPh7tgMyZiCJJmdCCT+n71E8H82MOX5c5OgmATmHtsfua7uK3Thxdz3C0jy7fzeaFAEaVx8tcdTBMPGAAxDEEx5lXXKwHbXUUEbxPDHE4k21EKx1jeAdR7namznnmIYNLGFsqHulVAtDaAYJaNlWD2mRRw3gi2ma8jo03C+ZPMoCyQPTaoheWbzX7mMumXLEBiNQANI/1AhR2oILEWbt1GdvNeuliZI6ZSWn1ro+HLqLly1cUFLhLGdRoNd99R0qdtctuyk6Aq0DUgZGLDKPXTL9KhMTdtWbiOXRBZIzAtBOpkQN5nWgd8bg8HbS6nkSQF8o3lgdNNfp0rO9ZsKniILYYL8uXzHQxqNYMTXEnEDetKbMOpGbVkXLHSYk71H3sebVs+I6+KSYgg5VMCJGvU0Epydw3PeN3oupAAjPqBsNwD+1PwqquU+fEwjGxiVhSc4uKJylwCQwGsTOtWZgOIW7qBrTq691Mig6c1aMZiktoXdgiqJLNoB7k1E818ebDWgyAFmJAzem5iqk4txW/jSTdctbTUqTCt6Afv6TQWjg+I4XFC4LEMQ4ubRmJ+VhPfLp7VycXx6WsI6u0XHAAXUsZjYRJjWIpH4NxBLeGxRvMwbENbtIV+ZMiXHzCOiAzHWAKb8RwvD8MseMxN66oAV7pkljtHQUCTzvxh8FZsQFXEXHLsjHVLeUKqnsSdTUjy9zjhMYwLZLL7FbohddBlYaR7wdarXjOIvYq4124c7sZPXQE6a9BIip7hPJ05WuEEACQvWdRGh29qC3MVwQJalUUruSh3H13pdtc23belmwJBIDXiZVSV7aRoSdan+G4W7Z4eAxaB0bUhTpuSTS+tp7rMQ6ZLbQysJzeUMJ22mg5cXzVjLgksFnQBRlL5tI9BMD613Yvi97DLZtW7od7gGhWWGbKqHbys2/miJNQ3E8d4dy3mILatoJ0UEKI9yD/wAVt4fh7mLx03SUlGupG0rluJp2B79vaA6ONcNxGIYNibi20WCxIjL1HkGgYzGu5iNqW8BjruHxtpsKjIoYiGM5lMZ886kkCc2w71YHMmOGJcJHkU+XT53/ACnsVX1pKXCuXyKxlsyFevnIVz7wW9NRQWHax4xtrywjuozqRJCtlD5e+h2qt+O8XwvD5t3AxuKAVspGUdgT0jzTHU05YLhl2A1sDOobVTsdZX1I0qluP8PJuMXYksdyZaSTI9poOfinPGJuFktnwrbbog31JEk6zW/ku54eKR7pMHMlzNMgOMkyewNQOJslDoQSIn3O0VO4eySZJklfm6E/2KC2bOIfDFbdy2zrM22WcxJ31H7bmpHm7iGJs4XxLKeGyMreaGaJlid9Ki8XxK7cwGFv+KEFs5GymG8QeVSe+iiO1N165+K4c1xirZrDSQNyFM6HYiDp6k9aCvX5lTH3EGJK2ro0DAQhGuk/l1n0+9T3C/h8xytCtOxOum+/WkTheCUpmZCZ8gMTPbT7/erb5A8U4czmVQITMdp1/SgQuZuO4bAXmQg3746Dyqp6+nQVB4f4pYshlw1q3ZMw1wjOVHpIgGOm9Q3HOCu2Ke3c+ZGOckHWOoJ1NSFrgquFztkRRGQCM+umvr60Dx8MeL38Xfuvcvs7KgK5ogw0ax0piu8XxeKVrdu2EB8jNrAEanN/QUq8g4ZTYxxSEVLYSVMf/owHpJAB9xUryddOFtYvE3LkWkYKLMyCwUEb/mOYCggPiLilsi3hUIYIDcusdy7emxP99BW74Xc1NbxH4a4rXBcICuR5kI0APp7Ut8TwV7F32uZS7M8wAScx9BVg8jckXEv+PdXIIICN8+b+YjpHSglfiJzjh8JZyXCzXGIIRN9CNT2HpVN8b+IeKvStrw7SnSFAZ9t8zR2qe+LaMcY5LysgAdVAG22xlqTcFYy3EMQrEAAHzDcAz3060DT8O+Hs/EEW67liGdyWJIAHfbcg08f9BxTXWtC6bija40MgBPX+Y7/3FLvIfCkN3EOxKqLOViNG85AQA+8imfllWa/fvlvDtWBkZNwwIzGfYRqNZHrQJnPdtLWTCW5b/wCy4x+ZtJUMPy7THrW3lLF3rKZ7TFWDfLrlYEagg1H8Vtvfxb3rxKrclwIBAWdBI9tvQ08cscvTcVcpyxmf36jtvQNmKxDX8IWNuGUSVO0jYgjeqW5h4jcuvlZvKpBCjYTqdP8AevoS9hgbZSYBGXTp0qiuZ+F+DddARKkgER+sa0C/g2HhtlYnzzqOkAR23FWRyfxK1ewtyzfcBrAzBm3Cf+u29V5wNPEbLJHlML/MRvr21rp4OoS+puD+GTlu9AVLASe8b0E1ZwFjEMyWGh7kkIyxC9xrvMDvrVe38MQHJYiPKIlSdae+WsTZt46SCitca2hJJFsKVNsydfy/71r4ty//APIxAkkeISp6awy7jX5ooMPhxwAu6ut65ZK+YlbpkwQIg6bmNdKmucPig7M1uxKosBnEZ3MGY9Mx6a717wTBG3hbt9QY8M2wQJ8xbL9NdfYetJHEcAGukrIecqgDsd47zP2+4c9viF29eUB4k9TMAka61avA8Ol3Bq6sUliFCkrmAOQ9RJ8kzVa4HAGyhYpluE5fb0+lNuGRkwloBoa4k/6Jzufvv70Dhw/k4AeLiSXYfIhOig6Sd5Paqr5lxnj4pnBhEOQegBifvVu8yXrmGweUNnuKoRWP5mIgEeoE1T+J4awhFaWcZWVRMayPvG/c0HXwfEXbIV7LNruBJB1jUfmJ2k1d5crhFe8AWVJIGgmNBHTWBSTyNwO2ly2XZQba6qTqTBymI8ynUg9dewqwcQ1u6MhYHNqI69e3pQU3xrG4p2cu7DM2bIjEKomQIG++v1pT4nhDBV++YkGdOtWJxzCnPcBI8nlEbxEr9CGpS4lhyqtCjUaHWNNNO9BOcN4dZHBkvs7KyllC7Z/Mcgidd9+00x8J5TsLYGKvOt5UU3FCTk0ExrqxmQAdqS+L8VLeBh3IFqzaS2rk+VrolmDR8u+U+xNNPPfEot28MpyKyi5cRZhQAuRNNpMmPTWgU8XY8VnZhFx7jXGAjRREDtIEe9Ovw84W/im6DC9embSNu9QfLHDTevkLOigKIlYjzkn67f7Vb3D8AtpAi7D70EBz5wZ79geGmZkk/NECD96rUcLZNPDg5dZknUCfTaRV5kVovYJGEMimfQf30oKd4hhLVvCYWyY/E3nZ4/MFaU17aER7V18x4W/inTD21d7VhMgaCfEKr5m6TqIGvQ1Zi8vYcXje8MG4Y8xG0AAR2iKkQg7D7UFMcO5AuoyC5bYQTI+bNqPD201JjfQKT1qwOB8vnP4lyBHygDeZ3+mUgdJ60z5B2FexQab1gMpU7EQfak+1yrcti4sk5nkEQfKQF2PYD607RRloKT4/gnDBcvmaXGhOgfKg0Gnyn/ypl5c4A1m2rXDFxkynWciAgkdzMCrGyDsKxNobwNPTvvQIljhLPJRc2mUAE6LrlOulSNrgzIq5bYVmGrKoJA+Yk+vT7U2BR2r2KCG4PwbwlkqA35R29+80m81fDE3SzWCPMxaCdR6DTXc6VZcURQfNXGuRGR0BS4ptgEkgHMzbb9takOHcHBYoigysgDeRM/eav7E4NHjOoaDIkAwaxbAWzvbXtsKCmL3A7otC3laC4baVLZSGgdz5RTLyX4qLicO6nVGZMwI8wXKw7GQ0/wDbVkG0Ow+399qFsARAGm2m070FYcpcvXHlWaACriBoDlBOp23qy8Hg1toFUQAK3KgGwrICgROc+RlvucQpggSwGpMbkf7UnYThF1mzBCwDKYG2X2MfarsrBrKkRA+31oKUvJftC7ZAAV7viOo0LAqsKRB0EfvUnwPlbEYi3knJZLeISdQW1UEbTlG3qD6RapwyzOVZ7wJraqjtQRHL3LlvC2wqiWmS0an61K5AO9ZRXtAjc+8mNiSHtgMTGZepjNH77VUGM5UvWiB4dzNIy5gcsq0b9vNvX0uVFY3LYO4B9xQU7hcNcTC+VSC10ZgTqQmkfdj9/Spng1nNhLy24JuXQrRMTbQFhr6x70/twy0RlNtSCZgjSd6yTh9sAgIoG+gG+39KCrcHyyWuKuTyjXKQYY6aH2mTrrNWZwnhgtWws5j1Peu21ZCiAIFZgUAaguO8pWcQDK5XO7KBJ9zE1PUUFJ8d+H92y3kQu3mYMu0DLoT69vSsn4cgCsbJCsJEgwcw19yDI9xV0EVgtlQIgaGdup1J/Wg+fuKcIe3rcVkzQU0Os7kx1I19Y6U58I4G90pdvI+Z7akpqQG+R/vlRv8Auqzmsqd1BjUSBWaqB0oIzAcGRLAskCIIPrM0tcQ5Ki6GX5F+UxqIB37/APHanmKIoKt4jykbqjw5fYldjB2Yf1Fe2uWrysq+GwSQhaNFCwu3WRVo5aCtAhcxTiYVTFu22QEjUkwCwPSJOvTKaXcNy6zfxVtg21YKFYkG805QBpqAywdpkmdKtW7hLagyixGunQzP7n7mtOGsBmFwjQCEEbdCY9tKBfwuFBUqFQtrOumc+UlmMHpooED1qUA8OCiPnPlH8knLsCToMv2mjG4GM7OyhJ0hf4mvTMdpnp3rHB8OYFCF0USoBIVR0H1+YzrrFBF43lFsrQ2ZmbOx2k9h6HYdoqNtcPUv57RiyPEYQYGQZwPeQRT1bwx/MzGddNB9K8bhVsmSCT3LNP70HzpewROUFczNcBvWtfK05yR3DarPrThhOWMVffxHVs11g9xzrEsNPs5+1WonLuGDhxYthlMhggkEbaxUioG0UEJyxwEYe0JENAB//qPuT+lTgFexRQFFFFAUUUUBRRRQFFFFAUUUUBRRRQFFFFAUUUUBRRRQFFFFAUUUUBRRRQFFFFAUUUUBRRRQFFFFAUUUUBRRRQFFFFAUUUUBRRRQYOJ0/vWsk2ryig1XsOrEZhOUyPetq0UUGVFFFAUUUUBRRRQf/9k="/>
          <p:cNvSpPr>
            <a:spLocks noChangeAspect="1" noChangeArrowheads="1"/>
          </p:cNvSpPr>
          <p:nvPr/>
        </p:nvSpPr>
        <p:spPr bwMode="auto">
          <a:xfrm>
            <a:off x="3243790" y="2286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AutoShape 4" descr="data:image/jpeg;base64,/9j/4AAQSkZJRgABAQAAAQABAAD/2wCEAAkGBhMSERUUEhQWFRUVGCEXGBcXGBscFxocGhoYGBceIBocHCYfGR8kHRgcIC8gIycpLCwsHB8xNTAqNSYrLCkBCQoKBQUFDQUFDSkYEhgpKSkpKSkpKSkpKSkpKSkpKSkpKSkpKSkpKSkpKSkpKSkpKSkpKSkpKSkpKSkpKSkpKf/AABEIAGUBoAMBIgACEQEDEQH/xAAcAAACAgMBAQAAAAAAAAAAAAAABgUHAgMEAQj/xAA9EAACAQIEBAQEBAQFBAMBAAABAhEAAwQSITEFBkFREyJhcQcygZEUQqGxI1LB8DNictHxFYKS4SRDU7L/xAAUAQEAAAAAAAAAAAAAAAAAAAAA/8QAFBEBAAAAAAAAAAAAAAAAAAAAAP/aAAwDAQACEQMRAD8AvGiiigKKKKAJrj4nxO3YQvcYADv39K62OlLHM+BXEYjCWyTAc3GUbFVHX/ugUCzxnnRzmyFwwORUQEEnuTEwBt6moPDc7cQtOCMzKTotwan76mrgbDrvlWd5gb/aqu+JQPjW2SM3bsuuoI96B+5Y5ot4xMwBR10e2dwf9qnQaobl/jfg4u2yv593HQm4ZYHv6Ve6mgyooooMLpgE0srjcbiCGs5EsNqr/wD2ZfY6A7n61Kcy3F/C3c5ygiJmIJIjUetRuD5gw+UWlueYW8wVQZyrM9OkUEmBiFOyuPfKdO//AKrHAcft3LhtGVuASVPb0OxrTgOY7V8L4TFg2xIiY/b61D81ubdxbttsl5dZgFMvXMTQOk0VHcG43axKZ7TZgDlPSDv1qRoMWaK5/wATO3/usOKOQoA3chfadzWrBXA2YR7/ALa0HX447j71st3AdqwGHUbAe8V5ZG47aUG+ivBXtB4TWsPO0Vw8VxKoozNlEz9ulRFzjfiX1TDsGkBmjQDpv/SgYbl0jXQj9a2WcQrbGSNx1rht4NjIzsB66/8AFbVwSqwKjWI+1B3UVilyayoPCajeL8Zt2EZmPyxMb+bb71IsarHiGKVs7sSz3LgyT312HsB7UFg2caragt9Zis0xgzQWBJ2jetWAxQZQNJgaSCR7/XSvcZhA400O/rQd4Ne1zYa6dQRt16bV00BRRRQacTiFRSzGAASfYUvYbHYq9cJANtJgCEP111rdztfC4cSYBdZJ2Cg5m/QVpwHH7JtlnvJ5dC06Sdvv0oJY4p0WXSYOpkbd4rut3AdQZHQiuDDcRtupKurr1ymffSuHlzEEO6RCHzJrOkwf3FAwUUUUGLNArSLpYaaTtWGPvZUmQBOvtWjD8XslfLcRgokwQYA3J7UGu/jrlqS+Ugf3vXVw/iKXkzodNiDuD2IpO5r5oQAKl1WBaGA129ehrXyhxwPiCP8A9JmNiQB/SKCwaK8mvaAooooCiiigKKKKDw1Acx4S4GS7h1BvAFJ0+U+Y7ggmR+ppgrmx4OUFdwQf1g/pNAn4jEcQc27SMFfwy11oUSTOVQcvk0jWkPmPCYs4i2cSCCwKIC0mB8xneO1O3/UxZ4gLjXUNu5b8xJ/lXQH6kUlcz8UN3GsxJYr/AAx5tBqQYPrQLXLmEZ8WiKJJugR7b/prX0so/aqt+FnAc904lwIWMmmrMykFvsAKtJ2A7CgzorC3cBmDMaVnQQnN+FFzB3kJjMsD7jb16VD4FcNYdHVDmuWjAVS51IJ9QI6eoqS5wdlsZlEkNETpqMqg/wDcRUHwm3cVrbPCyJliSHkKTljaNCfc0DNw3A2hNxbS22OplYIH20qC5stFkF0xCZiVZoBXppsdakcZjvCtwVdlY953nT+tKnGW/EpaW42RLbgu2yqpg6/WB9+k0DH8OQ/4RS4EkzIAE6RTXXBwbhq4eylpdlET3Nd9BEcwYwWxbLSAbgEgTGh1jt/vSzieMYlSqWLU5gCzNse4kEa01cfwQuWj3UFl33AMfvS/wq9FiPKWYkJJ+Xpr2ESfpQd1/jeIXDWriWc7uQCkxG+b9qk+FYouqsyFGbUqem9cHDse7JBtZcpMHOrZhJ1EdalcPqxY/wB7afqaDrFe1jWVAv8AN+UYcswzEEQDsSToKScFxa5YuMHtlyTDG2sZYGg7SJ1mnvmvhBxOGe2vzEhhrGq6jXprSFZx7Wb1zxYI0zpoQTAGhPqP1oGXh3Nd8pcPgu3hxoSASCQD3GgNTXB+KXLylntm31BkEUtcJ4zcF1swtW1KaS6ws7CI3qfwWL8WyRoCpg5dmA1kfTSgm7YitlY16GoMLx39qpriV17gtFPK+Z1C9FKiNz36Vc7VV/O3ALtsXnlcr3FazEyG7N6TNBwcucIu28TZbxSA5AbXzMNyCJ+ugpp4fwHEDHPea6WUNGUzJQbDtAmlPHB1a0XuXfEUGfDBaMpUaADT81P+CxfiLNp2dZGbOCGXTURA0IoJzB3QxePyvl/Qf7101pwoEadTJ+utZPdA3IHuRQbKK0piFP5h9xWxWB60C1z/AGgbCZmhfEAb1zBlA+5pW4JawtzCXbdxxmNyT1IXZDEagRNT3xRuv+ECIslmGvbKZH3pA5dtMrOFaLioSyHT5iBFBYvBuCWcJmgkllgx8rAn99a3cr4IrcusBlQHKF6ZhGYielRWHxLNYts0JbSF3nXb7RTlgbSqgC6iND3nrQdAr2iig4OImF1+U6E9RMRH1qBxPBkw/wCIuglme23zMYiJG50lhFT/ABPDZ7RX6/Uaj9dag8Vw43VdYJZv4ZLFlXKBrlj5hOuvWgRMRgLT4VboYIEWHUjzO26j31+0VFcCvOzrbthgZIGUwZOWPbcfY03Py+LNu5ba2MlpQc+eNtQR3Hv6178LcOjPiLhAzyMn+mCCVHrQWNaUgAHXStteAUGg9orwV7QFYsayqO4/dK4dyN4j/wAiF/rQZWuIB2IQaAwSdtO1brmZZMyOx/8AVRnC8ZaSFzKDG01ufmGwX8MXFznSCevbtQd1rFBlDdIn26/Sqw+KPxGNsrh8I0srC5dcbBUIYqI7wAfQmuj4k+L+FPhsUi8FZc0Z1IZvqJYfaqq40ga4SCYJyiPsfTWN6C4+YbVp7AvulxgVDoyOwGUiUGRZkgEAgfy1VyYg4i4Ethrhb8wWCx6QOgFWT8Ncct/h4sXMpbD+TzAbHVeoI3iQelDcBh2NpLU7Fhoo/XU/Wg6OVOIjBWWt3JY63fKcwUnQ2wPQKse5prt8Ska5yxEwF182oE7CKW+CJh3VbiakjUHfPmXMYG2gP3pwsjQTv+tBzeOdDlyGYBOp+oBroTFDbQ76j0306VEcx4/J4ZmIuLPc+Yf0B+9cGE4taRSzDKx8syQZJAPp6zQTnE8Kt1QrfL8//jt+4qBxt0G+Ax8yLlGU/mYf0mkfl/4nPetXvEuSzXsip8pFoqPDyxtMSfamLBWi1wXX8rBS4MgLnPp1MFtfagaMXbW7dSydYXM3oNgfcxS9z9jFhMFZUNcusrMo3FtCN/8AVtP8oPYVhjedPwWHe5ctlrrMEtH8tyFABnoJmR6T1qA5Je4xxWKvsHukHM8zBO4HUBU8oG2tA68mi9aTwrt7xYPl8kBF6JO7AdCRTE+LyGH271zcLsAw4EZgDHUaTrXXicrCDBHX7Gg2vdEb/XppM/Sk3ha5jmsKlyw0nUhTuflBkHbQmlbnniWKv4v8BbYrZyqWFv5nH55O5Gm33rK5x67hLYNyywwyHLnYFWCyJVAPmhRoe5NBYduzrC2jrl1MZfoRSd8S+bLmFuYZcPcHjZ2zL8wIMAKw7Ex9qUL/AMT8d4bKo8NWJ8PMP4ioflk96XsPim8VHZg8MrMWMsSGB36UH0Dg71y7kF0ZLgXzhWMBo2FePgGVs3iXIgDf21jvvWXAnzAvHznPv0bYVLXBoZoFTjXOgwNprl8G4muQqPMSCBDdtTvSTwzEfj3F64QjMQ/hqNHtk6LA6qdD3BNdvxExA8DEW/yiH7mWIBio/AcvMuGw1y20XHQG2wMDMSYB6EGAPrQP3LVrKGXKRkbv3X9htXnNHE/wttrykZwAMp2J1ie58o+1dvBcNdFsG6yholgg0Omup222FLnxBOfCqYJzP5QP9J1M7mDHsaBl4HxlsThrV51CeIs5RrvtvXRfmCQMv71C4DjVtFS2WRQoAXXywBlAnaQOldvEeO2kTzOpBE79+3egxt8dNsMXMqkZupC6ydNSRBJHaKWcXzeuMur4anwQWUZgMruIKseqjRont30rl4jx1M+ZCCCI03O4IK9BDHeunEYSzhrFu5hiHt2rRRoMebOrljpqZP2JoJPhnDnS49w5Tm9BIXNsD37+9MXhZLrNACxmIHppP61FYIlgp3BiY7HUVnzzxoWMIxBh3GVR7kA0CxyvzriLuNe0XDW/OQCJYBdiv+xp2fDsWALMunQ+b71T3IZdcWrouYZWG8Em5IXX3EVYi803luHPYidNM3lbtJ0b6UEzj8CVSQZPrr+81CYfma3hle5ebLZgz1ysOgUbhhOnesOKc3hsyEOIG4H8u/2qu+cuKB8EyW5BDqp0IksCxJ9NI+ooGfHc4DiCrcFopaVjlDRmYDZiNh5lOknasuAWlSziLuUAsSASIGVdVEf6oNQPAsKLeDs5vnCEt2JBLa/Sf17Ux23/APjgIcy3Om4gjMT7QABQSGIxTLhWSwoa45yIp2U3CUB13IUnbtU9y1wVrFgWWus+Tqfc6ewn9aVMBxdv+qrYIGWzbznLqSxtgJJ7jzaf5hTphuM2ycgZcxkkTrQeYhWtsSrHvB613cO4it1Z2YfMO1L3HuNWijBXWYg699B/frS9wniOa81vMQz2ssgwJAJ/pFAycz/EHBYMMLtwO4H+Gnmb6/lX60YTmebVt3tPmuItxEXVgHzDVjoMsCddJqleY+B57p2Xzftv9Iqzvh1y+EwvjXmbzTkljpbiGOv8+/0FBv5jxyOGa8+SxuyLu+mgJ99dKS+W8PfxWPa7bPhBVGqGBbRZyKo2YtGxqQ57ZfEKaQih41kTtM7GCDA2963fD3i9tLF3O2pvjN3+QBfp5dOxNA//AIa46y7uddApy6epA1NR17E3cOSQ7lT0c5gBOupEzXdgOasMVMXR5dSDodBNQfG+crV3+Ggknadj1+lA44HiCvp1EGB1BAIP612A1X3L3MBbFWQFkZTZeBosQy6+61YFsaCgyqF5wJ/CXI2/N3gamPtU1WrFWA6lTsRB+oigrfhXCrX8A5iXZlzTm7kxLVJrwW1ee4APKLhjQEAaxsZBBFRaeHbXw74e55vD3gBk2JYnQ+YVOcHxCLZYeHC2z5ofMSZAHvM0HBxJFGaRKqZdmJzBVOaQT0MZcu2tVLaw2bX5Y29RvH3Dfp9XjnDiFy7eS1bzBHzZoOhIbQVx4DhASQWOUdREyCwE/Yfagy+HPEGw2JCH5bv8Mz/MNj+tPnFLZ8azaSP8Zrh/zsiJv6ZnA+lJK8NJE6Hw3DhwIafJ+nSnrhxz3MMTJYI7PP8AmNv9zH2oPeI4MBLNy0QiDRzADfLlTTYGfSvU4c9q1dBv3JI/mBKnNGh6aVJ38HnF23G4kfXVT9Gn7VB4vBm5ZgMw8SGZ1u5c06xDAx80dKDl4tykUw1w/iXCZRcLP5oy+bQ6anaknDcTF5szSYgdYyhNvckzTNxTEu+BZXBtpajQMGZyC0gwdoA+9Q/w14YL1vEWyRmQqVE6klCGJ7wP3oKxHB7uHw91zKshABB6yFYDrtrNXFewlprKYp9LWVLkE7JClR65hH6/TVzTwI+DdRlBBWAdh+Ua/Qb0qPxC7i7ViyfLhrIytqT4rDQAegE/ag5MXxW7jcQ2JuLCpK2LPS2g0zR3Ipis4kZgouNb8kAqoVZyjSeu5kmo7B4f5vICJjNpt007Cu7EFM62yRqGiNToNTHTc0DJaxmKtW3vNf1UZQkfOQIEGNq7+I/imuf4oBgSqSBtI7+1Rod7uGtKGXykH5S0wZWQOhI1pgS+VUMxV7jW9SBCggkjfXUsdKDRwK4bfiYnElPIkeIVysok6THm1J1pI4jx0Y26cQ4MLKWUOoH+aNql/iZins4K1h1IzOfNr80ET+ppLsYsIcoAITy+/f8AWg237CXU86y0zv7z13P9KMHZsrdUZQYIkMJiO/tv9K8tZ3MqAEky5HXy7d6meX+AeI4UHQnXvHUmgacHwbEOgY4l1y/KEA2Xb0rs43grl64qm86hbQPkO7HcmpDDYVggtglshJZZIJDksNfrXK1q8LmZJ2IJLTlj5QAF2/1TQKOP4atu9lYlhlls8kKF3gHSYpl5Ispe4RhlYSEt5OxBQkT6agVDY97T3z4jwn+HnYwpdj8kjQaK36V2csXms58KVYpnDJqNngNqN9VJn1oG0eMbcqqrK6K0kx9D2pE574uUNi2BIWGIG2nl/wBqsTH4jw7budlBPvG31qpeYLRuXl8SRnBg9icpHtQNNvhFh7IuSMhAKwYWDBHkAgmCAfUGscdhsPcu2Udl/wALINtwZ1AMjQb1HcoXiqjDnMvhschMSFkmYPZiR/zTBxThaqouk67lvJmIEkj5RE/vQJvF7FtL4SyqiJUlSTJ3GpqR5p4Vdt4HDooYtcuwwGgJcFtY6DJH1qE4pjxbe5fWMtmGAI0MQAD6kzJ61anBeKWcbYS6hBBAkDdG6jXaKCH4Fh/wtgJcLEjXNuNFWB3jy/qaU+e+Npir1lLcwgJbTQGSf2FP3NV42sJdK/My5FjeW0/aq04NwoIzvfhVAKyTppmBJ770Gnkm94WKXMwyN5TI0zH5AI/zVYPEP4jnIGdk1ImACdTCnffqRVdXeIYcBmtAkW7oOmzZZby/aZp3PgucrkB4kTI0Gg167UEHYv3EDpcVlhyYYCCDuSY/Y0ocexee1cUAZXbzaxkRWBYjvtp/WmPjli3h1uKtwMbgPcldVnf/AC/ua0XcZgHtrbF5FSIh1y9II1kmZ9omgWuL8dH4UKMyuwVWzaQgCliI7wR9+9MvAeaFt2B4gBdbbkL1LNlCKB0HmGnaujhvLCXwWTJdmVEeYA6ATGwg114bkY2yFfzs8ZiugBEEhu+pAntHagWeS+KuuOc3CS10yWJOp82b9DP0FWe9mxaAZf8AECHM+piVMfU0oHlNCjsGVdc9oloIykAAz6ACmngqePaLW7jKQQH+UrmjXQgg0EZhcPh7tgMyZiCJJmdCCT+n71E8H82MOX5c5OgmATmHtsfua7uK3Thxdz3C0jy7fzeaFAEaVx8tcdTBMPGAAxDEEx5lXXKwHbXUUEbxPDHE4k21EKx1jeAdR7namznnmIYNLGFsqHulVAtDaAYJaNlWD2mRRw3gi2ma8jo03C+ZPMoCyQPTaoheWbzX7mMumXLEBiNQANI/1AhR2oILEWbt1GdvNeuliZI6ZSWn1ro+HLqLly1cUFLhLGdRoNd99R0qdtctuyk6Aq0DUgZGLDKPXTL9KhMTdtWbiOXRBZIzAtBOpkQN5nWgd8bg8HbS6nkSQF8o3lgdNNfp0rO9ZsKniILYYL8uXzHQxqNYMTXEnEDetKbMOpGbVkXLHSYk71H3sebVs+I6+KSYgg5VMCJGvU0Epydw3PeN3oupAAjPqBsNwD+1PwqquU+fEwjGxiVhSc4uKJylwCQwGsTOtWZgOIW7qBrTq691Mig6c1aMZiktoXdgiqJLNoB7k1E818ebDWgyAFmJAzem5iqk4txW/jSTdctbTUqTCt6Afv6TQWjg+I4XFC4LEMQ4ubRmJ+VhPfLp7VycXx6WsI6u0XHAAXUsZjYRJjWIpH4NxBLeGxRvMwbENbtIV+ZMiXHzCOiAzHWAKb8RwvD8MseMxN66oAV7pkljtHQUCTzvxh8FZsQFXEXHLsjHVLeUKqnsSdTUjy9zjhMYwLZLL7FbohddBlYaR7wdarXjOIvYq4124c7sZPXQE6a9BIip7hPJ05WuEEACQvWdRGh29qC3MVwQJalUUruSh3H13pdtc23belmwJBIDXiZVSV7aRoSdan+G4W7Z4eAxaB0bUhTpuSTS+tp7rMQ6ZLbQysJzeUMJ22mg5cXzVjLgksFnQBRlL5tI9BMD613Yvi97DLZtW7od7gGhWWGbKqHbys2/miJNQ3E8d4dy3mILatoJ0UEKI9yD/wAVt4fh7mLx03SUlGupG0rluJp2B79vaA6ONcNxGIYNibi20WCxIjL1HkGgYzGu5iNqW8BjruHxtpsKjIoYiGM5lMZ886kkCc2w71YHMmOGJcJHkU+XT53/ACnsVX1pKXCuXyKxlsyFevnIVz7wW9NRQWHax4xtrywjuozqRJCtlD5e+h2qt+O8XwvD5t3AxuKAVspGUdgT0jzTHU05YLhl2A1sDOobVTsdZX1I0qluP8PJuMXYksdyZaSTI9poOfinPGJuFktnwrbbog31JEk6zW/ku54eKR7pMHMlzNMgOMkyewNQOJslDoQSIn3O0VO4eySZJklfm6E/2KC2bOIfDFbdy2zrM22WcxJ31H7bmpHm7iGJs4XxLKeGyMreaGaJlid9Ki8XxK7cwGFv+KEFs5GymG8QeVSe+iiO1N165+K4c1xirZrDSQNyFM6HYiDp6k9aCvX5lTH3EGJK2ro0DAQhGuk/l1n0+9T3C/h8xytCtOxOum+/WkTheCUpmZCZ8gMTPbT7/erb5A8U4czmVQITMdp1/SgQuZuO4bAXmQg3746Dyqp6+nQVB4f4pYshlw1q3ZMw1wjOVHpIgGOm9Q3HOCu2Ke3c+ZGOckHWOoJ1NSFrgquFztkRRGQCM+umvr60Dx8MeL38Xfuvcvs7KgK5ogw0ax0piu8XxeKVrdu2EB8jNrAEanN/QUq8g4ZTYxxSEVLYSVMf/owHpJAB9xUryddOFtYvE3LkWkYKLMyCwUEb/mOYCggPiLilsi3hUIYIDcusdy7emxP99BW74Xc1NbxH4a4rXBcICuR5kI0APp7Ut8TwV7F32uZS7M8wAScx9BVg8jckXEv+PdXIIICN8+b+YjpHSglfiJzjh8JZyXCzXGIIRN9CNT2HpVN8b+IeKvStrw7SnSFAZ9t8zR2qe+LaMcY5LysgAdVAG22xlqTcFYy3EMQrEAAHzDcAz3060DT8O+Hs/EEW67liGdyWJIAHfbcg08f9BxTXWtC6bija40MgBPX+Y7/3FLvIfCkN3EOxKqLOViNG85AQA+8imfllWa/fvlvDtWBkZNwwIzGfYRqNZHrQJnPdtLWTCW5b/wCy4x+ZtJUMPy7THrW3lLF3rKZ7TFWDfLrlYEagg1H8Vtvfxb3rxKrclwIBAWdBI9tvQ08cscvTcVcpyxmf36jtvQNmKxDX8IWNuGUSVO0jYgjeqW5h4jcuvlZvKpBCjYTqdP8AevoS9hgbZSYBGXTp0qiuZ+F+DddARKkgER+sa0C/g2HhtlYnzzqOkAR23FWRyfxK1ewtyzfcBrAzBm3Cf+u29V5wNPEbLJHlML/MRvr21rp4OoS+puD+GTlu9AVLASe8b0E1ZwFjEMyWGh7kkIyxC9xrvMDvrVe38MQHJYiPKIlSdae+WsTZt46SCitca2hJJFsKVNsydfy/71r4ty//APIxAkkeISp6awy7jX5ooMPhxwAu6ut65ZK+YlbpkwQIg6bmNdKmucPig7M1uxKosBnEZ3MGY9Mx6a717wTBG3hbt9QY8M2wQJ8xbL9NdfYetJHEcAGukrIecqgDsd47zP2+4c9viF29eUB4k9TMAka61avA8Ol3Bq6sUliFCkrmAOQ9RJ8kzVa4HAGyhYpluE5fb0+lNuGRkwloBoa4k/6Jzufvv70Dhw/k4AeLiSXYfIhOig6Sd5Paqr5lxnj4pnBhEOQegBifvVu8yXrmGweUNnuKoRWP5mIgEeoE1T+J4awhFaWcZWVRMayPvG/c0HXwfEXbIV7LNruBJB1jUfmJ2k1d5crhFe8AWVJIGgmNBHTWBSTyNwO2ly2XZQba6qTqTBymI8ynUg9dewqwcQ1u6MhYHNqI69e3pQU3xrG4p2cu7DM2bIjEKomQIG++v1pT4nhDBV++YkGdOtWJxzCnPcBI8nlEbxEr9CGpS4lhyqtCjUaHWNNNO9BOcN4dZHBkvs7KyllC7Z/Mcgidd9+00x8J5TsLYGKvOt5UU3FCTk0ExrqxmQAdqS+L8VLeBh3IFqzaS2rk+VrolmDR8u+U+xNNPPfEot28MpyKyi5cRZhQAuRNNpMmPTWgU8XY8VnZhFx7jXGAjRREDtIEe9Ovw84W/im6DC9embSNu9QfLHDTevkLOigKIlYjzkn67f7Vb3D8AtpAi7D70EBz5wZ79geGmZkk/NECD96rUcLZNPDg5dZknUCfTaRV5kVovYJGEMimfQf30oKd4hhLVvCYWyY/E3nZ4/MFaU17aER7V18x4W/inTD21d7VhMgaCfEKr5m6TqIGvQ1Zi8vYcXje8MG4Y8xG0AAR2iKkQg7D7UFMcO5AuoyC5bYQTI+bNqPD201JjfQKT1qwOB8vnP4lyBHygDeZ3+mUgdJ60z5B2FexQab1gMpU7EQfak+1yrcti4sk5nkEQfKQF2PYD607RRloKT4/gnDBcvmaXGhOgfKg0Gnyn/ypl5c4A1m2rXDFxkynWciAgkdzMCrGyDsKxNobwNPTvvQIljhLPJRc2mUAE6LrlOulSNrgzIq5bYVmGrKoJA+Yk+vT7U2BR2r2KCG4PwbwlkqA35R29+80m81fDE3SzWCPMxaCdR6DTXc6VZcURQfNXGuRGR0BS4ptgEkgHMzbb9takOHcHBYoigysgDeRM/eav7E4NHjOoaDIkAwaxbAWzvbXtsKCmL3A7otC3laC4baVLZSGgdz5RTLyX4qLicO6nVGZMwI8wXKw7GQ0/wDbVkG0Ow+399qFsARAGm2m070FYcpcvXHlWaACriBoDlBOp23qy8Hg1toFUQAK3KgGwrICgROc+RlvucQpggSwGpMbkf7UnYThF1mzBCwDKYG2X2MfarsrBrKkRA+31oKUvJftC7ZAAV7viOo0LAqsKRB0EfvUnwPlbEYi3knJZLeISdQW1UEbTlG3qD6RapwyzOVZ7wJraqjtQRHL3LlvC2wqiWmS0an61K5AO9ZRXtAjc+8mNiSHtgMTGZepjNH77VUGM5UvWiB4dzNIy5gcsq0b9vNvX0uVFY3LYO4B9xQU7hcNcTC+VSC10ZgTqQmkfdj9/Spng1nNhLy24JuXQrRMTbQFhr6x70/twy0RlNtSCZgjSd6yTh9sAgIoG+gG+39KCrcHyyWuKuTyjXKQYY6aH2mTrrNWZwnhgtWws5j1Peu21ZCiAIFZgUAaguO8pWcQDK5XO7KBJ9zE1PUUFJ8d+H92y3kQu3mYMu0DLoT69vSsn4cgCsbJCsJEgwcw19yDI9xV0EVgtlQIgaGdup1J/Wg+fuKcIe3rcVkzQU0Os7kx1I19Y6U58I4G90pdvI+Z7akpqQG+R/vlRv8Auqzmsqd1BjUSBWaqB0oIzAcGRLAskCIIPrM0tcQ5Ki6GX5F+UxqIB37/APHanmKIoKt4jykbqjw5fYldjB2Yf1Fe2uWrysq+GwSQhaNFCwu3WRVo5aCtAhcxTiYVTFu22QEjUkwCwPSJOvTKaXcNy6zfxVtg21YKFYkG805QBpqAywdpkmdKtW7hLagyixGunQzP7n7mtOGsBmFwjQCEEbdCY9tKBfwuFBUqFQtrOumc+UlmMHpooED1qUA8OCiPnPlH8knLsCToMv2mjG4GM7OyhJ0hf4mvTMdpnp3rHB8OYFCF0USoBIVR0H1+YzrrFBF43lFsrQ2ZmbOx2k9h6HYdoqNtcPUv57RiyPEYQYGQZwPeQRT1bwx/MzGddNB9K8bhVsmSCT3LNP70HzpewROUFczNcBvWtfK05yR3DarPrThhOWMVffxHVs11g9xzrEsNPs5+1WonLuGDhxYthlMhggkEbaxUioG0UEJyxwEYe0JENAB//qPuT+lTgFexRQFFFFAUUUUBRRRQFFFFAUUUUBRRRQFFFFAUUUUBRRRQFFFFAUUUUBRRRQFFFFAUUUUBRRRQFFFFAUUUUBRRRQFFFFAUUUUBRRRQYOJ0/vWsk2ryig1XsOrEZhOUyPetq0UUGVFFFAUUUUBRRRQf/9k="/>
          <p:cNvSpPr>
            <a:spLocks noChangeAspect="1" noChangeArrowheads="1"/>
          </p:cNvSpPr>
          <p:nvPr/>
        </p:nvSpPr>
        <p:spPr bwMode="auto">
          <a:xfrm>
            <a:off x="3396190" y="3810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63035" y="1905000"/>
            <a:ext cx="67197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NAME?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143750" y="6541374"/>
            <a:ext cx="223547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i="1" dirty="0">
                <a:solidFill>
                  <a:schemeClr val="bg1"/>
                </a:solidFill>
              </a:rPr>
              <a:t>WHAT DOES D&amp;C 76 TEACH?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2704600" y="2438400"/>
            <a:ext cx="6884752" cy="21673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34091" y="2093268"/>
            <a:ext cx="1074913" cy="261610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>
                <a:solidFill>
                  <a:schemeClr val="bg1"/>
                </a:solidFill>
                <a:latin typeface="+mj-lt"/>
              </a:rPr>
              <a:t>WHEN?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2704601" y="4788180"/>
            <a:ext cx="1996603" cy="19809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 rot="16200000">
            <a:off x="-2672395" y="2446071"/>
            <a:ext cx="7239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kern="100" spc="3000" dirty="0">
                <a:solidFill>
                  <a:schemeClr val="bg1"/>
                </a:solidFill>
                <a:latin typeface="Gill Sans Ultra Bold Condensed" panose="020B0A06020104020203" pitchFamily="34" charset="0"/>
              </a:rPr>
              <a:t>CHURCH</a:t>
            </a:r>
            <a:endParaRPr lang="en-US" sz="11500" b="1" kern="100" spc="3000" dirty="0">
              <a:solidFill>
                <a:schemeClr val="bg1"/>
              </a:solidFill>
              <a:latin typeface="Gill Sans Ultra Bold Condensed" panose="020B0A06020104020203" pitchFamily="34" charset="0"/>
            </a:endParaRPr>
          </a:p>
        </p:txBody>
      </p:sp>
      <p:sp>
        <p:nvSpPr>
          <p:cNvPr id="249" name="TextBox 248"/>
          <p:cNvSpPr txBox="1"/>
          <p:nvPr/>
        </p:nvSpPr>
        <p:spPr>
          <a:xfrm rot="5400000">
            <a:off x="7434474" y="3107127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kern="100" spc="2000" dirty="0">
                <a:solidFill>
                  <a:schemeClr val="bg1"/>
                </a:solidFill>
                <a:latin typeface="Gill Sans Ultra Bold Condensed" panose="020B0A06020104020203" pitchFamily="34" charset="0"/>
              </a:rPr>
              <a:t>HISTORY</a:t>
            </a:r>
            <a:endParaRPr lang="en-US" sz="8000" b="1" kern="100" spc="2000" dirty="0">
              <a:solidFill>
                <a:schemeClr val="bg1"/>
              </a:solidFill>
              <a:latin typeface="Gill Sans Ultra Bold Condensed" panose="020B0A06020104020203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913093" y="6526395"/>
            <a:ext cx="15743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>
                <a:solidFill>
                  <a:schemeClr val="bg1"/>
                </a:solidFill>
              </a:rPr>
              <a:t>SEEKING FOR WHAT?</a:t>
            </a:r>
          </a:p>
        </p:txBody>
      </p:sp>
      <p:pic>
        <p:nvPicPr>
          <p:cNvPr id="2" name="Picture 2" descr="https://byustudies.byu.edu/images/thDailyFeature/priesthoodrestored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174" y="2818757"/>
            <a:ext cx="575965" cy="82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4" descr="data:image/jpeg;base64,/9j/4AAQSkZJRgABAQAAAQABAAD/2wCEAAkGBhAREBQRERIQEhQUFRQXFxAYEBUXFREVFRQZFRkQGBcXHScgFxkkGxIYHy8gJCcpLSwsFR89NjAqNSg3LioBCQoKBQUFDQUFDSkYEhgpKSkpKSkpKSkpKSkpKSkpKSkpKSkpKSkpKSkpKSkpKSkpKSkpKSkpKSkpKSkpKSkpKf/AABEIAQUAwQMBIgACEQEDEQH/xAAcAAEAAgMBAQEAAAAAAAAAAAAABgcEBQgDAQL/xABVEAACAQMCAwQFBQkKCQ0AAAABAgMABBEFEgYHIRMiMUEUMlFhkSNCcYGxCBUkUnJ0obPBJTM0NUNUgpKT0RdEU2KEoqS0whZVY2Rlc4OjtcPT4fD/xAAUAQEAAAAAAAAAAAAAAAAAAAAA/8QAFBEBAAAAAAAAAAAAAAAAAAAAAP/aAAwDAQACEQMRAD8AvGlKUClKUClKUFcc0+ba6Xi3gRZbpl3YbOyFT4MwHVmOOi5HTqfLNJ6jzX1q5bBvJlycBIsRePkOzAJ+JNT7nJypvp7x7+0Q3Cyqm+IEdpGyIEyFPrKQo8MnOemKquXhDUojuazvYypzu9GlGCPMHb+mg8dT1a+3slxNd7wcMkksu4H2EOcita7k9SSfpOay57W5kYO6Tu0jlA7K5Mki4BjBPrONy9PHqK9r/hm9gCme1uYg7bVLwSJvY/NXcOp9woMOCeVOqNIvjgqWHh49R9P6akeic0NWtGBju5nUfycrGVCPxcPnA+jFYVjfan3baE3XyRliESK25DcHEkJAGe8Y+qnzXwr1tuXerSMFWwvMnza3dF+tnAA+s0HR3LHmIur27sUEU0JVZYwSV7wJWRSeu07T0PUFT4+JmdV/yg5dPpVvI07KZ5yhdVOVjVAdsefnHLsSR08MZxk2BQKUpQKUpQKUpQKUpQKUpQKUpQKUpQKUpQKUpQKUpQUfzag7KO6dRhoNStbpfyZ7UIfjLbsak/NSVJH0ZgQUfUrYg+RViDn4GtXzn4ceaSR1wc2LvgzSJk2cu8kIgIlbbcnAbw6kHxqHcwtNeCw064BQw7oygjvrx1cCMMrBJj8icLjKHIz7qDN5aoZrppv8vrCN9Iht7y4P6ZFNdAYqheTOgSC7s5WCIphvLlUDylwrMtsjujHYucttKjJCnJPSr7oFKUoFKUoFKUoFKUoFKUoFKUoFKUoFKUoFKUoFKUoFKUoItzFtG9Da6j29rZbrhNwyrqiMJYHHmrxF1I9pHsqnePeHNUSHTrCcWQiNw8dtHHMxf5VwFR2dRlVD7d4Hn161d3Hn8VX/AOZ3X6h6ifM2MG50MkZPp8PXz6lD9qj4UGdynPpNudRKJGZwsUUK5K29ta5jSBSevrdoxP8AnD2VO6hPJtNujwL7JLkfC5kFTagUpSgUpSgUpSgUpSgUpSgUpSgUpSgUpSgUpSgUpSgUpSg0XHn8VX/5ndfqHqLczVxc6IPZqEP2rUr44GdMvR7bW4HxiYftqJc13xd6KPM6lD8N6A/bQbrlYm3TVHsnvB8LuWpdUZ5dx7bHH/Wb7/fph+ypNQKUpQKUpQKUpQKUpQKUpQKUpQKUpQKUpQKUrGvdShhXdNLHEv4zuqD4sRQZNK0//KeNv3iO4uPYY4WCH3iWXbGR9DV89Jv5PVht7cH50krSuB744wF/8yg3NeN3exxKXldI1Hi7uFUfW3StHf22xd15qLRqfEK0VrH9TdZB/aVFr7jTh2BiY5Ip7nrslWGS8lDHwIkbOevlvFBKNd1C3ubOUtN2Nt3e0uWUorR5ywjZh3twAXcMjv8ATJ6VXmv6lNfXejsfWl1FriGDaFkSxjaPbK48e8sTyZP42PLprNUg1C6b0h7a6uQvVZ9TaK1tLc/5RbQMFc482Yj2qa3HAvD07SzXPpJvb2dTG2oKrG1soz63ZSMAs0uMBVjG1cAHAzkJ9y/62Ct5PNduPesl5M6n4MDUjrwsrNIY0ijG1I1VFX2KowB8BXvQKUpQKUpQKUpQKUpQKUpQKUpQKUpQKjXFPFwtgyxBGkXbvdywig3+oH2Au8jZ7sSAs3T1Qc1vNRvVhhkmb1Y0dz9CKWP6BVWcWa/d20Flpll/GF+BLLN85Gl6ySA47uWLgN8xIzjwGA8b7ii5WVTqV09tASGKPOLWRkJ6iO0td9yOg6GSUe8DwrN07jvTg27TNJvbyT+cLanr72uJCX+NfeHeBoVd4bRYpJomxdaxPEJ37fAZobdHJG8ZGWPRcgHe2cTVeDIWH4RLdXXtEtw3Zn3djFsix/QoITqPG+uOdvZ6XpmfK4vFlmI8tsceST7tlYo0PVbrrNqOrTg+KWtqtmn0CScxgj3hT9dWpp+kW9uMQQwwj2Rxqmfp2gZrLoKosOUA3B2tbXdnJlurq4vJD+VGnZR/6xqW6dwN2a7fSZI1PjFbQwWkZ/sk7Qf2lSqlBprfg6xRt/YJI4Oe1lLTyA+0STFmHxrcAV9pQKUpQKUpQKUpQKUpQKUpQKUpQKUpQKUpQaPjk40u+/NLr9Q9U5xLrbDim12Hx+90QbOCiSPFIwBH4yuyn3Oal3G/H0VzN97LecCGVZoru6S2knaDIZOxCqOhbDDd1x9Wager6Xpoh++M9/qEV/2YaKKW1EbGWBVSNBiLawBRO8D4dTg0Fz8uOumwv4mQzSMfa0s8kjH39WqTVRPKTmYbaJYL6XFoI8RXBt5AIpg+Tab1Uh+4d+T4YxV6RyBlDKcggEH2gjINB+qUpQKUpQeFnexzIHidXU5G5TkZBwV9xBBBHiCDXvVVcwOH7vTbiTWtMZR3GN1bMTsk6Y7fbkBiMgkdDlcjOTThbXdX1S4sL5XhWyBmE8ETFTHIqOu2UMcyA5QrjoN4yOm4hatKUoFKUoFKUoFKUoFKUoFKUoFKUoFKUoKw5QwBbm9YY78dq5x+M0t2TUZ+6Y9aw/JufthqWcpP324/NdOPxFw32EVE/umPXsPybn7YaDXcFQdpw6VP/Oie/aDFEPD+l+mr24eP4Jb/APcQ/q1qjOXR/cGQf9qQf6whFXhww2bG1Ptt4D8YloNnSlKBSlKCG80eFL3UrQW1pNDEC2ZQ+8dqq9VTcoOBu6np1wPrpHiLlzrelwB95eBHMpMEzskT7QvashCkd3puwRgdTXUFfCM0HKFlxnqVnOVsL+e6XYHJ2O6kKnaODHKCV2gNuI8geuK6o065MkMchXaXRGK/illB2/VnFVDzc0a20hYtQsIY4LiSZo2wMxskkMgcdke4PLwArbcquY3aadH6aY0EciWyTBiQe5hDMOvZE4wGYgMT5UFoUr4WHtHX9Pur7QKUpQKUpQKUpQKUpQKUpQKUpQVnyiYGa5xn+CaT+m3kb9tRb7pj17D8m5+2GpNydbM11jw9E0fH12ZP7ajP3THr2H5Nz9sNBgctH/cOcezUrQ/F4P7qu/hX+AWv5vB+qWqF5byfuPdL7L/Tz8ZkH/DV9cK/wC1/N4P1S0G1pSlApSlApSlBF+YfA0erWnYM5jdG3xyeIVwCMMPNSCR7aqTSOTeu2MpkgaykBBV4jKTFcRnxhkR0AZT7D4eIwRmug6UHMOv+kXUttplm17E6SMPvVK3SzkUBtyz/AMpHjcwLdVA6eNX5y+lum0y2N4WM/Z4ct6xwzBS3tbaFyfOoXzxm9CFpqdsFju0mMYm2glo2icmNgejDp5+GTjGa0fKzmfeN2pupvSx2jM9uFJuYI2BZrmIfysSk4MS5ZR1AAGCF5UrSXPGunxpHI91CEmKBJN2UYyBipLDooPZv1OBla3QOeooPtKUoFKUoFKUoFKUoFKUoKt5MDE15+a6N/wCnqf21HPumPXsPybn7Ya2fC+oy6Rf3VvPa3MxaxsJfkRG2Es7RYZX7zrkBwR0ySR0HUVic09G1DW0tJrOwukSNZSe2a3jZhIYypCdqW+YfEDxFBDeX0v7laivsuNLI+k3JH7K6L4W/gNr+bwfqlrlzg6e6DTadFAWmuXt8IziMo1tIZtp34GSARgkV1ZpFoYreGI+McUaH6VQL+ygy6UpQKUpQKUpQKUpQabi3hS31K2a2uAdpO5XHrRuAQJFPtGT9IJqoofud7yGQSQahGro25JBE6MCPA5DHB+NXtSg5l4h4UnuL+CwntfRr6WXv3EbfglxGQS92seBtfC5baQDg5VTV5cs7OaHS4IZzmSHtomO7cPkp5IwAfMAKAPcBWm523slvpouYSyTRTRlJlHeh3BlZt3zQVJU+R3YqpOWfMK4guZTJdHdO+/ZM34NPIxO9XfxgdsjEo7oIwwIOQHTlKri/56afBOkE0V3G/hMGiA9GY+TDPfHnlMgggjOcVYdvcJIiujKyOAyuDkMrDIYEeIIOaD0pSlApSlApSlApSlBGeJdAkNxFqNsyLPbxyoyOG7O4hYbjExXqhDAMGAPXxBqr4ObOr2tsySJbXDJb2863DM4YR3Wwxq6gAO47UAnK+Hn53nKmVI9oI+PSuctdTZC+4eOj6O5/JWa3Q/ZQTjljy/kaQajeyiWZZ7jPrM0k0Uklt2ju3zV2vtVQPWBJOABbFaDgqZWt5QpB23moA4OcE30zgH+i6n6GFb+gVga3rcNnCZpiwQMi92NnYs7BVAVASSSQOg86/PEGsi0t2nKNJtMaiNSoZ2kkWJVBYgDLOPE1F9Z4iuHNtHPp89usl3bBZXnt3UOsgkAIikZhkRt1x7KD8Q869JcqI3uJCzbVVbSYl2PzFG3qeo6Vr9DfW76M3cF7EsEzytDG0aKyRCVlRW+RbrtUedUlwZt++lvEHfs/S4SskfirdoERwzLuVcuM9Bu7uR4YtrlNrmpzwy2sHoMUVnIyb5I5ndy8kj4wsigAf3UEnXQ9dI630IPuC/8AwD7K1PFf37sbOa7a+RliUHYqJubLBehMWB63sNbzirV9TsbOa7MlhIIV3dmLWZS3UDGe3OPH2Vh8xb4z8NzTMADLbQOQPAF2jYgZ8utBVL829aW2juxdAqZ3i7NoYW3GNI5DkiMd0iUDoQeh61e3BvEj3tuXliME0TtFNDnISRQrd0+alXVh+V5+NctXDn70Qjy9Nuj/ALPbf311BwtGFuNQA8DPAcf6Dbj/AIaCR0pSg87i3SRGSRVdGBVkYAqykYKkHoQar+45DaMxYiKZM56LO2Fz7M5/TmrEpQc68a8E3dq9tYXDQy2Uk8UcGpug7a1Qtg27SZG1QCTtbKnb3cYIW1OVlu1rbSadLKjy2k0ihdw3di5EkUmM52sHyPh5V6c3dImutIuIoEMknybBAMswSRXbaPM4U9B1PhXPPB3FYtrrtLhpw+1ES7V2M1r2Y2r3GO2WLaArRMOoUYIIoOuKVVUvOmW2aEXlnuhk6m/gctbyJ0CzRgjPiSGjJDL08T0q0La5SRFkjYOjqGVwchlYZDA+YINB60pSgUpSgUpSgVUOt6CsqFuykn9Ggk068towDcLAHEtvdwofXI2pIB5hv80irerUatw1HPIs6vLbzoNouYmVXKZz2ThlZJEz12upweowaCl9KuraFgG1ayIAVWaS2vba5KqNoWTsJIy7BRjLFvpNTGXibhrzvpT/AKdqJ+x6l7cOXJ6HUblvpt7I/wDsVhScDyn/AB+bHsNlp5x/s9BAuKOKNAEG61uJJrhJIJI4jc3rBzHPG5X5UmMZCnq3h416ajzS9Mu7G1ktTbuL2CXd6TFKmxQ6nLJ6p7wP0ZrecT8qZp4GVbpZmyp7OSzs4xIAwJTtoYRJHkA95aj55YXlqUmstOslkWSNj+6MspZY3EnZgSxqq5KKCQc4yPM0FacKbxq1rMCsbelQ5LNvDM0iknJHRWVyVLZzg4JNSLQ7G8Ek9xY6xp1mlxNK3YyXoSTAlcKXjKnBx1HuIr00nlbrlvLbyiyicwyKxBuIdsgSRZE/lOhBB8AOnjkEipZo/Am2ELdcPiaXdIWmF7bjeGkZhn5QdQpA+qgxrngDX763aN9WtriJ+h2zs0bAEHBCw9eoHzqlvMWxMHDc0JIYxW0CFh4Eo0akj4VD9U4atbEelLBqehNkAXSTR3FurHwSVI5HfYT08Mdffiv3xBzMgvdCktpXzfSr2YjS3n2zlJlxKhKAYZVDY8s4wKClH1Em3S3x0WWSTdnxLpGmMf8AhfprrnQBi71Af9PD/ucFceLGx8AT9Rrq7l3r0N619cwMXje4iCsVKk7bO3Vsg9R3gR9VBMqUpQKUpQKxJ9Jgk3B4YX3jDbo1O8HybI6/XWXSgpDjvl7JpyyS280o0p5IXurJWBaICZO9CsgZT1weuDgYORWz5PcxbQKNKebLRSSLbzsCq3MRclAN3VHweikDpgDr0q0NY0qO6t5beUExyoyMAcHDDGQfIjxB9ornzUuFW0KZ4b6D0vTbkgekIgEsTDOyVG8Y5lBPdztYZ8fIOj6VVHCXGt3aKPTJPTdNJUQ6wnUxhjhVuF9ZcHCsWGVbxJzVqxSqyhlIZWAIYHIIPUEEeIoP1SlKBSlKBSlKBSlKBSlKBSlKCjedOssTcQ+kXRdJYAlmqZtmiWFJ3kkGzDEOQcFj83u461E+GdQsjp7y3l5qkdzA57BIt3ZRskS9lg7CqtlOoLDIUezNSfm2k9vNc3qdgYzd20DIUbtHIsUlALgjCDHgMHJJzWDwbwjf6tZPdLc26lWkjSBrUbF2hWwoUhEUlvDYRnqQTggK9jknS3MgkulkYoQBu2G3QY7Qn2B1RQfDun2Ve3JY2kbXNvZtcFFitHkSZNrJcMJFkwCAcEInu6dKpP7/AN2YTcb1CLKqGMAjvtGzCXcDuL4QjeW3DAGcdKvflxwYul31zbrL2u62tpC/ZlCSZrhckF2yTs8Rge6gsalKUClKUClKUCsbUNOiuInhmRZI3GGRhkMP/wB1z5YrJpQUvrHBTaMZNkUt5pNwVNxB0aWzZG3LcJ+MFxnJGCFw3ka3XLNLi2ijEEy3tk8kiBE3MbYdoSkqyE9AUdd8TBSpBx3u61nVT/MXlfLEWu9NaZUyWlsYndQMrgzwIjKC49bZ5kfUQtu1uklQPGyureDA5B64P6Rj6q9ao7/DYtstu0FrcG23MryyiMPdlQokkOwYWZe6c7ju3d4dQwujTtQSeJJoySkihhkYIyPAjyYeBB6gg0GTSlKBSlKBSlKBSlKBSlKCiuPHsDqd6LxhjtItsRkdQzCzi75AG1doJAdt57zBY2JzUdWXTxETExijwe7FJc7Bnx+cxaQjHUg9PFIehrac3Lh5buezJjEbX0L7sL2qsbGGM7dzjeuD16YUoMsMipLyisL2GwuLdGs5ABI4XMmWeWLCDfkAx7ox31UqRnazYOAq+a203aVVo8kges21TjoM7to9/ex4/LP1U2TyDgVZrra4kBgtiXBfDHfMCRvw2OnTKr0x08zU+s2U1nam0cxlZZYpi2GDbo0lQbA2C8ZEx7+3aSO6zDrV08odelupiZFRQmn2aKFRlyqSSgHvEk+fXoD5e0halKUoFKUoFKUoFKUoFKUoKu5m8mI78tc2ZSG46s0Z6RXB/GOPUkOPWxg+ftqseA+N7vQbxra7SVYS2JrZh3oz4dvH5Zx7OjD6iOn60XFPBNjqKBLqFXI9WUd2SP8AJcdce7qPdQYn+E/R/wCf239f/wCqVh/4HdG/mif1m/vpQTSlKUClKUClKUClKUHNPNeUjV5h33HpcZES71LsLaADvBSC3XAxuYZPRc960OVTu1tdHbGne6beo37DuyyZ3N4ZJnlfPrMpwBVfNdQ2pTnb/joUnavX8HhAUt2RPk2AWI8cJ4k2Xytj7WC8j6Y2LH4A/NcbW7RGIAB6IwUDJ+QQHvBUfHUY7FXDFt0xywOVdsHLblco7dMEgzsPnTZwtT77nx8yzeHS1gHRVHhNL+LGuT78ufa3zVrzj4DoSdzbyu4g5O0YwSwLdOgw7qR5RRjobD+573drNkEfg0GDg9R20uDkjr4Y6EjpjpjAC7aUpQKUpQKUpQKUpQKUpQKUpQKUpQKUpQKUpQKUpQKUpQUHzQ4ddLi9kCq7RPHfKrb27W3lAhlwAe72cqKTtxuVxuztGJFyFvJLm3nkeZgyN2XZKqhEUgOkiL6seMuAqKq9MkMetTbjPhp7pEeDsu2jEihZN3ZTQzJ2c1tIU6hWGDkA4ZFqm+Xs2paQjFI7ZzdX0di0UjyAwXCZALFRjae0PUZ6AYoNdxvZj75XccTbbewjDtKyiRpJQiqocuDuLTShAvqqNxCgA1PPud9FlS1mu5PVmKxxjaASkJfLk/O70hUZ8Oz9lQGz0a91TUL3TVaCNnu5ri5nG9l+SZo1Rc4JRWlbAwM7+vhXRuiaRHaW0VtEMJEioPadoxuPvJyT7yaDOpSlApSlApSlApSlApSlApSlApSlApSlApSlApSlApSlAqjOcuqHT9RgdFDpJNa3rRE4HbWhaPofIOhQHp/Jg18pQZX3O8Ylk1C8f98d0H0by8jfE4/q1dVKUClKUClKUClKUClKUClKUClKUClKUH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AutoShape 6" descr="data:image/jpeg;base64,/9j/4AAQSkZJRgABAQAAAQABAAD/2wCEAAkGBhAREBQRERIQEhQUFRQXFxAYEBUXFREVFRQZFRkQGBcXHScgFxkkGxIYHy8gJCcpLSwsFR89NjAqNSg3LioBCQoKBQUFDQUFDSkYEhgpKSkpKSkpKSkpKSkpKSkpKSkpKSkpKSkpKSkpKSkpKSkpKSkpKSkpKSkpKSkpKSkpKf/AABEIAQUAwQMBIgACEQEDEQH/xAAcAAEAAgMBAQEAAAAAAAAAAAAABgcEBQgDAQL/xABVEAACAQMCAwQFBQkKCQ0AAAABAgMABBEFEgYHIRMiMUEUMlFhkSNCcYGxCBUkUnJ0obPBJTM0NUNUgpKT0RdEU2KEoqS0whZVY2Rlc4OjtcPT4fD/xAAUAQEAAAAAAAAAAAAAAAAAAAAA/8QAFBEBAAAAAAAAAAAAAAAAAAAAAP/aAAwDAQACEQMRAD8AvGlKUClKUClKUFcc0+ba6Xi3gRZbpl3YbOyFT4MwHVmOOi5HTqfLNJ6jzX1q5bBvJlycBIsRePkOzAJ+JNT7nJypvp7x7+0Q3Cyqm+IEdpGyIEyFPrKQo8MnOemKquXhDUojuazvYypzu9GlGCPMHb+mg8dT1a+3slxNd7wcMkksu4H2EOcita7k9SSfpOay57W5kYO6Tu0jlA7K5Mki4BjBPrONy9PHqK9r/hm9gCme1uYg7bVLwSJvY/NXcOp9woMOCeVOqNIvjgqWHh49R9P6akeic0NWtGBju5nUfycrGVCPxcPnA+jFYVjfan3baE3XyRliESK25DcHEkJAGe8Y+qnzXwr1tuXerSMFWwvMnza3dF+tnAA+s0HR3LHmIur27sUEU0JVZYwSV7wJWRSeu07T0PUFT4+JmdV/yg5dPpVvI07KZ5yhdVOVjVAdsefnHLsSR08MZxk2BQKUpQKUpQKUpQKUpQKUpQKUpQKUpQKUpQKUpQKUpQUfzag7KO6dRhoNStbpfyZ7UIfjLbsak/NSVJH0ZgQUfUrYg+RViDn4GtXzn4ceaSR1wc2LvgzSJk2cu8kIgIlbbcnAbw6kHxqHcwtNeCw064BQw7oygjvrx1cCMMrBJj8icLjKHIz7qDN5aoZrppv8vrCN9Iht7y4P6ZFNdAYqheTOgSC7s5WCIphvLlUDylwrMtsjujHYucttKjJCnJPSr7oFKUoFKUoFKUoFKUoFKUoFKUoFKUoFKUoFKUoFKUoFKUoItzFtG9Da6j29rZbrhNwyrqiMJYHHmrxF1I9pHsqnePeHNUSHTrCcWQiNw8dtHHMxf5VwFR2dRlVD7d4Hn161d3Hn8VX/AOZ3X6h6ifM2MG50MkZPp8PXz6lD9qj4UGdynPpNudRKJGZwsUUK5K29ta5jSBSevrdoxP8AnD2VO6hPJtNujwL7JLkfC5kFTagUpSgUpSgUpSgUpSgUpSgUpSgUpSgUpSgUpSgUpSgUpSg0XHn8VX/5ndfqHqLczVxc6IPZqEP2rUr44GdMvR7bW4HxiYftqJc13xd6KPM6lD8N6A/bQbrlYm3TVHsnvB8LuWpdUZ5dx7bHH/Wb7/fph+ypNQKUpQKUpQKUpQKUpQKUpQKUpQKUpQKUpQKUrGvdShhXdNLHEv4zuqD4sRQZNK0//KeNv3iO4uPYY4WCH3iWXbGR9DV89Jv5PVht7cH50krSuB744wF/8yg3NeN3exxKXldI1Hi7uFUfW3StHf22xd15qLRqfEK0VrH9TdZB/aVFr7jTh2BiY5Ip7nrslWGS8lDHwIkbOevlvFBKNd1C3ubOUtN2Nt3e0uWUorR5ywjZh3twAXcMjv8ATJ6VXmv6lNfXejsfWl1FriGDaFkSxjaPbK48e8sTyZP42PLprNUg1C6b0h7a6uQvVZ9TaK1tLc/5RbQMFc482Yj2qa3HAvD07SzXPpJvb2dTG2oKrG1soz63ZSMAs0uMBVjG1cAHAzkJ9y/62Ct5PNduPesl5M6n4MDUjrwsrNIY0ijG1I1VFX2KowB8BXvQKUpQKUpQKUpQKUpQKUpQKUpQKUpQKjXFPFwtgyxBGkXbvdywig3+oH2Au8jZ7sSAs3T1Qc1vNRvVhhkmb1Y0dz9CKWP6BVWcWa/d20Flpll/GF+BLLN85Gl6ySA47uWLgN8xIzjwGA8b7ii5WVTqV09tASGKPOLWRkJ6iO0td9yOg6GSUe8DwrN07jvTg27TNJvbyT+cLanr72uJCX+NfeHeBoVd4bRYpJomxdaxPEJ37fAZobdHJG8ZGWPRcgHe2cTVeDIWH4RLdXXtEtw3Zn3djFsix/QoITqPG+uOdvZ6XpmfK4vFlmI8tsceST7tlYo0PVbrrNqOrTg+KWtqtmn0CScxgj3hT9dWpp+kW9uMQQwwj2Rxqmfp2gZrLoKosOUA3B2tbXdnJlurq4vJD+VGnZR/6xqW6dwN2a7fSZI1PjFbQwWkZ/sk7Qf2lSqlBprfg6xRt/YJI4Oe1lLTyA+0STFmHxrcAV9pQKUpQKUpQKUpQKUpQKUpQKUpQKUpQKUpQaPjk40u+/NLr9Q9U5xLrbDim12Hx+90QbOCiSPFIwBH4yuyn3Oal3G/H0VzN97LecCGVZoru6S2knaDIZOxCqOhbDDd1x9Wager6Xpoh++M9/qEV/2YaKKW1EbGWBVSNBiLawBRO8D4dTg0Fz8uOumwv4mQzSMfa0s8kjH39WqTVRPKTmYbaJYL6XFoI8RXBt5AIpg+Tab1Uh+4d+T4YxV6RyBlDKcggEH2gjINB+qUpQKUpQeFnexzIHidXU5G5TkZBwV9xBBBHiCDXvVVcwOH7vTbiTWtMZR3GN1bMTsk6Y7fbkBiMgkdDlcjOTThbXdX1S4sL5XhWyBmE8ETFTHIqOu2UMcyA5QrjoN4yOm4hatKUoFKUoFKUoFKUoFKUoFKUoFKUoFKUoKw5QwBbm9YY78dq5x+M0t2TUZ+6Y9aw/JufthqWcpP324/NdOPxFw32EVE/umPXsPybn7YaDXcFQdpw6VP/Oie/aDFEPD+l+mr24eP4Jb/APcQ/q1qjOXR/cGQf9qQf6whFXhww2bG1Ptt4D8YloNnSlKBSlKCG80eFL3UrQW1pNDEC2ZQ+8dqq9VTcoOBu6np1wPrpHiLlzrelwB95eBHMpMEzskT7QvashCkd3puwRgdTXUFfCM0HKFlxnqVnOVsL+e6XYHJ2O6kKnaODHKCV2gNuI8geuK6o065MkMchXaXRGK/illB2/VnFVDzc0a20hYtQsIY4LiSZo2wMxskkMgcdke4PLwArbcquY3aadH6aY0EciWyTBiQe5hDMOvZE4wGYgMT5UFoUr4WHtHX9Pur7QKUpQKUpQKUpQKUpQKUpQKUpQVnyiYGa5xn+CaT+m3kb9tRb7pj17D8m5+2GpNydbM11jw9E0fH12ZP7ajP3THr2H5Nz9sNBgctH/cOcezUrQ/F4P7qu/hX+AWv5vB+qWqF5byfuPdL7L/Tz8ZkH/DV9cK/wC1/N4P1S0G1pSlApSlApSlBF+YfA0erWnYM5jdG3xyeIVwCMMPNSCR7aqTSOTeu2MpkgaykBBV4jKTFcRnxhkR0AZT7D4eIwRmug6UHMOv+kXUttplm17E6SMPvVK3SzkUBtyz/AMpHjcwLdVA6eNX5y+lum0y2N4WM/Z4ct6xwzBS3tbaFyfOoXzxm9CFpqdsFju0mMYm2glo2icmNgejDp5+GTjGa0fKzmfeN2pupvSx2jM9uFJuYI2BZrmIfysSk4MS5ZR1AAGCF5UrSXPGunxpHI91CEmKBJN2UYyBipLDooPZv1OBla3QOeooPtKUoFKUoFKUoFKUoFKUoKt5MDE15+a6N/wCnqf21HPumPXsPybn7Ya2fC+oy6Rf3VvPa3MxaxsJfkRG2Es7RYZX7zrkBwR0ySR0HUVic09G1DW0tJrOwukSNZSe2a3jZhIYypCdqW+YfEDxFBDeX0v7laivsuNLI+k3JH7K6L4W/gNr+bwfqlrlzg6e6DTadFAWmuXt8IziMo1tIZtp34GSARgkV1ZpFoYreGI+McUaH6VQL+ygy6UpQKUpQKUpQKUpQabi3hS31K2a2uAdpO5XHrRuAQJFPtGT9IJqoofud7yGQSQahGro25JBE6MCPA5DHB+NXtSg5l4h4UnuL+CwntfRr6WXv3EbfglxGQS92seBtfC5baQDg5VTV5cs7OaHS4IZzmSHtomO7cPkp5IwAfMAKAPcBWm523slvpouYSyTRTRlJlHeh3BlZt3zQVJU+R3YqpOWfMK4guZTJdHdO+/ZM34NPIxO9XfxgdsjEo7oIwwIOQHTlKri/56afBOkE0V3G/hMGiA9GY+TDPfHnlMgggjOcVYdvcJIiujKyOAyuDkMrDIYEeIIOaD0pSlApSlApSlApSlBGeJdAkNxFqNsyLPbxyoyOG7O4hYbjExXqhDAMGAPXxBqr4ObOr2tsySJbXDJb2863DM4YR3Wwxq6gAO47UAnK+Hn53nKmVI9oI+PSuctdTZC+4eOj6O5/JWa3Q/ZQTjljy/kaQajeyiWZZ7jPrM0k0Uklt2ju3zV2vtVQPWBJOABbFaDgqZWt5QpB23moA4OcE30zgH+i6n6GFb+gVga3rcNnCZpiwQMi92NnYs7BVAVASSSQOg86/PEGsi0t2nKNJtMaiNSoZ2kkWJVBYgDLOPE1F9Z4iuHNtHPp89usl3bBZXnt3UOsgkAIikZhkRt1x7KD8Q869JcqI3uJCzbVVbSYl2PzFG3qeo6Vr9DfW76M3cF7EsEzytDG0aKyRCVlRW+RbrtUedUlwZt++lvEHfs/S4SskfirdoERwzLuVcuM9Bu7uR4YtrlNrmpzwy2sHoMUVnIyb5I5ndy8kj4wsigAf3UEnXQ9dI630IPuC/8AwD7K1PFf37sbOa7a+RliUHYqJubLBehMWB63sNbzirV9TsbOa7MlhIIV3dmLWZS3UDGe3OPH2Vh8xb4z8NzTMADLbQOQPAF2jYgZ8utBVL829aW2juxdAqZ3i7NoYW3GNI5DkiMd0iUDoQeh61e3BvEj3tuXliME0TtFNDnISRQrd0+alXVh+V5+NctXDn70Qjy9Nuj/ALPbf311BwtGFuNQA8DPAcf6Dbj/AIaCR0pSg87i3SRGSRVdGBVkYAqykYKkHoQar+45DaMxYiKZM56LO2Fz7M5/TmrEpQc68a8E3dq9tYXDQy2Uk8UcGpug7a1Qtg27SZG1QCTtbKnb3cYIW1OVlu1rbSadLKjy2k0ihdw3di5EkUmM52sHyPh5V6c3dImutIuIoEMknybBAMswSRXbaPM4U9B1PhXPPB3FYtrrtLhpw+1ES7V2M1r2Y2r3GO2WLaArRMOoUYIIoOuKVVUvOmW2aEXlnuhk6m/gctbyJ0CzRgjPiSGjJDL08T0q0La5SRFkjYOjqGVwchlYZDA+YINB60pSgUpSgUpSgVUOt6CsqFuykn9Ggk068towDcLAHEtvdwofXI2pIB5hv80irerUatw1HPIs6vLbzoNouYmVXKZz2ThlZJEz12upweowaCl9KuraFgG1ayIAVWaS2vba5KqNoWTsJIy7BRjLFvpNTGXibhrzvpT/AKdqJ+x6l7cOXJ6HUblvpt7I/wDsVhScDyn/AB+bHsNlp5x/s9BAuKOKNAEG61uJJrhJIJI4jc3rBzHPG5X5UmMZCnq3h416ajzS9Mu7G1ktTbuL2CXd6TFKmxQ6nLJ6p7wP0ZrecT8qZp4GVbpZmyp7OSzs4xIAwJTtoYRJHkA95aj55YXlqUmstOslkWSNj+6MspZY3EnZgSxqq5KKCQc4yPM0FacKbxq1rMCsbelQ5LNvDM0iknJHRWVyVLZzg4JNSLQ7G8Ek9xY6xp1mlxNK3YyXoSTAlcKXjKnBx1HuIr00nlbrlvLbyiyicwyKxBuIdsgSRZE/lOhBB8AOnjkEipZo/Am2ELdcPiaXdIWmF7bjeGkZhn5QdQpA+qgxrngDX763aN9WtriJ+h2zs0bAEHBCw9eoHzqlvMWxMHDc0JIYxW0CFh4Eo0akj4VD9U4atbEelLBqehNkAXSTR3FurHwSVI5HfYT08Mdffiv3xBzMgvdCktpXzfSr2YjS3n2zlJlxKhKAYZVDY8s4wKClH1Em3S3x0WWSTdnxLpGmMf8AhfprrnQBi71Af9PD/ucFceLGx8AT9Rrq7l3r0N619cwMXje4iCsVKk7bO3Vsg9R3gR9VBMqUpQKUpQKxJ9Jgk3B4YX3jDbo1O8HybI6/XWXSgpDjvl7JpyyS280o0p5IXurJWBaICZO9CsgZT1weuDgYORWz5PcxbQKNKebLRSSLbzsCq3MRclAN3VHweikDpgDr0q0NY0qO6t5beUExyoyMAcHDDGQfIjxB9ornzUuFW0KZ4b6D0vTbkgekIgEsTDOyVG8Y5lBPdztYZ8fIOj6VVHCXGt3aKPTJPTdNJUQ6wnUxhjhVuF9ZcHCsWGVbxJzVqxSqyhlIZWAIYHIIPUEEeIoP1SlKBSlKBSlKBSlKBSlKBSlKCjedOssTcQ+kXRdJYAlmqZtmiWFJ3kkGzDEOQcFj83u461E+GdQsjp7y3l5qkdzA57BIt3ZRskS9lg7CqtlOoLDIUezNSfm2k9vNc3qdgYzd20DIUbtHIsUlALgjCDHgMHJJzWDwbwjf6tZPdLc26lWkjSBrUbF2hWwoUhEUlvDYRnqQTggK9jknS3MgkulkYoQBu2G3QY7Qn2B1RQfDun2Ve3JY2kbXNvZtcFFitHkSZNrJcMJFkwCAcEInu6dKpP7/AN2YTcb1CLKqGMAjvtGzCXcDuL4QjeW3DAGcdKvflxwYul31zbrL2u62tpC/ZlCSZrhckF2yTs8Rge6gsalKUClKUClKUCsbUNOiuInhmRZI3GGRhkMP/wB1z5YrJpQUvrHBTaMZNkUt5pNwVNxB0aWzZG3LcJ+MFxnJGCFw3ka3XLNLi2ijEEy3tk8kiBE3MbYdoSkqyE9AUdd8TBSpBx3u61nVT/MXlfLEWu9NaZUyWlsYndQMrgzwIjKC49bZ5kfUQtu1uklQPGyureDA5B64P6Rj6q9ao7/DYtstu0FrcG23MryyiMPdlQokkOwYWZe6c7ju3d4dQwujTtQSeJJoySkihhkYIyPAjyYeBB6gg0GTSlKBSlKBSlKBSlKBSlKCiuPHsDqd6LxhjtItsRkdQzCzi75AG1doJAdt57zBY2JzUdWXTxETExijwe7FJc7Bnx+cxaQjHUg9PFIehrac3Lh5buezJjEbX0L7sL2qsbGGM7dzjeuD16YUoMsMipLyisL2GwuLdGs5ABI4XMmWeWLCDfkAx7ox31UqRnazYOAq+a203aVVo8kges21TjoM7to9/ex4/LP1U2TyDgVZrra4kBgtiXBfDHfMCRvw2OnTKr0x08zU+s2U1nam0cxlZZYpi2GDbo0lQbA2C8ZEx7+3aSO6zDrV08odelupiZFRQmn2aKFRlyqSSgHvEk+fXoD5e0halKUoFKUoFKUoFKUoFKUoKu5m8mI78tc2ZSG46s0Z6RXB/GOPUkOPWxg+ftqseA+N7vQbxra7SVYS2JrZh3oz4dvH5Zx7OjD6iOn60XFPBNjqKBLqFXI9WUd2SP8AJcdce7qPdQYn+E/R/wCf239f/wCqVh/4HdG/mif1m/vpQTSlKUClKUClKUClKUHNPNeUjV5h33HpcZES71LsLaADvBSC3XAxuYZPRc960OVTu1tdHbGne6beo37DuyyZ3N4ZJnlfPrMpwBVfNdQ2pTnb/joUnavX8HhAUt2RPk2AWI8cJ4k2Xytj7WC8j6Y2LH4A/NcbW7RGIAB6IwUDJ+QQHvBUfHUY7FXDFt0xywOVdsHLblco7dMEgzsPnTZwtT77nx8yzeHS1gHRVHhNL+LGuT78ufa3zVrzj4DoSdzbyu4g5O0YwSwLdOgw7qR5RRjobD+573drNkEfg0GDg9R20uDkjr4Y6EjpjpjAC7aUpQKUpQKUpQKUpQKUpQKUpQKUpQKUpQKUpQKUpQKUpQUHzQ4ddLi9kCq7RPHfKrb27W3lAhlwAe72cqKTtxuVxuztGJFyFvJLm3nkeZgyN2XZKqhEUgOkiL6seMuAqKq9MkMetTbjPhp7pEeDsu2jEihZN3ZTQzJ2c1tIU6hWGDkA4ZFqm+Xs2paQjFI7ZzdX0di0UjyAwXCZALFRjae0PUZ6AYoNdxvZj75XccTbbewjDtKyiRpJQiqocuDuLTShAvqqNxCgA1PPud9FlS1mu5PVmKxxjaASkJfLk/O70hUZ8Oz9lQGz0a91TUL3TVaCNnu5ri5nG9l+SZo1Rc4JRWlbAwM7+vhXRuiaRHaW0VtEMJEioPadoxuPvJyT7yaDOpSlApSlApSlApSlApSlApSlApSlApSlApSlApSlApSlAqjOcuqHT9RgdFDpJNa3rRE4HbWhaPofIOhQHp/Jg18pQZX3O8Ylk1C8f98d0H0by8jfE4/q1dVKUClKUClKUClKUClKUClKUClKUClKUH//2Q==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AutoShape 8" descr="data:image/jpeg;base64,/9j/4AAQSkZJRgABAQAAAQABAAD/2wCEAAkGBhAREBQRERIQEhQUFRQXFxAYEBUXFREVFRQZFRkQGBcXHScgFxkkGxIYHy8gJCcpLSwsFR89NjAqNSg3LioBCQoKBQUFDQUFDSkYEhgpKSkpKSkpKSkpKSkpKSkpKSkpKSkpKSkpKSkpKSkpKSkpKSkpKSkpKSkpKSkpKSkpKf/AABEIAQUAwQMBIgACEQEDEQH/xAAcAAEAAgMBAQEAAAAAAAAAAAAABgcEBQgDAQL/xABVEAACAQMCAwQFBQkKCQ0AAAABAgMABBEFEgYHIRMiMUEUMlFhkSNCcYGxCBUkUnJ0obPBJTM0NUNUgpKT0RdEU2KEoqS0whZVY2Rlc4OjtcPT4fD/xAAUAQEAAAAAAAAAAAAAAAAAAAAA/8QAFBEBAAAAAAAAAAAAAAAAAAAAAP/aAAwDAQACEQMRAD8AvGlKUClKUClKUFcc0+ba6Xi3gRZbpl3YbOyFT4MwHVmOOi5HTqfLNJ6jzX1q5bBvJlycBIsRePkOzAJ+JNT7nJypvp7x7+0Q3Cyqm+IEdpGyIEyFPrKQo8MnOemKquXhDUojuazvYypzu9GlGCPMHb+mg8dT1a+3slxNd7wcMkksu4H2EOcita7k9SSfpOay57W5kYO6Tu0jlA7K5Mki4BjBPrONy9PHqK9r/hm9gCme1uYg7bVLwSJvY/NXcOp9woMOCeVOqNIvjgqWHh49R9P6akeic0NWtGBju5nUfycrGVCPxcPnA+jFYVjfan3baE3XyRliESK25DcHEkJAGe8Y+qnzXwr1tuXerSMFWwvMnza3dF+tnAA+s0HR3LHmIur27sUEU0JVZYwSV7wJWRSeu07T0PUFT4+JmdV/yg5dPpVvI07KZ5yhdVOVjVAdsefnHLsSR08MZxk2BQKUpQKUpQKUpQKUpQKUpQKUpQKUpQKUpQKUpQKUpQUfzag7KO6dRhoNStbpfyZ7UIfjLbsak/NSVJH0ZgQUfUrYg+RViDn4GtXzn4ceaSR1wc2LvgzSJk2cu8kIgIlbbcnAbw6kHxqHcwtNeCw064BQw7oygjvrx1cCMMrBJj8icLjKHIz7qDN5aoZrppv8vrCN9Iht7y4P6ZFNdAYqheTOgSC7s5WCIphvLlUDylwrMtsjujHYucttKjJCnJPSr7oFKUoFKUoFKUoFKUoFKUoFKUoFKUoFKUoFKUoFKUoFKUoItzFtG9Da6j29rZbrhNwyrqiMJYHHmrxF1I9pHsqnePeHNUSHTrCcWQiNw8dtHHMxf5VwFR2dRlVD7d4Hn161d3Hn8VX/AOZ3X6h6ifM2MG50MkZPp8PXz6lD9qj4UGdynPpNudRKJGZwsUUK5K29ta5jSBSevrdoxP8AnD2VO6hPJtNujwL7JLkfC5kFTagUpSgUpSgUpSgUpSgUpSgUpSgUpSgUpSgUpSgUpSgUpSg0XHn8VX/5ndfqHqLczVxc6IPZqEP2rUr44GdMvR7bW4HxiYftqJc13xd6KPM6lD8N6A/bQbrlYm3TVHsnvB8LuWpdUZ5dx7bHH/Wb7/fph+ypNQKUpQKUpQKUpQKUpQKUpQKUpQKUpQKUpQKUrGvdShhXdNLHEv4zuqD4sRQZNK0//KeNv3iO4uPYY4WCH3iWXbGR9DV89Jv5PVht7cH50krSuB744wF/8yg3NeN3exxKXldI1Hi7uFUfW3StHf22xd15qLRqfEK0VrH9TdZB/aVFr7jTh2BiY5Ip7nrslWGS8lDHwIkbOevlvFBKNd1C3ubOUtN2Nt3e0uWUorR5ywjZh3twAXcMjv8ATJ6VXmv6lNfXejsfWl1FriGDaFkSxjaPbK48e8sTyZP42PLprNUg1C6b0h7a6uQvVZ9TaK1tLc/5RbQMFc482Yj2qa3HAvD07SzXPpJvb2dTG2oKrG1soz63ZSMAs0uMBVjG1cAHAzkJ9y/62Ct5PNduPesl5M6n4MDUjrwsrNIY0ijG1I1VFX2KowB8BXvQKUpQKUpQKUpQKUpQKUpQKUpQKUpQKjXFPFwtgyxBGkXbvdywig3+oH2Au8jZ7sSAs3T1Qc1vNRvVhhkmb1Y0dz9CKWP6BVWcWa/d20Flpll/GF+BLLN85Gl6ySA47uWLgN8xIzjwGA8b7ii5WVTqV09tASGKPOLWRkJ6iO0td9yOg6GSUe8DwrN07jvTg27TNJvbyT+cLanr72uJCX+NfeHeBoVd4bRYpJomxdaxPEJ37fAZobdHJG8ZGWPRcgHe2cTVeDIWH4RLdXXtEtw3Zn3djFsix/QoITqPG+uOdvZ6XpmfK4vFlmI8tsceST7tlYo0PVbrrNqOrTg+KWtqtmn0CScxgj3hT9dWpp+kW9uMQQwwj2Rxqmfp2gZrLoKosOUA3B2tbXdnJlurq4vJD+VGnZR/6xqW6dwN2a7fSZI1PjFbQwWkZ/sk7Qf2lSqlBprfg6xRt/YJI4Oe1lLTyA+0STFmHxrcAV9pQKUpQKUpQKUpQKUpQKUpQKUpQKUpQKUpQaPjk40u+/NLr9Q9U5xLrbDim12Hx+90QbOCiSPFIwBH4yuyn3Oal3G/H0VzN97LecCGVZoru6S2knaDIZOxCqOhbDDd1x9Wager6Xpoh++M9/qEV/2YaKKW1EbGWBVSNBiLawBRO8D4dTg0Fz8uOumwv4mQzSMfa0s8kjH39WqTVRPKTmYbaJYL6XFoI8RXBt5AIpg+Tab1Uh+4d+T4YxV6RyBlDKcggEH2gjINB+qUpQKUpQeFnexzIHidXU5G5TkZBwV9xBBBHiCDXvVVcwOH7vTbiTWtMZR3GN1bMTsk6Y7fbkBiMgkdDlcjOTThbXdX1S4sL5XhWyBmE8ETFTHIqOu2UMcyA5QrjoN4yOm4hatKUoFKUoFKUoFKUoFKUoFKUoFKUoFKUoKw5QwBbm9YY78dq5x+M0t2TUZ+6Y9aw/JufthqWcpP324/NdOPxFw32EVE/umPXsPybn7YaDXcFQdpw6VP/Oie/aDFEPD+l+mr24eP4Jb/APcQ/q1qjOXR/cGQf9qQf6whFXhww2bG1Ptt4D8YloNnSlKBSlKCG80eFL3UrQW1pNDEC2ZQ+8dqq9VTcoOBu6np1wPrpHiLlzrelwB95eBHMpMEzskT7QvashCkd3puwRgdTXUFfCM0HKFlxnqVnOVsL+e6XYHJ2O6kKnaODHKCV2gNuI8geuK6o065MkMchXaXRGK/illB2/VnFVDzc0a20hYtQsIY4LiSZo2wMxskkMgcdke4PLwArbcquY3aadH6aY0EciWyTBiQe5hDMOvZE4wGYgMT5UFoUr4WHtHX9Pur7QKUpQKUpQKUpQKUpQKUpQKUpQVnyiYGa5xn+CaT+m3kb9tRb7pj17D8m5+2GpNydbM11jw9E0fH12ZP7ajP3THr2H5Nz9sNBgctH/cOcezUrQ/F4P7qu/hX+AWv5vB+qWqF5byfuPdL7L/Tz8ZkH/DV9cK/wC1/N4P1S0G1pSlApSlApSlBF+YfA0erWnYM5jdG3xyeIVwCMMPNSCR7aqTSOTeu2MpkgaykBBV4jKTFcRnxhkR0AZT7D4eIwRmug6UHMOv+kXUttplm17E6SMPvVK3SzkUBtyz/AMpHjcwLdVA6eNX5y+lum0y2N4WM/Z4ct6xwzBS3tbaFyfOoXzxm9CFpqdsFju0mMYm2glo2icmNgejDp5+GTjGa0fKzmfeN2pupvSx2jM9uFJuYI2BZrmIfysSk4MS5ZR1AAGCF5UrSXPGunxpHI91CEmKBJN2UYyBipLDooPZv1OBla3QOeooPtKUoFKUoFKUoFKUoFKUoKt5MDE15+a6N/wCnqf21HPumPXsPybn7Ya2fC+oy6Rf3VvPa3MxaxsJfkRG2Es7RYZX7zrkBwR0ySR0HUVic09G1DW0tJrOwukSNZSe2a3jZhIYypCdqW+YfEDxFBDeX0v7laivsuNLI+k3JH7K6L4W/gNr+bwfqlrlzg6e6DTadFAWmuXt8IziMo1tIZtp34GSARgkV1ZpFoYreGI+McUaH6VQL+ygy6UpQKUpQKUpQKUpQabi3hS31K2a2uAdpO5XHrRuAQJFPtGT9IJqoofud7yGQSQahGro25JBE6MCPA5DHB+NXtSg5l4h4UnuL+CwntfRr6WXv3EbfglxGQS92seBtfC5baQDg5VTV5cs7OaHS4IZzmSHtomO7cPkp5IwAfMAKAPcBWm523slvpouYSyTRTRlJlHeh3BlZt3zQVJU+R3YqpOWfMK4guZTJdHdO+/ZM34NPIxO9XfxgdsjEo7oIwwIOQHTlKri/56afBOkE0V3G/hMGiA9GY+TDPfHnlMgggjOcVYdvcJIiujKyOAyuDkMrDIYEeIIOaD0pSlApSlApSlApSlBGeJdAkNxFqNsyLPbxyoyOG7O4hYbjExXqhDAMGAPXxBqr4ObOr2tsySJbXDJb2863DM4YR3Wwxq6gAO47UAnK+Hn53nKmVI9oI+PSuctdTZC+4eOj6O5/JWa3Q/ZQTjljy/kaQajeyiWZZ7jPrM0k0Uklt2ju3zV2vtVQPWBJOABbFaDgqZWt5QpB23moA4OcE30zgH+i6n6GFb+gVga3rcNnCZpiwQMi92NnYs7BVAVASSSQOg86/PEGsi0t2nKNJtMaiNSoZ2kkWJVBYgDLOPE1F9Z4iuHNtHPp89usl3bBZXnt3UOsgkAIikZhkRt1x7KD8Q869JcqI3uJCzbVVbSYl2PzFG3qeo6Vr9DfW76M3cF7EsEzytDG0aKyRCVlRW+RbrtUedUlwZt++lvEHfs/S4SskfirdoERwzLuVcuM9Bu7uR4YtrlNrmpzwy2sHoMUVnIyb5I5ndy8kj4wsigAf3UEnXQ9dI630IPuC/8AwD7K1PFf37sbOa7a+RliUHYqJubLBehMWB63sNbzirV9TsbOa7MlhIIV3dmLWZS3UDGe3OPH2Vh8xb4z8NzTMADLbQOQPAF2jYgZ8utBVL829aW2juxdAqZ3i7NoYW3GNI5DkiMd0iUDoQeh61e3BvEj3tuXliME0TtFNDnISRQrd0+alXVh+V5+NctXDn70Qjy9Nuj/ALPbf311BwtGFuNQA8DPAcf6Dbj/AIaCR0pSg87i3SRGSRVdGBVkYAqykYKkHoQar+45DaMxYiKZM56LO2Fz7M5/TmrEpQc68a8E3dq9tYXDQy2Uk8UcGpug7a1Qtg27SZG1QCTtbKnb3cYIW1OVlu1rbSadLKjy2k0ihdw3di5EkUmM52sHyPh5V6c3dImutIuIoEMknybBAMswSRXbaPM4U9B1PhXPPB3FYtrrtLhpw+1ES7V2M1r2Y2r3GO2WLaArRMOoUYIIoOuKVVUvOmW2aEXlnuhk6m/gctbyJ0CzRgjPiSGjJDL08T0q0La5SRFkjYOjqGVwchlYZDA+YINB60pSgUpSgUpSgVUOt6CsqFuykn9Ggk068towDcLAHEtvdwofXI2pIB5hv80irerUatw1HPIs6vLbzoNouYmVXKZz2ThlZJEz12upweowaCl9KuraFgG1ayIAVWaS2vba5KqNoWTsJIy7BRjLFvpNTGXibhrzvpT/AKdqJ+x6l7cOXJ6HUblvpt7I/wDsVhScDyn/AB+bHsNlp5x/s9BAuKOKNAEG61uJJrhJIJI4jc3rBzHPG5X5UmMZCnq3h416ajzS9Mu7G1ktTbuL2CXd6TFKmxQ6nLJ6p7wP0ZrecT8qZp4GVbpZmyp7OSzs4xIAwJTtoYRJHkA95aj55YXlqUmstOslkWSNj+6MspZY3EnZgSxqq5KKCQc4yPM0FacKbxq1rMCsbelQ5LNvDM0iknJHRWVyVLZzg4JNSLQ7G8Ek9xY6xp1mlxNK3YyXoSTAlcKXjKnBx1HuIr00nlbrlvLbyiyicwyKxBuIdsgSRZE/lOhBB8AOnjkEipZo/Am2ELdcPiaXdIWmF7bjeGkZhn5QdQpA+qgxrngDX763aN9WtriJ+h2zs0bAEHBCw9eoHzqlvMWxMHDc0JIYxW0CFh4Eo0akj4VD9U4atbEelLBqehNkAXSTR3FurHwSVI5HfYT08Mdffiv3xBzMgvdCktpXzfSr2YjS3n2zlJlxKhKAYZVDY8s4wKClH1Em3S3x0WWSTdnxLpGmMf8AhfprrnQBi71Af9PD/ucFceLGx8AT9Rrq7l3r0N619cwMXje4iCsVKk7bO3Vsg9R3gR9VBMqUpQKUpQKxJ9Jgk3B4YX3jDbo1O8HybI6/XWXSgpDjvl7JpyyS280o0p5IXurJWBaICZO9CsgZT1weuDgYORWz5PcxbQKNKebLRSSLbzsCq3MRclAN3VHweikDpgDr0q0NY0qO6t5beUExyoyMAcHDDGQfIjxB9ornzUuFW0KZ4b6D0vTbkgekIgEsTDOyVG8Y5lBPdztYZ8fIOj6VVHCXGt3aKPTJPTdNJUQ6wnUxhjhVuF9ZcHCsWGVbxJzVqxSqyhlIZWAIYHIIPUEEeIoP1SlKBSlKBSlKBSlKBSlKBSlKCjedOssTcQ+kXRdJYAlmqZtmiWFJ3kkGzDEOQcFj83u461E+GdQsjp7y3l5qkdzA57BIt3ZRskS9lg7CqtlOoLDIUezNSfm2k9vNc3qdgYzd20DIUbtHIsUlALgjCDHgMHJJzWDwbwjf6tZPdLc26lWkjSBrUbF2hWwoUhEUlvDYRnqQTggK9jknS3MgkulkYoQBu2G3QY7Qn2B1RQfDun2Ve3JY2kbXNvZtcFFitHkSZNrJcMJFkwCAcEInu6dKpP7/AN2YTcb1CLKqGMAjvtGzCXcDuL4QjeW3DAGcdKvflxwYul31zbrL2u62tpC/ZlCSZrhckF2yTs8Rge6gsalKUClKUClKUCsbUNOiuInhmRZI3GGRhkMP/wB1z5YrJpQUvrHBTaMZNkUt5pNwVNxB0aWzZG3LcJ+MFxnJGCFw3ka3XLNLi2ijEEy3tk8kiBE3MbYdoSkqyE9AUdd8TBSpBx3u61nVT/MXlfLEWu9NaZUyWlsYndQMrgzwIjKC49bZ5kfUQtu1uklQPGyureDA5B64P6Rj6q9ao7/DYtstu0FrcG23MryyiMPdlQokkOwYWZe6c7ju3d4dQwujTtQSeJJoySkihhkYIyPAjyYeBB6gg0GTSlKBSlKBSlKBSlKBSlKCiuPHsDqd6LxhjtItsRkdQzCzi75AG1doJAdt57zBY2JzUdWXTxETExijwe7FJc7Bnx+cxaQjHUg9PFIehrac3Lh5buezJjEbX0L7sL2qsbGGM7dzjeuD16YUoMsMipLyisL2GwuLdGs5ABI4XMmWeWLCDfkAx7ox31UqRnazYOAq+a203aVVo8kges21TjoM7to9/ex4/LP1U2TyDgVZrra4kBgtiXBfDHfMCRvw2OnTKr0x08zU+s2U1nam0cxlZZYpi2GDbo0lQbA2C8ZEx7+3aSO6zDrV08odelupiZFRQmn2aKFRlyqSSgHvEk+fXoD5e0halKUoFKUoFKUoFKUoFKUoKu5m8mI78tc2ZSG46s0Z6RXB/GOPUkOPWxg+ftqseA+N7vQbxra7SVYS2JrZh3oz4dvH5Zx7OjD6iOn60XFPBNjqKBLqFXI9WUd2SP8AJcdce7qPdQYn+E/R/wCf239f/wCqVh/4HdG/mif1m/vpQTSlKUClKUClKUClKUHNPNeUjV5h33HpcZES71LsLaADvBSC3XAxuYZPRc960OVTu1tdHbGne6beo37DuyyZ3N4ZJnlfPrMpwBVfNdQ2pTnb/joUnavX8HhAUt2RPk2AWI8cJ4k2Xytj7WC8j6Y2LH4A/NcbW7RGIAB6IwUDJ+QQHvBUfHUY7FXDFt0xywOVdsHLblco7dMEgzsPnTZwtT77nx8yzeHS1gHRVHhNL+LGuT78ufa3zVrzj4DoSdzbyu4g5O0YwSwLdOgw7qR5RRjobD+573drNkEfg0GDg9R20uDkjr4Y6EjpjpjAC7aUpQKUpQKUpQKUpQKUpQKUpQKUpQKUpQKUpQKUpQKUpQUHzQ4ddLi9kCq7RPHfKrb27W3lAhlwAe72cqKTtxuVxuztGJFyFvJLm3nkeZgyN2XZKqhEUgOkiL6seMuAqKq9MkMetTbjPhp7pEeDsu2jEihZN3ZTQzJ2c1tIU6hWGDkA4ZFqm+Xs2paQjFI7ZzdX0di0UjyAwXCZALFRjae0PUZ6AYoNdxvZj75XccTbbewjDtKyiRpJQiqocuDuLTShAvqqNxCgA1PPud9FlS1mu5PVmKxxjaASkJfLk/O70hUZ8Oz9lQGz0a91TUL3TVaCNnu5ri5nG9l+SZo1Rc4JRWlbAwM7+vhXRuiaRHaW0VtEMJEioPadoxuPvJyT7yaDOpSlApSlApSlApSlApSlApSlApSlApSlApSlApSlApSlAqjOcuqHT9RgdFDpJNa3rRE4HbWhaPofIOhQHp/Jg18pQZX3O8Ylk1C8f98d0H0by8jfE4/q1dVKUClKUClKUClKUClKUClKUClKUClKUH//2Q==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414064" y="4280356"/>
            <a:ext cx="1224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1"/>
                </a:solidFill>
              </a:rPr>
              <a:t>WHO?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D39CE7-AB58-462F-ABE0-C2ED69A458DD}"/>
              </a:ext>
            </a:extLst>
          </p:cNvPr>
          <p:cNvCxnSpPr/>
          <p:nvPr/>
        </p:nvCxnSpPr>
        <p:spPr>
          <a:xfrm flipV="1">
            <a:off x="1867575" y="2362200"/>
            <a:ext cx="8623445" cy="35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65D5705F-6B88-4DF2-A315-50F401E64BED}"/>
              </a:ext>
            </a:extLst>
          </p:cNvPr>
          <p:cNvCxnSpPr/>
          <p:nvPr/>
        </p:nvCxnSpPr>
        <p:spPr>
          <a:xfrm flipV="1">
            <a:off x="1881274" y="4754093"/>
            <a:ext cx="8623445" cy="35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7" name="MS900074799[1].wav">
            <a:hlinkClick r:id="" action="ppaction://media"/>
            <a:extLst>
              <a:ext uri="{FF2B5EF4-FFF2-40B4-BE49-F238E27FC236}">
                <a16:creationId xmlns:a16="http://schemas.microsoft.com/office/drawing/2014/main" id="{8D041C4A-8618-4977-B4E3-5FC2ACB417BE}"/>
              </a:ext>
            </a:extLst>
          </p:cNvPr>
          <p:cNvPicPr>
            <a:picLocks noRot="1" noChangeAspect="1"/>
          </p:cNvPicPr>
          <p:nvPr>
            <a:wavAudioFile r:embed="rId1" name="MS900074799[1].wav"/>
          </p:nvPr>
        </p:nvPicPr>
        <p:blipFill>
          <a:blip r:embed="rId21" cstate="print"/>
          <a:stretch>
            <a:fillRect/>
          </a:stretch>
        </p:blipFill>
        <p:spPr>
          <a:xfrm>
            <a:off x="11098059" y="5696108"/>
            <a:ext cx="244475" cy="244475"/>
          </a:xfrm>
          <a:prstGeom prst="rect">
            <a:avLst/>
          </a:prstGeom>
        </p:spPr>
      </p:pic>
      <p:sp>
        <p:nvSpPr>
          <p:cNvPr id="88" name="Oval 87">
            <a:extLst>
              <a:ext uri="{FF2B5EF4-FFF2-40B4-BE49-F238E27FC236}">
                <a16:creationId xmlns:a16="http://schemas.microsoft.com/office/drawing/2014/main" id="{8C78B713-83F0-4423-99DD-18D135197A42}"/>
              </a:ext>
            </a:extLst>
          </p:cNvPr>
          <p:cNvSpPr/>
          <p:nvPr/>
        </p:nvSpPr>
        <p:spPr>
          <a:xfrm>
            <a:off x="10161955" y="4904020"/>
            <a:ext cx="2052228" cy="2052228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87B66BBE-5B01-4578-B007-8E78EFF4B386}"/>
              </a:ext>
            </a:extLst>
          </p:cNvPr>
          <p:cNvSpPr/>
          <p:nvPr/>
        </p:nvSpPr>
        <p:spPr>
          <a:xfrm>
            <a:off x="10161955" y="4904020"/>
            <a:ext cx="2052228" cy="20522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F0C1F80-9228-4585-A620-A06EB002048A}"/>
              </a:ext>
            </a:extLst>
          </p:cNvPr>
          <p:cNvSpPr txBox="1"/>
          <p:nvPr/>
        </p:nvSpPr>
        <p:spPr>
          <a:xfrm>
            <a:off x="10469876" y="5345440"/>
            <a:ext cx="14363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5"/>
                </a:solidFill>
              </a:rPr>
              <a:t>3 minutes</a:t>
            </a:r>
          </a:p>
        </p:txBody>
      </p:sp>
    </p:spTree>
    <p:extLst>
      <p:ext uri="{BB962C8B-B14F-4D97-AF65-F5344CB8AC3E}">
        <p14:creationId xmlns:p14="http://schemas.microsoft.com/office/powerpoint/2010/main" val="4466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44000"/>
    </mc:Choice>
    <mc:Fallback xmlns="">
      <p:transition spd="slow" advClick="0" advTm="24400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80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178" fill="hold"/>
                                        <p:tgtEl>
                                          <p:spTgt spid="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"/>
                </p:tgtEl>
              </p:cMediaNode>
            </p:audio>
          </p:childTnLst>
        </p:cTn>
      </p:par>
    </p:tnLst>
    <p:bldLst>
      <p:bldP spid="8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51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7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18:10-11 </a:t>
            </a:r>
          </a:p>
          <a:p>
            <a:r>
              <a:rPr lang="en-US" b="1" dirty="0">
                <a:solidFill>
                  <a:srgbClr val="FFFF00"/>
                </a:solidFill>
              </a:rPr>
              <a:t>The worth of souls is great.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</p:txBody>
      </p:sp>
    </p:spTree>
    <p:extLst>
      <p:ext uri="{BB962C8B-B14F-4D97-AF65-F5344CB8AC3E}">
        <p14:creationId xmlns:p14="http://schemas.microsoft.com/office/powerpoint/2010/main" val="1344993327"/>
      </p:ext>
    </p:extLst>
  </p:cSld>
  <p:clrMapOvr>
    <a:masterClrMapping/>
  </p:clrMapOvr>
  <p:transition advClick="0" advTm="2000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1981200" y="2514600"/>
            <a:ext cx="8229600" cy="29939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greatest fear?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a perfect weekend for you?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Favorite flavor of gum? </a:t>
            </a:r>
          </a:p>
        </p:txBody>
      </p:sp>
      <p:sp>
        <p:nvSpPr>
          <p:cNvPr id="276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7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18:10-11 </a:t>
            </a:r>
          </a:p>
          <a:p>
            <a:r>
              <a:rPr lang="en-US" b="1" dirty="0">
                <a:solidFill>
                  <a:srgbClr val="FFFF00"/>
                </a:solidFill>
              </a:rPr>
              <a:t>The worth of souls is great.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</p:txBody>
      </p:sp>
      <p:grpSp>
        <p:nvGrpSpPr>
          <p:cNvPr id="277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2800589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752600" y="381000"/>
            <a:ext cx="8686800" cy="1905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850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18:15-16</a:t>
            </a:r>
          </a:p>
          <a:p>
            <a:r>
              <a:rPr lang="en-US" b="1" dirty="0">
                <a:solidFill>
                  <a:srgbClr val="FFFF00"/>
                </a:solidFill>
              </a:rPr>
              <a:t>Great joy comes from bringing souls unto Jesus Christ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</p:txBody>
      </p:sp>
    </p:spTree>
    <p:extLst>
      <p:ext uri="{BB962C8B-B14F-4D97-AF65-F5344CB8AC3E}">
        <p14:creationId xmlns:p14="http://schemas.microsoft.com/office/powerpoint/2010/main" val="4274962993"/>
      </p:ext>
    </p:extLst>
  </p:cSld>
  <p:clrMapOvr>
    <a:masterClrMapping/>
  </p:clrMapOvr>
  <p:transition advClick="0" advTm="2000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1981200" y="2209800"/>
            <a:ext cx="8229600" cy="3886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Best vacation ever?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Dream vacation?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do your parents (and/or siblings) do for work?</a:t>
            </a:r>
          </a:p>
        </p:txBody>
      </p:sp>
      <p:grpSp>
        <p:nvGrpSpPr>
          <p:cNvPr id="277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  <p:sp>
        <p:nvSpPr>
          <p:cNvPr id="214" name="Title 1"/>
          <p:cNvSpPr txBox="1">
            <a:spLocks/>
          </p:cNvSpPr>
          <p:nvPr/>
        </p:nvSpPr>
        <p:spPr>
          <a:xfrm>
            <a:off x="1752600" y="381000"/>
            <a:ext cx="8686800" cy="1905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850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18:15-16</a:t>
            </a:r>
          </a:p>
          <a:p>
            <a:r>
              <a:rPr lang="en-US" b="1" dirty="0">
                <a:solidFill>
                  <a:srgbClr val="FFFF00"/>
                </a:solidFill>
              </a:rPr>
              <a:t>Great joy comes from bringing souls unto Jesus Christ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</p:txBody>
      </p:sp>
    </p:spTree>
    <p:extLst>
      <p:ext uri="{BB962C8B-B14F-4D97-AF65-F5344CB8AC3E}">
        <p14:creationId xmlns:p14="http://schemas.microsoft.com/office/powerpoint/2010/main" val="2040676422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BEGIN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80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7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19:16-19 </a:t>
            </a:r>
          </a:p>
          <a:p>
            <a:r>
              <a:rPr lang="en-US" b="1" dirty="0">
                <a:solidFill>
                  <a:srgbClr val="FFFF00"/>
                </a:solidFill>
              </a:rPr>
              <a:t>Jesus Christ suffered for all of us.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</p:txBody>
      </p:sp>
    </p:spTree>
    <p:extLst>
      <p:ext uri="{BB962C8B-B14F-4D97-AF65-F5344CB8AC3E}">
        <p14:creationId xmlns:p14="http://schemas.microsoft.com/office/powerpoint/2010/main" val="2984670850"/>
      </p:ext>
    </p:extLst>
  </p:cSld>
  <p:clrMapOvr>
    <a:masterClrMapping/>
  </p:clrMapOvr>
  <p:transition advClick="0" advTm="2000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838200" y="1701426"/>
            <a:ext cx="9601200" cy="4267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Who are you closest to in your family? Why?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Who is the oddest member of your family?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family tradition do you have now that you want to keep when you have your own family?</a:t>
            </a:r>
          </a:p>
        </p:txBody>
      </p:sp>
      <p:sp>
        <p:nvSpPr>
          <p:cNvPr id="277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7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19:16-19 </a:t>
            </a:r>
          </a:p>
          <a:p>
            <a:r>
              <a:rPr lang="en-US" b="1" dirty="0">
                <a:solidFill>
                  <a:srgbClr val="FFFF00"/>
                </a:solidFill>
              </a:rPr>
              <a:t>Jesus Christ suffered for all of us.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</p:txBody>
      </p:sp>
      <p:grpSp>
        <p:nvGrpSpPr>
          <p:cNvPr id="276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9650666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267494"/>
            <a:ext cx="8229600" cy="171370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lnSpcReduction="1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FF00"/>
                </a:solidFill>
              </a:rPr>
              <a:t>MARK D&amp;C 21:4-6</a:t>
            </a:r>
          </a:p>
          <a:p>
            <a:r>
              <a:rPr lang="en-US" sz="2800" dirty="0">
                <a:solidFill>
                  <a:srgbClr val="FFFF00"/>
                </a:solidFill>
              </a:rPr>
              <a:t>As we receive the prophet’s word, God will disperse the powers of darkness.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Ask your neighbor their name</a:t>
            </a:r>
          </a:p>
        </p:txBody>
      </p:sp>
    </p:spTree>
    <p:extLst>
      <p:ext uri="{BB962C8B-B14F-4D97-AF65-F5344CB8AC3E}">
        <p14:creationId xmlns:p14="http://schemas.microsoft.com/office/powerpoint/2010/main" val="3525070721"/>
      </p:ext>
    </p:extLst>
  </p:cSld>
  <p:clrMapOvr>
    <a:masterClrMapping/>
  </p:clrMapOvr>
  <p:transition advClick="0" advTm="2000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533400" y="2286000"/>
            <a:ext cx="9677400" cy="2895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Café Rio, Costa Vida, or other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Mexian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food?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color is your toothbrush?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do you like most about Seminary?</a:t>
            </a:r>
          </a:p>
        </p:txBody>
      </p:sp>
      <p:sp>
        <p:nvSpPr>
          <p:cNvPr id="277" name="Title 1"/>
          <p:cNvSpPr txBox="1">
            <a:spLocks/>
          </p:cNvSpPr>
          <p:nvPr/>
        </p:nvSpPr>
        <p:spPr>
          <a:xfrm>
            <a:off x="1981200" y="267494"/>
            <a:ext cx="8229600" cy="171370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lnSpcReduction="1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FF00"/>
                </a:solidFill>
              </a:rPr>
              <a:t>MARK D&amp;C 21:4-6</a:t>
            </a:r>
          </a:p>
          <a:p>
            <a:r>
              <a:rPr lang="en-US" sz="2800" dirty="0">
                <a:solidFill>
                  <a:srgbClr val="FFFF00"/>
                </a:solidFill>
              </a:rPr>
              <a:t>As we receive the prophet’s word, God will disperse the powers of darkness.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Ask your neighbor their name</a:t>
            </a:r>
          </a:p>
        </p:txBody>
      </p:sp>
      <p:grpSp>
        <p:nvGrpSpPr>
          <p:cNvPr id="276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1224036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981200" y="152400"/>
            <a:ext cx="8229600" cy="15141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925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FF00"/>
                </a:solidFill>
              </a:rPr>
              <a:t>MARK D&amp;C 29:10-11</a:t>
            </a:r>
          </a:p>
          <a:p>
            <a:r>
              <a:rPr lang="en-US" sz="2800" dirty="0">
                <a:solidFill>
                  <a:srgbClr val="FFFF00"/>
                </a:solidFill>
              </a:rPr>
              <a:t>Christ will come again with power and glory</a:t>
            </a:r>
            <a:r>
              <a:rPr lang="en-US" sz="2800" b="1" dirty="0">
                <a:solidFill>
                  <a:srgbClr val="FFFF00"/>
                </a:solidFill>
              </a:rPr>
              <a:t>.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&amp; ask your neighbor their name</a:t>
            </a:r>
          </a:p>
        </p:txBody>
      </p:sp>
    </p:spTree>
    <p:extLst>
      <p:ext uri="{BB962C8B-B14F-4D97-AF65-F5344CB8AC3E}">
        <p14:creationId xmlns:p14="http://schemas.microsoft.com/office/powerpoint/2010/main" val="3084042330"/>
      </p:ext>
    </p:extLst>
  </p:cSld>
  <p:clrMapOvr>
    <a:masterClrMapping/>
  </p:clrMapOvr>
  <p:transition advClick="0" advTm="2000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1981200" y="1752600"/>
            <a:ext cx="8229600" cy="3505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temple do you want to get married in?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Which temple is the most amazing to you?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Which General Authorities have you met or seen in person?</a:t>
            </a:r>
          </a:p>
        </p:txBody>
      </p:sp>
      <p:sp>
        <p:nvSpPr>
          <p:cNvPr id="277" name="Title 1"/>
          <p:cNvSpPr txBox="1">
            <a:spLocks/>
          </p:cNvSpPr>
          <p:nvPr/>
        </p:nvSpPr>
        <p:spPr>
          <a:xfrm>
            <a:off x="1981200" y="267494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925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FF00"/>
                </a:solidFill>
              </a:rPr>
              <a:t>MARK D&amp;C 29:10-11</a:t>
            </a:r>
          </a:p>
          <a:p>
            <a:r>
              <a:rPr lang="en-US" sz="2800" dirty="0">
                <a:solidFill>
                  <a:srgbClr val="FFFF00"/>
                </a:solidFill>
              </a:rPr>
              <a:t>Christ will come again with power and glory</a:t>
            </a:r>
            <a:r>
              <a:rPr lang="en-US" sz="2800" b="1" dirty="0">
                <a:solidFill>
                  <a:srgbClr val="FFFF00"/>
                </a:solidFill>
              </a:rPr>
              <a:t>.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&amp; ask your neighbor their name</a:t>
            </a:r>
          </a:p>
        </p:txBody>
      </p:sp>
      <p:grpSp>
        <p:nvGrpSpPr>
          <p:cNvPr id="276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7648025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itle 1"/>
          <p:cNvSpPr txBox="1">
            <a:spLocks/>
          </p:cNvSpPr>
          <p:nvPr/>
        </p:nvSpPr>
        <p:spPr>
          <a:xfrm>
            <a:off x="1981200" y="8107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00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rgbClr val="FFFF00"/>
                </a:solidFill>
              </a:rPr>
              <a:t>MARK JS-H 1:15-20</a:t>
            </a:r>
          </a:p>
          <a:p>
            <a:r>
              <a:rPr lang="en-US" sz="4800" b="1" dirty="0">
                <a:solidFill>
                  <a:srgbClr val="FFFF00"/>
                </a:solidFill>
              </a:rPr>
              <a:t>The First Vision</a:t>
            </a:r>
          </a:p>
          <a:p>
            <a:r>
              <a:rPr lang="en-US" sz="4800" b="1" dirty="0">
                <a:solidFill>
                  <a:srgbClr val="FFFF00"/>
                </a:solidFill>
              </a:rPr>
              <a:t>&amp; ask your neighbor their name</a:t>
            </a:r>
          </a:p>
          <a:p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670197"/>
      </p:ext>
    </p:extLst>
  </p:cSld>
  <p:clrMapOvr>
    <a:masterClrMapping/>
  </p:clrMapOvr>
  <p:transition advClick="0" advTm="2000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524000" y="457200"/>
            <a:ext cx="91440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FF00"/>
                </a:solidFill>
              </a:rPr>
              <a:t>MARK D&amp;C 42:11</a:t>
            </a:r>
          </a:p>
          <a:p>
            <a:r>
              <a:rPr lang="en-US" sz="2800" dirty="0"/>
              <a:t>The Lord’s representatives must be called by one who has authority.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Ask your neighbor their name</a:t>
            </a:r>
          </a:p>
        </p:txBody>
      </p:sp>
    </p:spTree>
    <p:extLst>
      <p:ext uri="{BB962C8B-B14F-4D97-AF65-F5344CB8AC3E}">
        <p14:creationId xmlns:p14="http://schemas.microsoft.com/office/powerpoint/2010/main" val="2511831558"/>
      </p:ext>
    </p:extLst>
  </p:cSld>
  <p:clrMapOvr>
    <a:masterClrMapping/>
  </p:clrMapOvr>
  <p:transition advClick="0" advTm="2000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1981200" y="1905000"/>
            <a:ext cx="8229600" cy="3886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do you think is the best thing about serving a mission?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Did you parents serve a mission?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If you could choose to serve a mission anywhere, where would you choose and why?</a:t>
            </a:r>
          </a:p>
          <a:p>
            <a:endParaRPr lang="en-US" dirty="0">
              <a:latin typeface="Arial Black" pitchFamily="34" charset="0"/>
            </a:endParaRPr>
          </a:p>
        </p:txBody>
      </p:sp>
      <p:sp>
        <p:nvSpPr>
          <p:cNvPr id="276" name="Title 1"/>
          <p:cNvSpPr txBox="1">
            <a:spLocks/>
          </p:cNvSpPr>
          <p:nvPr/>
        </p:nvSpPr>
        <p:spPr>
          <a:xfrm>
            <a:off x="1524000" y="429768"/>
            <a:ext cx="91440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FF00"/>
                </a:solidFill>
              </a:rPr>
              <a:t>MARK D&amp;C 42:11</a:t>
            </a:r>
          </a:p>
          <a:p>
            <a:r>
              <a:rPr lang="en-US" sz="2800" dirty="0"/>
              <a:t>The Lord’s representatives must be called by one who has authority.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Ask your neighbor their name</a:t>
            </a:r>
          </a:p>
        </p:txBody>
      </p:sp>
      <p:grpSp>
        <p:nvGrpSpPr>
          <p:cNvPr id="277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6828099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7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itle 1"/>
          <p:cNvSpPr txBox="1">
            <a:spLocks/>
          </p:cNvSpPr>
          <p:nvPr/>
        </p:nvSpPr>
        <p:spPr>
          <a:xfrm>
            <a:off x="1524000" y="429768"/>
            <a:ext cx="91440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FF00"/>
                </a:solidFill>
              </a:rPr>
              <a:t>MARK D&amp;C 49:15-17</a:t>
            </a:r>
          </a:p>
          <a:p>
            <a:r>
              <a:rPr lang="en-US" sz="2800" dirty="0"/>
              <a:t>Marriage between a man and a woman is ordained of God.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Ask your neighbor their name</a:t>
            </a:r>
          </a:p>
        </p:txBody>
      </p:sp>
    </p:spTree>
    <p:extLst>
      <p:ext uri="{BB962C8B-B14F-4D97-AF65-F5344CB8AC3E}">
        <p14:creationId xmlns:p14="http://schemas.microsoft.com/office/powerpoint/2010/main" val="195867248"/>
      </p:ext>
    </p:extLst>
  </p:cSld>
  <p:clrMapOvr>
    <a:masterClrMapping/>
  </p:clrMapOvr>
  <p:transition advClick="0" advTm="2000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ontent Placeholder 2"/>
          <p:cNvSpPr txBox="1">
            <a:spLocks/>
          </p:cNvSpPr>
          <p:nvPr/>
        </p:nvSpPr>
        <p:spPr>
          <a:xfrm>
            <a:off x="1981200" y="2018506"/>
            <a:ext cx="8229600" cy="38862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How do you say your name backwards?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Do you have a middle name?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the farthest you’ve ever traveled from home?</a:t>
            </a:r>
          </a:p>
          <a:p>
            <a:endParaRPr lang="en-US" dirty="0">
              <a:latin typeface="Arial Black" pitchFamily="34" charset="0"/>
            </a:endParaRPr>
          </a:p>
        </p:txBody>
      </p:sp>
      <p:sp>
        <p:nvSpPr>
          <p:cNvPr id="277" name="Title 1"/>
          <p:cNvSpPr txBox="1">
            <a:spLocks/>
          </p:cNvSpPr>
          <p:nvPr/>
        </p:nvSpPr>
        <p:spPr>
          <a:xfrm>
            <a:off x="1524000" y="533400"/>
            <a:ext cx="91440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FF00"/>
                </a:solidFill>
              </a:rPr>
              <a:t>MARK D&amp;C 49:15-17</a:t>
            </a:r>
          </a:p>
          <a:p>
            <a:r>
              <a:rPr lang="en-US" sz="2800" dirty="0"/>
              <a:t>Marriage between a man and a woman is ordained of God.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Ask your neighbor their name</a:t>
            </a:r>
          </a:p>
        </p:txBody>
      </p:sp>
      <p:grpSp>
        <p:nvGrpSpPr>
          <p:cNvPr id="276" name="Group 29"/>
          <p:cNvGrpSpPr>
            <a:grpSpLocks/>
          </p:cNvGrpSpPr>
          <p:nvPr/>
        </p:nvGrpSpPr>
        <p:grpSpPr bwMode="auto">
          <a:xfrm>
            <a:off x="7811662" y="4929607"/>
            <a:ext cx="1168400" cy="1912938"/>
            <a:chOff x="275" y="2008"/>
            <a:chExt cx="795" cy="1276"/>
          </a:xfrm>
        </p:grpSpPr>
        <p:sp>
          <p:nvSpPr>
            <p:cNvPr id="278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79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2" name="AutoShape 34"/>
          <p:cNvSpPr>
            <a:spLocks noChangeArrowheads="1"/>
          </p:cNvSpPr>
          <p:nvPr/>
        </p:nvSpPr>
        <p:spPr bwMode="auto">
          <a:xfrm>
            <a:off x="9051499" y="4932782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3" name="AutoShape 35"/>
          <p:cNvSpPr>
            <a:spLocks noChangeArrowheads="1"/>
          </p:cNvSpPr>
          <p:nvPr/>
        </p:nvSpPr>
        <p:spPr bwMode="auto">
          <a:xfrm>
            <a:off x="9051499" y="4932782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6"/>
          <p:cNvSpPr>
            <a:spLocks noChangeArrowheads="1"/>
          </p:cNvSpPr>
          <p:nvPr/>
        </p:nvSpPr>
        <p:spPr bwMode="auto">
          <a:xfrm>
            <a:off x="9051499" y="6617120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7"/>
          <p:cNvSpPr>
            <a:spLocks noChangeArrowheads="1"/>
          </p:cNvSpPr>
          <p:nvPr/>
        </p:nvSpPr>
        <p:spPr bwMode="auto">
          <a:xfrm>
            <a:off x="9051499" y="4932782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6" name="Group 39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287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89" name="Group 42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290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2" name="Group 45"/>
          <p:cNvGrpSpPr>
            <a:grpSpLocks/>
          </p:cNvGrpSpPr>
          <p:nvPr/>
        </p:nvGrpSpPr>
        <p:grpSpPr bwMode="auto">
          <a:xfrm>
            <a:off x="7811662" y="5148682"/>
            <a:ext cx="1168400" cy="1473200"/>
            <a:chOff x="4580" y="1878"/>
            <a:chExt cx="736" cy="928"/>
          </a:xfrm>
        </p:grpSpPr>
        <p:sp>
          <p:nvSpPr>
            <p:cNvPr id="293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5" name="Group 57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296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8" name="Group 60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299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1" name="Group 63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02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4" name="Group 66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05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7" name="Group 69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08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0" name="Group 72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11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3" name="Group 75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14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6" name="Group 78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17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19" name="Group 81"/>
          <p:cNvGrpSpPr>
            <a:grpSpLocks/>
          </p:cNvGrpSpPr>
          <p:nvPr/>
        </p:nvGrpSpPr>
        <p:grpSpPr bwMode="auto">
          <a:xfrm>
            <a:off x="7811662" y="5148682"/>
            <a:ext cx="1168400" cy="1473200"/>
            <a:chOff x="4580" y="1878"/>
            <a:chExt cx="736" cy="928"/>
          </a:xfrm>
        </p:grpSpPr>
        <p:sp>
          <p:nvSpPr>
            <p:cNvPr id="320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2" name="Group 90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2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5" name="Group 93"/>
          <p:cNvGrpSpPr>
            <a:grpSpLocks/>
          </p:cNvGrpSpPr>
          <p:nvPr/>
        </p:nvGrpSpPr>
        <p:grpSpPr bwMode="auto">
          <a:xfrm>
            <a:off x="7811662" y="5148682"/>
            <a:ext cx="1168400" cy="1473200"/>
            <a:chOff x="4580" y="1878"/>
            <a:chExt cx="736" cy="928"/>
          </a:xfrm>
        </p:grpSpPr>
        <p:sp>
          <p:nvSpPr>
            <p:cNvPr id="32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8" name="Group 96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2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1" name="Group 99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3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4" name="Group 102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3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7" name="Group 105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3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0" name="Group 108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3" name="Group 111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6" name="Group 114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4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49" name="Group 117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5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2" name="Group 120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5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5" name="Group 123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5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8" name="Group 126"/>
          <p:cNvGrpSpPr>
            <a:grpSpLocks/>
          </p:cNvGrpSpPr>
          <p:nvPr/>
        </p:nvGrpSpPr>
        <p:grpSpPr bwMode="auto">
          <a:xfrm>
            <a:off x="7811662" y="5148682"/>
            <a:ext cx="1168400" cy="1473200"/>
            <a:chOff x="4580" y="1878"/>
            <a:chExt cx="736" cy="928"/>
          </a:xfrm>
        </p:grpSpPr>
        <p:sp>
          <p:nvSpPr>
            <p:cNvPr id="35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1" name="Group 129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6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4" name="Group 132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6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7" name="Group 135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6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0" name="Group 138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7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3" name="Group 141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7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6" name="Group 144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7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79" name="Group 147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8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2" name="Group 150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8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5" name="Group 153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8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8" name="Group 156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8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1" name="Group 159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9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4" name="Group 162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9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7" name="Group 165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39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0" name="Group 168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0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3" name="Group 171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0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6" name="Group 174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0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9" name="Group 177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1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2" name="Group 180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1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5" name="Group 183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1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8" name="Group 186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1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1" name="Group 189"/>
          <p:cNvGrpSpPr>
            <a:grpSpLocks/>
          </p:cNvGrpSpPr>
          <p:nvPr/>
        </p:nvGrpSpPr>
        <p:grpSpPr bwMode="auto">
          <a:xfrm>
            <a:off x="7811662" y="5148682"/>
            <a:ext cx="1168400" cy="1473200"/>
            <a:chOff x="4580" y="1878"/>
            <a:chExt cx="736" cy="928"/>
          </a:xfrm>
        </p:grpSpPr>
        <p:sp>
          <p:nvSpPr>
            <p:cNvPr id="42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4" name="Group 192"/>
          <p:cNvGrpSpPr>
            <a:grpSpLocks/>
          </p:cNvGrpSpPr>
          <p:nvPr/>
        </p:nvGrpSpPr>
        <p:grpSpPr bwMode="auto">
          <a:xfrm>
            <a:off x="7811662" y="5148682"/>
            <a:ext cx="1168400" cy="1473200"/>
            <a:chOff x="4580" y="1878"/>
            <a:chExt cx="736" cy="928"/>
          </a:xfrm>
        </p:grpSpPr>
        <p:sp>
          <p:nvSpPr>
            <p:cNvPr id="42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7" name="Group 195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2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0" name="Group 198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3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3" name="Group 201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3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6" name="Group 204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3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39" name="Group 207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4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2" name="Group 210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4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5" name="Group 213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4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8" name="Group 216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4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1" name="Group 219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5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4" name="Group 222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5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7" name="Group 225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5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0" name="Group 228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6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3" name="Group 231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6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6" name="Group 234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6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69" name="Group 237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7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2" name="Group 240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7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5" name="Group 243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7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8" name="Group 246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7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1" name="Group 249"/>
          <p:cNvGrpSpPr>
            <a:grpSpLocks/>
          </p:cNvGrpSpPr>
          <p:nvPr/>
        </p:nvGrpSpPr>
        <p:grpSpPr bwMode="auto">
          <a:xfrm>
            <a:off x="9051499" y="5148682"/>
            <a:ext cx="1168400" cy="1473200"/>
            <a:chOff x="4580" y="1878"/>
            <a:chExt cx="736" cy="928"/>
          </a:xfrm>
        </p:grpSpPr>
        <p:sp>
          <p:nvSpPr>
            <p:cNvPr id="48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4" name="Group 255"/>
          <p:cNvGrpSpPr>
            <a:grpSpLocks/>
          </p:cNvGrpSpPr>
          <p:nvPr/>
        </p:nvGrpSpPr>
        <p:grpSpPr bwMode="auto">
          <a:xfrm>
            <a:off x="7811662" y="5148682"/>
            <a:ext cx="1168400" cy="1473200"/>
            <a:chOff x="4580" y="1878"/>
            <a:chExt cx="736" cy="928"/>
          </a:xfrm>
        </p:grpSpPr>
        <p:sp>
          <p:nvSpPr>
            <p:cNvPr id="485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6097483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1" dirty="0">
                <a:solidFill>
                  <a:srgbClr val="FFFF00"/>
                </a:solidFill>
              </a:rPr>
              <a:t>Thank you for marking your Doctrinal Mastery references!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57400"/>
            <a:ext cx="8229600" cy="990600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 done!  Great work!</a:t>
            </a:r>
          </a:p>
        </p:txBody>
      </p:sp>
    </p:spTree>
  </p:cSld>
  <p:clrMapOvr>
    <a:masterClrMapping/>
  </p:clrMapOvr>
  <p:transition advTm="1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421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59422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59423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59424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59425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9426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59427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59428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59429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59431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32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3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434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35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6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59437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438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9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449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50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1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59452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53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4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59455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56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7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59458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59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0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461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62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3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464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65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6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467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68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9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470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71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72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473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474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75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482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83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84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485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486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87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488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89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90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59491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92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93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59494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95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96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59497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498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99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59500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01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02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503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04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05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506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07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08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509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10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11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512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13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14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515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16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17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518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519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20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521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22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23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59524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25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26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59527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28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29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59530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31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32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59533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34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35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536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37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38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539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40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41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542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43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44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545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46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47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548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49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50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551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52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53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59554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55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56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59557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58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59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59560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61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62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59563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64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65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566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67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68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569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70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71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572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73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74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575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76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77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578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79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80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581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582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83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584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585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86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587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88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89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59590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91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92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59593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94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95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59596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597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98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59599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00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01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602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03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04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605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06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07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608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09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10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611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12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13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614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15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16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59617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18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19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59620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21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22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59623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24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25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59626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27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28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59629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30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31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9632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33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34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59635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36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37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9638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39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40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59641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59642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43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59647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59648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49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  <p:sp>
        <p:nvSpPr>
          <p:cNvPr id="295" name="Content Placeholder 2"/>
          <p:cNvSpPr txBox="1">
            <a:spLocks/>
          </p:cNvSpPr>
          <p:nvPr/>
        </p:nvSpPr>
        <p:spPr>
          <a:xfrm>
            <a:off x="1997075" y="1752600"/>
            <a:ext cx="8229600" cy="29939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Where were you born and what is your birthday?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favorite knock-knock joke?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Do you like sweet or salty treats?</a:t>
            </a:r>
          </a:p>
        </p:txBody>
      </p:sp>
      <p:sp>
        <p:nvSpPr>
          <p:cNvPr id="277" name="Title 1"/>
          <p:cNvSpPr txBox="1">
            <a:spLocks/>
          </p:cNvSpPr>
          <p:nvPr/>
        </p:nvSpPr>
        <p:spPr>
          <a:xfrm>
            <a:off x="1981200" y="8107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00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rgbClr val="FFFF00"/>
                </a:solidFill>
              </a:rPr>
              <a:t>MARK JS-H 1:15-20</a:t>
            </a:r>
          </a:p>
          <a:p>
            <a:r>
              <a:rPr lang="en-US" sz="4800" b="1" dirty="0">
                <a:solidFill>
                  <a:srgbClr val="FFFF00"/>
                </a:solidFill>
              </a:rPr>
              <a:t>The First Vision</a:t>
            </a:r>
          </a:p>
          <a:p>
            <a:r>
              <a:rPr lang="en-US" sz="4800" b="1" dirty="0">
                <a:solidFill>
                  <a:srgbClr val="FFFF00"/>
                </a:solidFill>
              </a:rPr>
              <a:t>&amp; ask your neighbor their name</a:t>
            </a:r>
          </a:p>
          <a:p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38537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59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59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59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59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5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59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59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59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5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59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5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5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5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5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5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5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5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59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5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59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5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5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59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59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5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59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5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59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5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59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5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59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5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59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5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59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5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59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5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59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5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59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5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59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59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5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59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595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5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59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59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595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59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59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59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59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59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59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59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595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5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59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5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59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59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59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5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59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5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59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5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59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5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59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5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59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59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59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5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59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59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59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5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59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5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59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5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59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5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59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5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59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59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59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5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59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59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59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5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59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5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59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5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59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5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59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59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596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59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59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5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59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59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596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5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59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5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596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59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59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59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59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59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59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5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596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5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596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5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596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15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12000">
        <p:sndAc>
          <p:stSnd>
            <p:snd r:embed="rId3" name="chimes.wav"/>
          </p:stSnd>
        </p:sndAc>
      </p:transition>
    </mc:Choice>
    <mc:Fallback xmlns="">
      <p:transition spd="slow" advClick="0" advTm="12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Title 1"/>
          <p:cNvSpPr txBox="1">
            <a:spLocks/>
          </p:cNvSpPr>
          <p:nvPr/>
        </p:nvSpPr>
        <p:spPr>
          <a:xfrm>
            <a:off x="1981200" y="5059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7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1:30</a:t>
            </a:r>
          </a:p>
          <a:p>
            <a:r>
              <a:rPr lang="en-US" b="1" dirty="0">
                <a:solidFill>
                  <a:srgbClr val="FFFF00"/>
                </a:solidFill>
              </a:rPr>
              <a:t>The only true and living Church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687723"/>
      </p:ext>
    </p:extLst>
  </p:cSld>
  <p:clrMapOvr>
    <a:masterClrMapping/>
  </p:clrMapOvr>
  <p:transition advClick="0" advTm="20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ontent Placeholder 2"/>
          <p:cNvSpPr txBox="1">
            <a:spLocks/>
          </p:cNvSpPr>
          <p:nvPr/>
        </p:nvSpPr>
        <p:spPr>
          <a:xfrm>
            <a:off x="1981200" y="1806608"/>
            <a:ext cx="8229600" cy="34511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favorite month of the year? Why?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your favorite movie?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Favorite song that’s on the radio right now?</a:t>
            </a:r>
          </a:p>
        </p:txBody>
      </p:sp>
      <p:sp>
        <p:nvSpPr>
          <p:cNvPr id="276" name="Title 1"/>
          <p:cNvSpPr txBox="1">
            <a:spLocks/>
          </p:cNvSpPr>
          <p:nvPr/>
        </p:nvSpPr>
        <p:spPr>
          <a:xfrm>
            <a:off x="1981200" y="505968"/>
            <a:ext cx="8229600" cy="13990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b">
            <a:normAutofit fontScale="77500" lnSpcReduction="200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MARK D&amp;C 1:30</a:t>
            </a:r>
          </a:p>
          <a:p>
            <a:r>
              <a:rPr lang="en-US" b="1" dirty="0">
                <a:solidFill>
                  <a:srgbClr val="FFFF00"/>
                </a:solidFill>
              </a:rPr>
              <a:t>The only true and living Church</a:t>
            </a:r>
          </a:p>
          <a:p>
            <a:r>
              <a:rPr lang="en-US" b="1" dirty="0">
                <a:solidFill>
                  <a:srgbClr val="FFFF00"/>
                </a:solidFill>
              </a:rPr>
              <a:t>&amp; ask your neighbor their name</a:t>
            </a:r>
          </a:p>
          <a:p>
            <a:endParaRPr lang="en-US" b="1" dirty="0">
              <a:solidFill>
                <a:srgbClr val="FFFF00"/>
              </a:solidFill>
            </a:endParaRPr>
          </a:p>
        </p:txBody>
      </p:sp>
      <p:grpSp>
        <p:nvGrpSpPr>
          <p:cNvPr id="278" name="Group 29"/>
          <p:cNvGrpSpPr>
            <a:grpSpLocks/>
          </p:cNvGrpSpPr>
          <p:nvPr/>
        </p:nvGrpSpPr>
        <p:grpSpPr bwMode="auto">
          <a:xfrm>
            <a:off x="7811662" y="4663701"/>
            <a:ext cx="1168400" cy="1912938"/>
            <a:chOff x="275" y="2008"/>
            <a:chExt cx="795" cy="1276"/>
          </a:xfrm>
        </p:grpSpPr>
        <p:sp>
          <p:nvSpPr>
            <p:cNvPr id="279" name="AutoShape 30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>
                    <a:gamma/>
                    <a:shade val="8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5882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0" name="AutoShape 31"/>
            <p:cNvSpPr>
              <a:spLocks noChangeArrowheads="1"/>
            </p:cNvSpPr>
            <p:nvPr/>
          </p:nvSpPr>
          <p:spPr bwMode="auto">
            <a:xfrm>
              <a:off x="275" y="2008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alpha val="44000"/>
                  </a:schemeClr>
                </a:gs>
                <a:gs pos="100000">
                  <a:schemeClr val="tx1">
                    <a:gamma/>
                    <a:shade val="86275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1" name="AutoShape 32"/>
            <p:cNvSpPr>
              <a:spLocks noChangeArrowheads="1"/>
            </p:cNvSpPr>
            <p:nvPr/>
          </p:nvSpPr>
          <p:spPr bwMode="auto">
            <a:xfrm>
              <a:off x="275" y="3132"/>
              <a:ext cx="795" cy="152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tx1">
                    <a:gamma/>
                    <a:shade val="86275"/>
                    <a:invGamma/>
                    <a:alpha val="0"/>
                  </a:schemeClr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2323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  <p:sp>
          <p:nvSpPr>
            <p:cNvPr id="282" name="AutoShape 33"/>
            <p:cNvSpPr>
              <a:spLocks noChangeArrowheads="1"/>
            </p:cNvSpPr>
            <p:nvPr/>
          </p:nvSpPr>
          <p:spPr bwMode="auto">
            <a:xfrm>
              <a:off x="275" y="2008"/>
              <a:ext cx="795" cy="1276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283" name="AutoShape 34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568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4" name="AutoShape 35"/>
          <p:cNvSpPr>
            <a:spLocks noChangeArrowheads="1"/>
          </p:cNvSpPr>
          <p:nvPr/>
        </p:nvSpPr>
        <p:spPr bwMode="auto">
          <a:xfrm>
            <a:off x="9051499" y="4666876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alpha val="44000"/>
                </a:schemeClr>
              </a:gs>
              <a:gs pos="100000">
                <a:schemeClr val="tx1">
                  <a:gamma/>
                  <a:shade val="8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5" name="AutoShape 36"/>
          <p:cNvSpPr>
            <a:spLocks noChangeArrowheads="1"/>
          </p:cNvSpPr>
          <p:nvPr/>
        </p:nvSpPr>
        <p:spPr bwMode="auto">
          <a:xfrm>
            <a:off x="9051499" y="6351214"/>
            <a:ext cx="1168400" cy="228600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1">
                  <a:gamma/>
                  <a:shade val="86275"/>
                  <a:invGamma/>
                  <a:alpha val="0"/>
                </a:schemeClr>
              </a:gs>
              <a:gs pos="100000">
                <a:schemeClr val="tx1">
                  <a:alpha val="44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2323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sp>
        <p:nvSpPr>
          <p:cNvPr id="286" name="AutoShape 37"/>
          <p:cNvSpPr>
            <a:spLocks noChangeArrowheads="1"/>
          </p:cNvSpPr>
          <p:nvPr/>
        </p:nvSpPr>
        <p:spPr bwMode="auto">
          <a:xfrm>
            <a:off x="9051499" y="4666876"/>
            <a:ext cx="1168400" cy="1912938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1C1C1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Arial Narrow" pitchFamily="34" charset="0"/>
            </a:endParaRPr>
          </a:p>
        </p:txBody>
      </p:sp>
      <p:grpSp>
        <p:nvGrpSpPr>
          <p:cNvPr id="287" name="Group 3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88" name="Rectangle 4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Text Box 4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0" name="Group 4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1" name="Rectangle 4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" name="Text Box 4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293" name="Group 4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294" name="Rectangle 4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" name="Text Box 4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96" name="Group 5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297" name="Rectangle 5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" name="Text Box 5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299" name="Group 6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0" name="Rectangle 6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" name="Text Box 6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02" name="Group 6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3" name="Rectangle 6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" name="Text Box 6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05" name="Group 6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6" name="Rectangle 6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" name="Text Box 6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08" name="Group 6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09" name="Rectangle 7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Text Box 7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11" name="Group 7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2" name="Rectangle 7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" name="Text Box 7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14" name="Group 7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5" name="Rectangle 7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" name="Text Box 7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17" name="Group 7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18" name="Rectangle 7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" name="Text Box 8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20" name="Group 81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1" name="Rectangle 8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" name="Text Box 8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23" name="Group 9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24" name="Rectangle 9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5" name="Text Box 9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26" name="Group 93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27" name="Rectangle 9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" name="Text Box 9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9" name="Group 9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0" name="Rectangle 9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1" name="Text Box 9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32" name="Group 9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3" name="Rectangle 10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4" name="Text Box 10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35" name="Group 10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6" name="Rectangle 10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" name="Text Box 10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38" name="Group 10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39" name="Rectangle 10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0" name="Text Box 10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41" name="Group 10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2" name="Rectangle 10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" name="Text Box 11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44" name="Group 11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5" name="Rectangle 11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" name="Text Box 11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47" name="Group 11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48" name="Rectangle 11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" name="Text Box 11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50" name="Group 11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1" name="Rectangle 11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2" name="Text Box 11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53" name="Group 12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4" name="Rectangle 12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" name="Text Box 12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56" name="Group 12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57" name="Rectangle 12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" name="Text Box 12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59" name="Group 126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360" name="Rectangle 12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" name="Text Box 12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62" name="Group 12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3" name="Rectangle 13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" name="Text Box 13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65" name="Group 13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6" name="Rectangle 13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" name="Text Box 13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68" name="Group 13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69" name="Rectangle 13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" name="Text Box 13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371" name="Group 13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2" name="Rectangle 13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" name="Text Box 14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374" name="Group 14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5" name="Rectangle 14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" name="Text Box 14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377" name="Group 14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78" name="Rectangle 14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" name="Text Box 14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80" name="Group 14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1" name="Rectangle 14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" name="Text Box 14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83" name="Group 15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4" name="Rectangle 15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" name="Text Box 15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86" name="Group 15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87" name="Rectangle 15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" name="Text Box 15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89" name="Group 15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0" name="Rectangle 15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" name="Text Box 15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392" name="Group 15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3" name="Rectangle 16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" name="Text Box 16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395" name="Group 16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6" name="Rectangle 16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" name="Text Box 16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398" name="Group 16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399" name="Rectangle 16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Text Box 16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01" name="Group 16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2" name="Rectangle 16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" name="Text Box 17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04" name="Group 17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5" name="Rectangle 17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" name="Text Box 17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07" name="Group 17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08" name="Rectangle 17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" name="Text Box 17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10" name="Group 17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1" name="Rectangle 17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" name="Text Box 17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13" name="Group 18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4" name="Rectangle 18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" name="Text Box 18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16" name="Group 18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17" name="Rectangle 18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" name="Text Box 18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19" name="Group 18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0" name="Rectangle 18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" name="Text Box 18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22" name="Group 189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3" name="Rectangle 19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" name="Text Box 19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25" name="Group 192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26" name="Rectangle 19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7" name="Text Box 19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28" name="Group 19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29" name="Rectangle 19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" name="Text Box 19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31" name="Group 19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2" name="Rectangle 19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" name="Text Box 20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34" name="Group 20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5" name="Rectangle 20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" name="Text Box 20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37" name="Group 20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38" name="Rectangle 20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" name="Text Box 20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40" name="Group 20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1" name="Rectangle 20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" name="Text Box 20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43" name="Group 21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4" name="Rectangle 21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" name="Text Box 21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46" name="Group 21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47" name="Rectangle 21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" name="Text Box 21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9" name="Group 21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0" name="Rectangle 21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" name="Text Box 21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52" name="Group 21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3" name="Rectangle 22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" name="Text Box 22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55" name="Group 222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6" name="Rectangle 223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" name="Text Box 224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458" name="Group 225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59" name="Rectangle 22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" name="Text Box 22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9</a:t>
              </a:r>
            </a:p>
          </p:txBody>
        </p:sp>
      </p:grpSp>
      <p:grpSp>
        <p:nvGrpSpPr>
          <p:cNvPr id="461" name="Group 228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2" name="Rectangle 229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3" name="Text Box 230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8</a:t>
              </a:r>
            </a:p>
          </p:txBody>
        </p:sp>
      </p:grpSp>
      <p:grpSp>
        <p:nvGrpSpPr>
          <p:cNvPr id="464" name="Group 231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5" name="Rectangle 232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" name="Text Box 233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467" name="Group 234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68" name="Rectangle 235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" name="Text Box 236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470" name="Group 237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1" name="Rectangle 238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" name="Text Box 239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473" name="Group 240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4" name="Rectangle 241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5" name="Text Box 242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76" name="Group 243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77" name="Rectangle 244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8" name="Text Box 245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79" name="Group 246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0" name="Rectangle 247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" name="Text Box 248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482" name="Group 249"/>
          <p:cNvGrpSpPr>
            <a:grpSpLocks/>
          </p:cNvGrpSpPr>
          <p:nvPr/>
        </p:nvGrpSpPr>
        <p:grpSpPr bwMode="auto">
          <a:xfrm>
            <a:off x="9051499" y="4882776"/>
            <a:ext cx="1168400" cy="1473200"/>
            <a:chOff x="4580" y="1878"/>
            <a:chExt cx="736" cy="928"/>
          </a:xfrm>
        </p:grpSpPr>
        <p:sp>
          <p:nvSpPr>
            <p:cNvPr id="483" name="Rectangle 250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" name="Text Box 251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85" name="Group 255"/>
          <p:cNvGrpSpPr>
            <a:grpSpLocks/>
          </p:cNvGrpSpPr>
          <p:nvPr/>
        </p:nvGrpSpPr>
        <p:grpSpPr bwMode="auto">
          <a:xfrm>
            <a:off x="7811662" y="4882776"/>
            <a:ext cx="1168400" cy="1473200"/>
            <a:chOff x="4580" y="1878"/>
            <a:chExt cx="736" cy="928"/>
          </a:xfrm>
        </p:grpSpPr>
        <p:sp>
          <p:nvSpPr>
            <p:cNvPr id="486" name="Rectangle 256"/>
            <p:cNvSpPr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7" name="Text Box 257"/>
            <p:cNvSpPr txBox="1">
              <a:spLocks noChangeArrowheads="1"/>
            </p:cNvSpPr>
            <p:nvPr/>
          </p:nvSpPr>
          <p:spPr bwMode="auto">
            <a:xfrm>
              <a:off x="4580" y="1878"/>
              <a:ext cx="736" cy="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en-GB" sz="14000" dirty="0">
                  <a:latin typeface="Arial Narrow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1857666"/>
      </p:ext>
    </p:extLst>
  </p:cSld>
  <p:clrMapOvr>
    <a:masterClrMapping/>
  </p:clrMapOvr>
  <p:transition advClick="0" advTm="6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xit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xit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ntr" presetSubtype="1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ntr" presetSubtype="1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2" presetClass="entr" presetSubtype="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xit" presetSubtype="4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4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2" presetClass="entr" presetSubtype="1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0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xit" presetSubtype="4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2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2" presetClass="entr" presetSubtype="1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6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2" presetClass="exit" presetSubtype="4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8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2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xit" presetSubtype="4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4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2" presetClass="entr" presetSubtype="1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8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2" presetClass="exit" presetSubtype="4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0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2" presetClass="entr" presetSubtype="1" fill="hold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4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xit" presetSubtype="4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6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2" presetClass="entr" presetSubtype="1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0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xit" presetSubtype="4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2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2" presetClass="entr" presetSubtype="1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6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8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2" presetClass="exit" presetSubtype="4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1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5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1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8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ntr" presetSubtype="1" fill="hold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ntr" presetSubtype="1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2" presetClass="entr" presetSubtype="1" fill="hold" nodeType="withEffect">
                                  <p:stCondLst>
                                    <p:cond delay="23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6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2" presetClass="exit" presetSubtype="4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8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2" presetClass="entr" presetSubtype="1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2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2" presetClass="exit" presetSubtype="4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74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2" presetClass="entr" presetSubtype="1" fill="hold" nodeType="with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8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2" presetClass="exit" presetSubtype="4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0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2" presetClass="entr" presetSubtype="1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4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2" presetClass="exit" presetSubtype="4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6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2" presetClass="entr" presetSubtype="1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0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2" presetClass="exit" presetSubtype="4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2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2" presetClass="entr" presetSubtype="1" fill="hold" nodeType="withEffect">
                                  <p:stCondLst>
                                    <p:cond delay="28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6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xit" presetSubtype="4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98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2" presetClass="entr" presetSubtype="1" fill="hold" nodeType="withEffect">
                                  <p:stCondLst>
                                    <p:cond delay="29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2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04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8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xit" presetSubtype="4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0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2" presetClass="entr" presetSubtype="1" fill="hold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4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xit" presetSubtype="4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6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2" presetClass="entr" presetSubtype="1" fill="hold" nodeType="withEffect">
                                  <p:stCondLst>
                                    <p:cond delay="3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0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xit" presetSubtype="4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2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2" presetClass="entr" presetSubtype="1" fill="hold" nodeType="withEffect">
                                  <p:stCondLst>
                                    <p:cond delay="32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6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2" presetClass="exit" presetSubtype="4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28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2" presetClass="entr" presetSubtype="1" fill="hold" nodeType="withEffect">
                                  <p:stCondLst>
                                    <p:cond delay="33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2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xit" presetSubtype="4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34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2" presetClass="entr" presetSubtype="1" fill="hold" nodeType="withEffect">
                                  <p:stCondLst>
                                    <p:cond delay="34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8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2" presetClass="exit" presetSubtype="4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0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2" presetClass="entr" presetSubtype="1" fill="hold" nodeType="withEffect">
                                  <p:stCondLst>
                                    <p:cond delay="350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4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xit" presetSubtype="4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6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2" presetClass="entr" presetSubtype="1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0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2" presetClass="exit" presetSubtype="4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2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37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6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2" presetClass="exit" presetSubtype="4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58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2" presetClass="entr" presetSubtype="1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2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2" presetClass="exit" presetSubtype="4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4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2" presetClass="entr" presetSubtype="1" fill="hold" nodeType="withEffect">
                                  <p:stCondLst>
                                    <p:cond delay="39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8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0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4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2" presetClass="exit" presetSubtype="4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6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2" presetClass="entr" presetSubtype="1" fill="hold" nodeType="with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0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2" presetClass="exit" presetSubtype="4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2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2" presetClass="entr" presetSubtype="1" fill="hold" nodeType="withEffect">
                                  <p:stCondLst>
                                    <p:cond delay="410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6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2" presetClass="exit" presetSubtype="4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8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2" presetClass="entr" presetSubtype="1" fill="hold" nodeType="withEffect">
                                  <p:stCondLst>
                                    <p:cond delay="420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2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2" presetClass="exit" presetSubtype="4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4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2" presetClass="entr" presetSubtype="1" fill="hold" nodeType="withEffect">
                                  <p:stCondLst>
                                    <p:cond delay="430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8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2" presetClass="exit" presetSubtype="4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0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2" presetClass="entr" presetSubtype="1" fill="hold" nodeType="withEffect">
                                  <p:stCondLst>
                                    <p:cond delay="4400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4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2" presetClass="exit" presetSubtype="4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6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2" presetClass="entr" presetSubtype="1" fill="hold" nodeType="with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0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2" presetClass="exit" presetSubtype="4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2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2" presetClass="entr" presetSubtype="1" fill="hold" nodeType="withEffect">
                                  <p:stCondLst>
                                    <p:cond delay="4600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6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2" presetClass="exit" presetSubtype="4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8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2" presetClass="entr" presetSubtype="1" fill="hold" nodeType="withEffect">
                                  <p:stCondLst>
                                    <p:cond delay="4700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2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2" presetClass="exit" presetSubtype="4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4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2" presetClass="entr" presetSubtype="1" fill="hold" nodeType="withEffect">
                                  <p:stCondLst>
                                    <p:cond delay="4800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8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2" presetClass="exit" presetSubtype="4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0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2" presetClass="entr" presetSubtype="1" fill="hold" nodeType="withEffect">
                                  <p:stCondLst>
                                    <p:cond delay="4900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4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6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0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2" presetClass="exit" presetSubtype="4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2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2" presetClass="entr" presetSubtype="1" fill="hold" nodeType="with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6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2" presetClass="exit" presetSubtype="4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48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2" presetClass="entr" presetSubtype="1" fill="hold" nodeType="withEffect">
                                  <p:stCondLst>
                                    <p:cond delay="510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2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2" presetClass="exit" presetSubtype="4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4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2" presetClass="entr" presetSubtype="1" fill="hold" nodeType="withEffect">
                                  <p:stCondLst>
                                    <p:cond delay="5200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8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2" presetClass="exit" presetSubtype="4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0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2" presetClass="entr" presetSubtype="1" fill="hold" nodeType="withEffect">
                                  <p:stCondLst>
                                    <p:cond delay="5300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4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2" presetClass="exit" presetSubtype="4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6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2" presetClass="entr" presetSubtype="1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0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2" presetClass="exit" presetSubtype="4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2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2" presetClass="entr" presetSubtype="1" fill="hold" nodeType="withEffect">
                                  <p:stCondLst>
                                    <p:cond delay="5500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6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2" presetClass="exit" presetSubtype="4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8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2" presetClass="entr" presetSubtype="1" fill="hold" nodeType="withEffect">
                                  <p:stCondLst>
                                    <p:cond delay="5600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2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2" presetClass="exit" presetSubtype="4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4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2" presetClass="entr" presetSubtype="1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8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2" presetClass="exit" presetSubtype="4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0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2" presetClass="entr" presetSubtype="1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4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2" presetClass="exit" presetSubtype="4" fill="hold" nodeType="withEffect">
                                  <p:stCondLst>
                                    <p:cond delay="5900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6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286000"/>
            <a:ext cx="82296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ROTATE!</a:t>
            </a:r>
          </a:p>
        </p:txBody>
      </p:sp>
      <p:pic>
        <p:nvPicPr>
          <p:cNvPr id="6" name="09 Fireflies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0515600" y="65532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70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20000">
        <p:sndAc>
          <p:stSnd>
            <p:snd r:embed="rId3" name="chimes.wav"/>
          </p:stSnd>
        </p:sndAc>
      </p:transition>
    </mc:Choice>
    <mc:Fallback xmlns="">
      <p:transition spd="slow" advClick="0" advTm="20000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5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3788</TotalTime>
  <Words>1968</Words>
  <Application>Microsoft Office PowerPoint</Application>
  <PresentationFormat>Widescreen</PresentationFormat>
  <Paragraphs>1059</Paragraphs>
  <Slides>45</Slides>
  <Notes>0</Notes>
  <HiddenSlides>0</HiddenSlides>
  <MMClips>16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Arial Black</vt:lpstr>
      <vt:lpstr>Arial Narrow</vt:lpstr>
      <vt:lpstr>Bell MT</vt:lpstr>
      <vt:lpstr>Century Gothic</vt:lpstr>
      <vt:lpstr>Gill Sans Ultra Bold Condensed</vt:lpstr>
      <vt:lpstr>Verdana</vt:lpstr>
      <vt:lpstr>Wingdings 2</vt:lpstr>
      <vt:lpstr>Verve</vt:lpstr>
      <vt:lpstr>Mark  &amp;  Meet</vt:lpstr>
      <vt:lpstr>Instructions:</vt:lpstr>
      <vt:lpstr>LET’S BEGIN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You will tell the story of the Restoration with your partner, taking turns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ROTATE!</vt:lpstr>
      <vt:lpstr>PowerPoint Presentation</vt:lpstr>
      <vt:lpstr>PowerPoint Presentation</vt:lpstr>
      <vt:lpstr>Thank you for marking your Doctrinal Mastery references!</vt:lpstr>
    </vt:vector>
  </TitlesOfParts>
  <Company>LDS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&amp; Meet</dc:title>
  <dc:creator>PreeceMR</dc:creator>
  <cp:lastModifiedBy>Eric D. Richards</cp:lastModifiedBy>
  <cp:revision>44</cp:revision>
  <dcterms:created xsi:type="dcterms:W3CDTF">2011-08-22T14:23:00Z</dcterms:created>
  <dcterms:modified xsi:type="dcterms:W3CDTF">2018-09-19T17:01:21Z</dcterms:modified>
</cp:coreProperties>
</file>