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58" r:id="rId7"/>
    <p:sldId id="414" r:id="rId8"/>
    <p:sldId id="279" r:id="rId9"/>
    <p:sldId id="281" r:id="rId10"/>
    <p:sldId id="415" r:id="rId11"/>
    <p:sldId id="416" r:id="rId12"/>
    <p:sldId id="417" r:id="rId13"/>
    <p:sldId id="418" r:id="rId14"/>
    <p:sldId id="419" r:id="rId15"/>
    <p:sldId id="282" r:id="rId16"/>
    <p:sldId id="259" r:id="rId17"/>
    <p:sldId id="283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284" r:id="rId35"/>
    <p:sldId id="325" r:id="rId36"/>
    <p:sldId id="326" r:id="rId37"/>
    <p:sldId id="327" r:id="rId38"/>
    <p:sldId id="328" r:id="rId39"/>
    <p:sldId id="329" r:id="rId40"/>
    <p:sldId id="330" r:id="rId41"/>
    <p:sldId id="331" r:id="rId42"/>
    <p:sldId id="332" r:id="rId43"/>
    <p:sldId id="333" r:id="rId44"/>
    <p:sldId id="334" r:id="rId45"/>
    <p:sldId id="335" r:id="rId46"/>
    <p:sldId id="336" r:id="rId47"/>
    <p:sldId id="337" r:id="rId48"/>
    <p:sldId id="338" r:id="rId49"/>
    <p:sldId id="339" r:id="rId50"/>
    <p:sldId id="341" r:id="rId51"/>
    <p:sldId id="342" r:id="rId52"/>
    <p:sldId id="303" r:id="rId53"/>
    <p:sldId id="343" r:id="rId54"/>
    <p:sldId id="345" r:id="rId55"/>
    <p:sldId id="346" r:id="rId56"/>
    <p:sldId id="347" r:id="rId57"/>
    <p:sldId id="348" r:id="rId58"/>
    <p:sldId id="351" r:id="rId59"/>
    <p:sldId id="350" r:id="rId60"/>
    <p:sldId id="352" r:id="rId61"/>
    <p:sldId id="353" r:id="rId62"/>
    <p:sldId id="354" r:id="rId63"/>
    <p:sldId id="355" r:id="rId64"/>
    <p:sldId id="356" r:id="rId65"/>
    <p:sldId id="357" r:id="rId66"/>
    <p:sldId id="358" r:id="rId67"/>
    <p:sldId id="359" r:id="rId68"/>
    <p:sldId id="361" r:id="rId69"/>
    <p:sldId id="362" r:id="rId70"/>
    <p:sldId id="363" r:id="rId71"/>
    <p:sldId id="376" r:id="rId72"/>
    <p:sldId id="364" r:id="rId73"/>
    <p:sldId id="365" r:id="rId74"/>
    <p:sldId id="366" r:id="rId75"/>
    <p:sldId id="367" r:id="rId76"/>
    <p:sldId id="368" r:id="rId77"/>
    <p:sldId id="369" r:id="rId78"/>
    <p:sldId id="370" r:id="rId79"/>
    <p:sldId id="371" r:id="rId80"/>
    <p:sldId id="372" r:id="rId81"/>
    <p:sldId id="373" r:id="rId82"/>
    <p:sldId id="374" r:id="rId83"/>
    <p:sldId id="375" r:id="rId84"/>
    <p:sldId id="377" r:id="rId85"/>
    <p:sldId id="378" r:id="rId86"/>
    <p:sldId id="379" r:id="rId87"/>
    <p:sldId id="380" r:id="rId88"/>
    <p:sldId id="381" r:id="rId89"/>
    <p:sldId id="382" r:id="rId90"/>
    <p:sldId id="383" r:id="rId91"/>
    <p:sldId id="384" r:id="rId92"/>
    <p:sldId id="385" r:id="rId93"/>
    <p:sldId id="386" r:id="rId94"/>
    <p:sldId id="387" r:id="rId95"/>
    <p:sldId id="388" r:id="rId96"/>
    <p:sldId id="389" r:id="rId97"/>
    <p:sldId id="390" r:id="rId98"/>
    <p:sldId id="391" r:id="rId99"/>
    <p:sldId id="392" r:id="rId100"/>
    <p:sldId id="393" r:id="rId101"/>
    <p:sldId id="394" r:id="rId102"/>
    <p:sldId id="395" r:id="rId103"/>
    <p:sldId id="396" r:id="rId104"/>
    <p:sldId id="397" r:id="rId105"/>
    <p:sldId id="398" r:id="rId106"/>
    <p:sldId id="399" r:id="rId107"/>
    <p:sldId id="400" r:id="rId108"/>
    <p:sldId id="401" r:id="rId109"/>
    <p:sldId id="402" r:id="rId110"/>
    <p:sldId id="403" r:id="rId111"/>
    <p:sldId id="404" r:id="rId112"/>
    <p:sldId id="405" r:id="rId113"/>
    <p:sldId id="406" r:id="rId114"/>
    <p:sldId id="407" r:id="rId115"/>
    <p:sldId id="408" r:id="rId116"/>
    <p:sldId id="412" r:id="rId117"/>
    <p:sldId id="413" r:id="rId1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8FEE-26AF-4CB0-BC31-FDC8A6F1F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BB3840-3F4F-497C-BF22-241167C1B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B0EF9-FB74-49FF-A629-20F536D6A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1D0CE-C66A-4C81-A83E-5B0CBCB7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4CBBD-B46B-42F4-82D8-075839A06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5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1995E-0DB6-4561-8026-B3A6E5476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1374B-CC88-43A3-AFBE-6A3019770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F5C04-BF40-4DBA-AFC4-DACB3C98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4CAEA-C591-4626-941C-3B0DCF12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AAA0B-0E2F-4B41-B95D-93D6F150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1C0337-F0D3-48CA-84C7-78715C5C8A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F22DC-C665-4ED9-BA4C-0E2A2FD63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01E77-4AE6-4110-8974-594899D7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EDD88-AA30-4225-91B8-0B28D1F4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1B2BA-C93E-49D4-A622-178041EF8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0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BD91A-24B7-4439-B037-4C4F16770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E23CD-AECD-4886-9BBE-8C06F6DB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EA5C3-F226-4CF5-A36D-9F2CF99F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34AA0-84E5-41DC-8BCC-B314D846F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14D67-7667-4235-88AA-E8F6B259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0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C5E5-B42E-4C99-9A9E-605E251FC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14FEB-A626-4E42-9B6F-A6BB21357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7CF9E-F072-46F8-8862-C530944C8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175E9-E731-4508-AE87-1F05373A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B9972-9920-4948-961E-DEC3A804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7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D846-A2EF-4030-951E-E93216F6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E2A90-97F2-48F7-95E8-DF267FD55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D4CC6-A316-462E-8557-88EF521A3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6E760-476F-4416-884E-D5D71957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8E711-FA54-4A56-BF29-E2ECED991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0330D-AE46-49C8-AF3B-0804A25F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1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ECBD-B7E0-4AF2-A891-1EECCB61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FB868-C55D-4718-A5B2-583A632B2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3845F-5E4E-452F-8BF5-7F4189F49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8AB0F-E5A4-4694-9FFC-FF641BBA9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7B4649-BCDC-423A-BCFE-C3D335F08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2C515-0D31-4247-B5D2-ABB9AA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5EF112-168E-46B2-8EB8-6086A4AB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60306-EA1C-489D-97FF-0A3238A9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8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D129F-09E0-462E-BC3D-A980BEC5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C8EBC5-A51F-433E-9E89-7F41913F4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C2897-3A8D-45C0-B468-7C2A9B49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12DAE-F9DC-4CFD-BFA2-B685B841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91815-457E-4C12-B1A5-AF9E91D9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E82EBD-DB90-417F-AF9D-2DFF9533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C51D3-32D9-409B-AA75-70287366C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9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908D-C727-4C19-8DBE-CD5A8CAA9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3A7FF-47E1-40BA-9D0A-78D9E812D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A2BD6-7FC3-451E-B43E-FDF2DB2C8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99364-1D0B-4071-B163-628294B38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19735-AF2C-4279-9AA7-4B989BCB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37B78-5776-41D3-903D-CB19DA19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3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E5A1-4FD3-4F06-8CF9-E511551C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4A2C8-69DB-42BA-9E57-4AE48EDFF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DC6A4-CAE9-4819-93DD-EFA9E78FB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04A36-9911-4295-B3D7-30ED9E82B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553E4-DB12-4B5B-A745-B2076C363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61C68-048A-417A-8468-3CF54495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2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57EA2-29AD-4867-B2C9-DCEF413D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D6298-7FC7-457C-A434-82B9B6A4C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EC626-E804-4D56-826D-D47396935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C180-1F4B-44FE-B226-E49BF9726925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7EE4D-B960-47E2-9035-B4708DFA2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C553C-D798-4084-92B0-2157A0821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3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1454"/>
            <a:ext cx="9144000" cy="868364"/>
          </a:xfrm>
        </p:spPr>
        <p:txBody>
          <a:bodyPr>
            <a:normAutofit fontScale="90000"/>
          </a:bodyPr>
          <a:lstStyle/>
          <a:p>
            <a:r>
              <a:rPr lang="en-US" dirty="0"/>
              <a:t>Doctrine and Covenants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61893"/>
            <a:ext cx="9144000" cy="1655762"/>
          </a:xfrm>
        </p:spPr>
        <p:txBody>
          <a:bodyPr/>
          <a:lstStyle/>
          <a:p>
            <a:r>
              <a:rPr lang="en-US" dirty="0"/>
              <a:t>Basic Doctrines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938155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F2E755-1A68-44A9-B41F-1F270A5890A4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78989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1454"/>
            <a:ext cx="9144000" cy="868364"/>
          </a:xfrm>
        </p:spPr>
        <p:txBody>
          <a:bodyPr>
            <a:normAutofit fontScale="90000"/>
          </a:bodyPr>
          <a:lstStyle/>
          <a:p>
            <a:r>
              <a:rPr lang="en-US" dirty="0"/>
              <a:t>Doctrine and Covenants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61893"/>
            <a:ext cx="9144000" cy="1655762"/>
          </a:xfrm>
        </p:spPr>
        <p:txBody>
          <a:bodyPr/>
          <a:lstStyle/>
          <a:p>
            <a:r>
              <a:rPr lang="en-US" dirty="0"/>
              <a:t>Basic Doctrines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938155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F2E755-1A68-44A9-B41F-1F270A5890A4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pic>
        <p:nvPicPr>
          <p:cNvPr id="6" name="Picture 2" descr="Image result for repeat">
            <a:extLst>
              <a:ext uri="{FF2B5EF4-FFF2-40B4-BE49-F238E27FC236}">
                <a16:creationId xmlns:a16="http://schemas.microsoft.com/office/drawing/2014/main" id="{14E5E516-BE7E-4EAA-BD39-16B4B8214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189" y="3837607"/>
            <a:ext cx="4239895" cy="302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82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86404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06514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</a:t>
                      </a:r>
                      <a:endParaRPr lang="en-US" sz="24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8560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44798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2660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83927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0800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97058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44489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48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77497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19000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66878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13709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Converts waiting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91017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Converts waiting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78365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Converts waiting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64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Forgive more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51591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1971818"/>
          </a:xfrm>
        </p:spPr>
        <p:txBody>
          <a:bodyPr/>
          <a:lstStyle/>
          <a:p>
            <a:r>
              <a:rPr lang="en-US" dirty="0"/>
              <a:t>Doctrine and Covenants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7C21FFA-8A22-4FFB-ADB1-FF92CCC70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230" y="2235200"/>
            <a:ext cx="9144000" cy="3500582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Take out a blank piece of paper and divide into 13 quadrants Fill in :</a:t>
            </a:r>
          </a:p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Basic Doctrine</a:t>
            </a:r>
          </a:p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Section Number</a:t>
            </a:r>
          </a:p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One word summary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A9FDF5-4604-4548-BC9B-6595F7C63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925259"/>
              </p:ext>
            </p:extLst>
          </p:nvPr>
        </p:nvGraphicFramePr>
        <p:xfrm>
          <a:off x="2908084" y="4207018"/>
          <a:ext cx="6576292" cy="2358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64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314038">
                <a:tc gridSpan="3"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621311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8683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1971818"/>
          </a:xfrm>
        </p:spPr>
        <p:txBody>
          <a:bodyPr/>
          <a:lstStyle/>
          <a:p>
            <a:r>
              <a:rPr lang="en-US" dirty="0"/>
              <a:t>Doctrine and Covenants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E41DDA-B03E-42D1-8591-4B5759EB3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856052"/>
              </p:ext>
            </p:extLst>
          </p:nvPr>
        </p:nvGraphicFramePr>
        <p:xfrm>
          <a:off x="2706256" y="2493530"/>
          <a:ext cx="7167417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00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240370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240370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6157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615719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18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1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Rest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615719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Prophets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Plan</a:t>
                      </a:r>
                      <a:endParaRPr lang="en-US" sz="18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Priesthood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615719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Marriage/Family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Ordinances</a:t>
                      </a:r>
                      <a:endParaRPr lang="en-US" sz="18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Commandments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Converts waiting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1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64 </a:t>
                      </a:r>
                      <a:r>
                        <a:rPr lang="en-US" sz="1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Forgive more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933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403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301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97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057"/>
            <a:ext cx="9144000" cy="1655762"/>
          </a:xfrm>
        </p:spPr>
        <p:txBody>
          <a:bodyPr/>
          <a:lstStyle/>
          <a:p>
            <a:r>
              <a:rPr lang="en-US" dirty="0"/>
              <a:t>Doctrinal Mastery Sections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96052F-DEF6-496A-AC45-7957D8469D94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3714471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185648"/>
              </p:ext>
            </p:extLst>
          </p:nvPr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667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778513"/>
              </p:ext>
            </p:extLst>
          </p:nvPr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152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929465"/>
              </p:ext>
            </p:extLst>
          </p:nvPr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031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766411"/>
              </p:ext>
            </p:extLst>
          </p:nvPr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89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642305"/>
              </p:ext>
            </p:extLst>
          </p:nvPr>
        </p:nvGraphicFramePr>
        <p:xfrm>
          <a:off x="554182" y="415635"/>
          <a:ext cx="11222181" cy="611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Acquire Spiritual Knowledge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554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262792"/>
              </p:ext>
            </p:extLst>
          </p:nvPr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673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282021"/>
              </p:ext>
            </p:extLst>
          </p:nvPr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03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203827"/>
              </p:ext>
            </p:extLst>
          </p:nvPr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861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337719"/>
              </p:ext>
            </p:extLst>
          </p:nvPr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034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272968"/>
              </p:ext>
            </p:extLst>
          </p:nvPr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973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830417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824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989391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311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482363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861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06675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3473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95079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6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390566"/>
              </p:ext>
            </p:extLst>
          </p:nvPr>
        </p:nvGraphicFramePr>
        <p:xfrm>
          <a:off x="554182" y="415635"/>
          <a:ext cx="11222181" cy="611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Acquire Spiritual Knowledge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Godhead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Atonement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Restoration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608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664918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073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365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906013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121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25184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266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057"/>
            <a:ext cx="9144000" cy="1655762"/>
          </a:xfrm>
        </p:spPr>
        <p:txBody>
          <a:bodyPr/>
          <a:lstStyle/>
          <a:p>
            <a:r>
              <a:rPr lang="en-US" dirty="0"/>
              <a:t>Doctrinal Mastery Sections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0" name="Picture 2" descr="Image result for repeat">
            <a:extLst>
              <a:ext uri="{FF2B5EF4-FFF2-40B4-BE49-F238E27FC236}">
                <a16:creationId xmlns:a16="http://schemas.microsoft.com/office/drawing/2014/main" id="{A6B72F89-B535-47C9-BDE5-C92E3C2DE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189" y="3837607"/>
            <a:ext cx="4239895" cy="302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20962050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9860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0387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1484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5672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55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29938"/>
              </p:ext>
            </p:extLst>
          </p:nvPr>
        </p:nvGraphicFramePr>
        <p:xfrm>
          <a:off x="554182" y="415635"/>
          <a:ext cx="11222181" cy="611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Acquire Spiritual Knowledge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Godhead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Atonement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Restoration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Prophets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The Plan of Salvation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Priesthood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1131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1977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3160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1592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5955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9200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2029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5850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6207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3102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3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415635"/>
          <a:ext cx="11222181" cy="611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Acquire Spiritual Knowledge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Godhead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Atonement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Restoration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Prophets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The Plan of Salvation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Priesthood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Marriage/Family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Ordinances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Commandments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41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8209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3687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057"/>
            <a:ext cx="9144000" cy="1655762"/>
          </a:xfrm>
        </p:spPr>
        <p:txBody>
          <a:bodyPr/>
          <a:lstStyle/>
          <a:p>
            <a:r>
              <a:rPr lang="en-US" dirty="0"/>
              <a:t>Summaries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20853009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774825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1285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580733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5348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706045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300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25895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8540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060674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6949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33416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</a:rPr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8075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65727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75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54579"/>
              </p:ext>
            </p:extLst>
          </p:nvPr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2775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568781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8296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401987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6669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26128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2702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953916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4837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516114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9269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753647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6306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766276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5766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042083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1778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016078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0698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583886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00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4633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891743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</a:t>
                      </a:r>
                      <a:endParaRPr lang="en-US" sz="24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95028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9394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026916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02507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17039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87244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64785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6785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09157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7678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625863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35717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851495"/>
              </p:ext>
            </p:extLst>
          </p:nvPr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82881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053752"/>
              </p:ext>
            </p:extLst>
          </p:nvPr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81219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718636"/>
              </p:ext>
            </p:extLst>
          </p:nvPr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430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270195"/>
              </p:ext>
            </p:extLst>
          </p:nvPr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17276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74042"/>
              </p:ext>
            </p:extLst>
          </p:nvPr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1732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72513"/>
              </p:ext>
            </p:extLst>
          </p:nvPr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Converts waiting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64013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025704"/>
              </p:ext>
            </p:extLst>
          </p:nvPr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Converts waiting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40633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741316"/>
              </p:ext>
            </p:extLst>
          </p:nvPr>
        </p:nvGraphicFramePr>
        <p:xfrm>
          <a:off x="554182" y="89131"/>
          <a:ext cx="11154167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713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Church Begun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God’s voice is one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21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Darkness shun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 </a:t>
                      </a:r>
                      <a:r>
                        <a:rPr lang="en-US" sz="19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conferring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42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Authority is true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49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defined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Converts waiting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64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Forgive more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94638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057"/>
            <a:ext cx="9144000" cy="1655762"/>
          </a:xfrm>
        </p:spPr>
        <p:txBody>
          <a:bodyPr/>
          <a:lstStyle/>
          <a:p>
            <a:r>
              <a:rPr lang="en-US" dirty="0"/>
              <a:t>Summaries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pic>
        <p:nvPicPr>
          <p:cNvPr id="7" name="Picture 2" descr="Image result for repeat">
            <a:extLst>
              <a:ext uri="{FF2B5EF4-FFF2-40B4-BE49-F238E27FC236}">
                <a16:creationId xmlns:a16="http://schemas.microsoft.com/office/drawing/2014/main" id="{FFAE4E15-7243-43A8-A669-6E3E816A2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189" y="3837607"/>
            <a:ext cx="4239895" cy="302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97097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90631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47724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58961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/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8751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03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99155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</a:rPr>
                        <a:t>D&amp;C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61885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40361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12472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57604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19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54618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00480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58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87019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3235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JSH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95366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6 Doubt &amp; Fear Don’t Mix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 Revelation is Great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God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</a:rPr>
                        <a:t>D&amp;C 29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u="none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</a:rPr>
                        <a:t> Coming Time</a:t>
                      </a:r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solidFill>
                            <a:schemeClr val="tx1"/>
                          </a:solidFill>
                        </a:rPr>
                        <a:t>At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18 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Worth of souls is seen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19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Christ suffering</a:t>
                      </a:r>
                      <a:endParaRPr lang="en-US" sz="24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58 </a:t>
                      </a:r>
                      <a:r>
                        <a:rPr lang="en-US" sz="20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Confess &amp; Forsake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JSH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First Vision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18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64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545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7648</Words>
  <Application>Microsoft Office PowerPoint</Application>
  <PresentationFormat>Widescreen</PresentationFormat>
  <Paragraphs>2318</Paragraphs>
  <Slides>117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117</vt:i4>
      </vt:variant>
    </vt:vector>
  </HeadingPairs>
  <TitlesOfParts>
    <vt:vector size="123" baseType="lpstr">
      <vt:lpstr>Aharoni</vt:lpstr>
      <vt:lpstr>Arial</vt:lpstr>
      <vt:lpstr>Calibri</vt:lpstr>
      <vt:lpstr>Calibri Light</vt:lpstr>
      <vt:lpstr>Tw Cen MT</vt:lpstr>
      <vt:lpstr>Office Theme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Doctrine and Covenants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Doctrine and Covenants</dc:title>
  <dc:creator>Eric Richards</dc:creator>
  <cp:lastModifiedBy>Eric Richards</cp:lastModifiedBy>
  <cp:revision>10</cp:revision>
  <dcterms:created xsi:type="dcterms:W3CDTF">2018-07-09T13:43:36Z</dcterms:created>
  <dcterms:modified xsi:type="dcterms:W3CDTF">2018-07-20T01:34:07Z</dcterms:modified>
</cp:coreProperties>
</file>