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2" r:id="rId4"/>
    <p:sldId id="261" r:id="rId5"/>
    <p:sldId id="263"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9" d="100"/>
          <a:sy n="69" d="100"/>
        </p:scale>
        <p:origin x="1224"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8F2BE0-A94D-4D1A-9206-84FCB7B75A1B}"/>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EFF6B915-9B52-4041-98D8-198E47A94BA4}"/>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FC41F520-57D9-449C-88BD-25D465417D95}"/>
              </a:ext>
            </a:extLst>
          </p:cNvPr>
          <p:cNvSpPr>
            <a:spLocks noGrp="1"/>
          </p:cNvSpPr>
          <p:nvPr>
            <p:ph type="dt" sz="half" idx="10"/>
          </p:nvPr>
        </p:nvSpPr>
        <p:spPr/>
        <p:txBody>
          <a:bodyPr/>
          <a:lstStyle/>
          <a:p>
            <a:fld id="{3CED1FF3-1C3C-46F9-87FA-5826325A0EE7}" type="datetimeFigureOut">
              <a:rPr lang="en-US" smtClean="0"/>
              <a:t>8/10/2018</a:t>
            </a:fld>
            <a:endParaRPr lang="en-US"/>
          </a:p>
        </p:txBody>
      </p:sp>
      <p:sp>
        <p:nvSpPr>
          <p:cNvPr id="5" name="Footer Placeholder 4">
            <a:extLst>
              <a:ext uri="{FF2B5EF4-FFF2-40B4-BE49-F238E27FC236}">
                <a16:creationId xmlns:a16="http://schemas.microsoft.com/office/drawing/2014/main" id="{5048675F-0BF0-4818-9B0C-3F7E5CDB85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91090E8-AD42-496A-A97D-ED8D5DE86A70}"/>
              </a:ext>
            </a:extLst>
          </p:cNvPr>
          <p:cNvSpPr>
            <a:spLocks noGrp="1"/>
          </p:cNvSpPr>
          <p:nvPr>
            <p:ph type="sldNum" sz="quarter" idx="12"/>
          </p:nvPr>
        </p:nvSpPr>
        <p:spPr/>
        <p:txBody>
          <a:bodyPr/>
          <a:lstStyle/>
          <a:p>
            <a:fld id="{1F5CCD69-F95B-49B7-BFBA-BB94C6A1FF07}" type="slidenum">
              <a:rPr lang="en-US" smtClean="0"/>
              <a:t>‹#›</a:t>
            </a:fld>
            <a:endParaRPr lang="en-US"/>
          </a:p>
        </p:txBody>
      </p:sp>
    </p:spTree>
    <p:extLst>
      <p:ext uri="{BB962C8B-B14F-4D97-AF65-F5344CB8AC3E}">
        <p14:creationId xmlns:p14="http://schemas.microsoft.com/office/powerpoint/2010/main" val="6163994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5D5083-BE55-4667-9653-C2278E1DB1A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240742D-F3D8-4D69-BE20-84ADB403828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AF6A6FF-ACE2-4F4D-AA3D-57EDACFE7F4E}"/>
              </a:ext>
            </a:extLst>
          </p:cNvPr>
          <p:cNvSpPr>
            <a:spLocks noGrp="1"/>
          </p:cNvSpPr>
          <p:nvPr>
            <p:ph type="dt" sz="half" idx="10"/>
          </p:nvPr>
        </p:nvSpPr>
        <p:spPr/>
        <p:txBody>
          <a:bodyPr/>
          <a:lstStyle/>
          <a:p>
            <a:fld id="{3CED1FF3-1C3C-46F9-87FA-5826325A0EE7}" type="datetimeFigureOut">
              <a:rPr lang="en-US" smtClean="0"/>
              <a:t>8/10/2018</a:t>
            </a:fld>
            <a:endParaRPr lang="en-US"/>
          </a:p>
        </p:txBody>
      </p:sp>
      <p:sp>
        <p:nvSpPr>
          <p:cNvPr id="5" name="Footer Placeholder 4">
            <a:extLst>
              <a:ext uri="{FF2B5EF4-FFF2-40B4-BE49-F238E27FC236}">
                <a16:creationId xmlns:a16="http://schemas.microsoft.com/office/drawing/2014/main" id="{A1CCEC5C-6A5B-4A7A-A349-B22ACCD8527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B4F51B-8CAA-4DAA-9A74-B3BD2BAEEFEE}"/>
              </a:ext>
            </a:extLst>
          </p:cNvPr>
          <p:cNvSpPr>
            <a:spLocks noGrp="1"/>
          </p:cNvSpPr>
          <p:nvPr>
            <p:ph type="sldNum" sz="quarter" idx="12"/>
          </p:nvPr>
        </p:nvSpPr>
        <p:spPr/>
        <p:txBody>
          <a:bodyPr/>
          <a:lstStyle/>
          <a:p>
            <a:fld id="{1F5CCD69-F95B-49B7-BFBA-BB94C6A1FF07}" type="slidenum">
              <a:rPr lang="en-US" smtClean="0"/>
              <a:t>‹#›</a:t>
            </a:fld>
            <a:endParaRPr lang="en-US"/>
          </a:p>
        </p:txBody>
      </p:sp>
    </p:spTree>
    <p:extLst>
      <p:ext uri="{BB962C8B-B14F-4D97-AF65-F5344CB8AC3E}">
        <p14:creationId xmlns:p14="http://schemas.microsoft.com/office/powerpoint/2010/main" val="1341207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CC2799F-234F-4F44-ACE5-A4EEB6468C99}"/>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BD57D60-E1A8-4592-A689-D8E9E20E5799}"/>
              </a:ext>
            </a:extLst>
          </p:cNvPr>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077B4C5-8D15-4C10-9F81-B4F73A469359}"/>
              </a:ext>
            </a:extLst>
          </p:cNvPr>
          <p:cNvSpPr>
            <a:spLocks noGrp="1"/>
          </p:cNvSpPr>
          <p:nvPr>
            <p:ph type="dt" sz="half" idx="10"/>
          </p:nvPr>
        </p:nvSpPr>
        <p:spPr/>
        <p:txBody>
          <a:bodyPr/>
          <a:lstStyle/>
          <a:p>
            <a:fld id="{3CED1FF3-1C3C-46F9-87FA-5826325A0EE7}" type="datetimeFigureOut">
              <a:rPr lang="en-US" smtClean="0"/>
              <a:t>8/10/2018</a:t>
            </a:fld>
            <a:endParaRPr lang="en-US"/>
          </a:p>
        </p:txBody>
      </p:sp>
      <p:sp>
        <p:nvSpPr>
          <p:cNvPr id="5" name="Footer Placeholder 4">
            <a:extLst>
              <a:ext uri="{FF2B5EF4-FFF2-40B4-BE49-F238E27FC236}">
                <a16:creationId xmlns:a16="http://schemas.microsoft.com/office/drawing/2014/main" id="{A855CCD4-B60B-41E7-AC68-68195C60FDB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CCBE2A-78A2-45C6-9287-56CCC6A27F95}"/>
              </a:ext>
            </a:extLst>
          </p:cNvPr>
          <p:cNvSpPr>
            <a:spLocks noGrp="1"/>
          </p:cNvSpPr>
          <p:nvPr>
            <p:ph type="sldNum" sz="quarter" idx="12"/>
          </p:nvPr>
        </p:nvSpPr>
        <p:spPr/>
        <p:txBody>
          <a:bodyPr/>
          <a:lstStyle/>
          <a:p>
            <a:fld id="{1F5CCD69-F95B-49B7-BFBA-BB94C6A1FF07}" type="slidenum">
              <a:rPr lang="en-US" smtClean="0"/>
              <a:t>‹#›</a:t>
            </a:fld>
            <a:endParaRPr lang="en-US"/>
          </a:p>
        </p:txBody>
      </p:sp>
    </p:spTree>
    <p:extLst>
      <p:ext uri="{BB962C8B-B14F-4D97-AF65-F5344CB8AC3E}">
        <p14:creationId xmlns:p14="http://schemas.microsoft.com/office/powerpoint/2010/main" val="6192232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E53911-4A1E-4C9C-B154-D5F5EFE9B5F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DFC9A13-5139-43FA-A5EC-0BAEA9DEC2F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8E432A1-28E8-4CA1-9BDB-E4BC98519435}"/>
              </a:ext>
            </a:extLst>
          </p:cNvPr>
          <p:cNvSpPr>
            <a:spLocks noGrp="1"/>
          </p:cNvSpPr>
          <p:nvPr>
            <p:ph type="dt" sz="half" idx="10"/>
          </p:nvPr>
        </p:nvSpPr>
        <p:spPr/>
        <p:txBody>
          <a:bodyPr/>
          <a:lstStyle/>
          <a:p>
            <a:fld id="{3CED1FF3-1C3C-46F9-87FA-5826325A0EE7}" type="datetimeFigureOut">
              <a:rPr lang="en-US" smtClean="0"/>
              <a:t>8/10/2018</a:t>
            </a:fld>
            <a:endParaRPr lang="en-US"/>
          </a:p>
        </p:txBody>
      </p:sp>
      <p:sp>
        <p:nvSpPr>
          <p:cNvPr id="5" name="Footer Placeholder 4">
            <a:extLst>
              <a:ext uri="{FF2B5EF4-FFF2-40B4-BE49-F238E27FC236}">
                <a16:creationId xmlns:a16="http://schemas.microsoft.com/office/drawing/2014/main" id="{FFD5D7A0-614E-4119-990D-1850CCD4144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AC6611F-7F2B-4C3C-B607-1C93C589DE35}"/>
              </a:ext>
            </a:extLst>
          </p:cNvPr>
          <p:cNvSpPr>
            <a:spLocks noGrp="1"/>
          </p:cNvSpPr>
          <p:nvPr>
            <p:ph type="sldNum" sz="quarter" idx="12"/>
          </p:nvPr>
        </p:nvSpPr>
        <p:spPr/>
        <p:txBody>
          <a:bodyPr/>
          <a:lstStyle/>
          <a:p>
            <a:fld id="{1F5CCD69-F95B-49B7-BFBA-BB94C6A1FF07}" type="slidenum">
              <a:rPr lang="en-US" smtClean="0"/>
              <a:t>‹#›</a:t>
            </a:fld>
            <a:endParaRPr lang="en-US"/>
          </a:p>
        </p:txBody>
      </p:sp>
    </p:spTree>
    <p:extLst>
      <p:ext uri="{BB962C8B-B14F-4D97-AF65-F5344CB8AC3E}">
        <p14:creationId xmlns:p14="http://schemas.microsoft.com/office/powerpoint/2010/main" val="17975717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794948-9237-4AD5-84C5-4E35E457AB23}"/>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D9D241F0-E77D-4641-A148-0A90A679C2F7}"/>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92FE9EA-807C-4399-ACD8-2DFFFFC61BCA}"/>
              </a:ext>
            </a:extLst>
          </p:cNvPr>
          <p:cNvSpPr>
            <a:spLocks noGrp="1"/>
          </p:cNvSpPr>
          <p:nvPr>
            <p:ph type="dt" sz="half" idx="10"/>
          </p:nvPr>
        </p:nvSpPr>
        <p:spPr/>
        <p:txBody>
          <a:bodyPr/>
          <a:lstStyle/>
          <a:p>
            <a:fld id="{3CED1FF3-1C3C-46F9-87FA-5826325A0EE7}" type="datetimeFigureOut">
              <a:rPr lang="en-US" smtClean="0"/>
              <a:t>8/10/2018</a:t>
            </a:fld>
            <a:endParaRPr lang="en-US"/>
          </a:p>
        </p:txBody>
      </p:sp>
      <p:sp>
        <p:nvSpPr>
          <p:cNvPr id="5" name="Footer Placeholder 4">
            <a:extLst>
              <a:ext uri="{FF2B5EF4-FFF2-40B4-BE49-F238E27FC236}">
                <a16:creationId xmlns:a16="http://schemas.microsoft.com/office/drawing/2014/main" id="{8F39F7BB-2B69-443E-859D-B6078A5143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7A44C86-BE4D-476D-9950-D1ECC0654A46}"/>
              </a:ext>
            </a:extLst>
          </p:cNvPr>
          <p:cNvSpPr>
            <a:spLocks noGrp="1"/>
          </p:cNvSpPr>
          <p:nvPr>
            <p:ph type="sldNum" sz="quarter" idx="12"/>
          </p:nvPr>
        </p:nvSpPr>
        <p:spPr/>
        <p:txBody>
          <a:bodyPr/>
          <a:lstStyle/>
          <a:p>
            <a:fld id="{1F5CCD69-F95B-49B7-BFBA-BB94C6A1FF07}" type="slidenum">
              <a:rPr lang="en-US" smtClean="0"/>
              <a:t>‹#›</a:t>
            </a:fld>
            <a:endParaRPr lang="en-US"/>
          </a:p>
        </p:txBody>
      </p:sp>
    </p:spTree>
    <p:extLst>
      <p:ext uri="{BB962C8B-B14F-4D97-AF65-F5344CB8AC3E}">
        <p14:creationId xmlns:p14="http://schemas.microsoft.com/office/powerpoint/2010/main" val="9493318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8C583B-28E3-48C6-AD47-AE3B5683C7C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7C05682-A055-4E2B-A87D-37B6D43296C8}"/>
              </a:ext>
            </a:extLst>
          </p:cNvPr>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53212B6-D00C-43B6-BF20-17A306E5BCF9}"/>
              </a:ext>
            </a:extLst>
          </p:cNvPr>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ED7BD70-0E8F-49D1-AC69-88E326A77A09}"/>
              </a:ext>
            </a:extLst>
          </p:cNvPr>
          <p:cNvSpPr>
            <a:spLocks noGrp="1"/>
          </p:cNvSpPr>
          <p:nvPr>
            <p:ph type="dt" sz="half" idx="10"/>
          </p:nvPr>
        </p:nvSpPr>
        <p:spPr/>
        <p:txBody>
          <a:bodyPr/>
          <a:lstStyle/>
          <a:p>
            <a:fld id="{3CED1FF3-1C3C-46F9-87FA-5826325A0EE7}" type="datetimeFigureOut">
              <a:rPr lang="en-US" smtClean="0"/>
              <a:t>8/10/2018</a:t>
            </a:fld>
            <a:endParaRPr lang="en-US"/>
          </a:p>
        </p:txBody>
      </p:sp>
      <p:sp>
        <p:nvSpPr>
          <p:cNvPr id="6" name="Footer Placeholder 5">
            <a:extLst>
              <a:ext uri="{FF2B5EF4-FFF2-40B4-BE49-F238E27FC236}">
                <a16:creationId xmlns:a16="http://schemas.microsoft.com/office/drawing/2014/main" id="{765A4C02-D694-426F-9E73-C2E04DBC08F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4410AF5-6B8A-4E93-860D-9B6860D90CED}"/>
              </a:ext>
            </a:extLst>
          </p:cNvPr>
          <p:cNvSpPr>
            <a:spLocks noGrp="1"/>
          </p:cNvSpPr>
          <p:nvPr>
            <p:ph type="sldNum" sz="quarter" idx="12"/>
          </p:nvPr>
        </p:nvSpPr>
        <p:spPr/>
        <p:txBody>
          <a:bodyPr/>
          <a:lstStyle/>
          <a:p>
            <a:fld id="{1F5CCD69-F95B-49B7-BFBA-BB94C6A1FF07}" type="slidenum">
              <a:rPr lang="en-US" smtClean="0"/>
              <a:t>‹#›</a:t>
            </a:fld>
            <a:endParaRPr lang="en-US"/>
          </a:p>
        </p:txBody>
      </p:sp>
    </p:spTree>
    <p:extLst>
      <p:ext uri="{BB962C8B-B14F-4D97-AF65-F5344CB8AC3E}">
        <p14:creationId xmlns:p14="http://schemas.microsoft.com/office/powerpoint/2010/main" val="36530744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5F7B6-46A8-4425-99A0-BDB89CB0AFE6}"/>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690F0B4-8C3C-49B5-9ED2-2AAF723126CD}"/>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a:extLst>
              <a:ext uri="{FF2B5EF4-FFF2-40B4-BE49-F238E27FC236}">
                <a16:creationId xmlns:a16="http://schemas.microsoft.com/office/drawing/2014/main" id="{843AD1F9-A894-4BDC-8CA4-68745B19641A}"/>
              </a:ext>
            </a:extLst>
          </p:cNvPr>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28A31EA-7986-4104-9150-FC283F10B03F}"/>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a:extLst>
              <a:ext uri="{FF2B5EF4-FFF2-40B4-BE49-F238E27FC236}">
                <a16:creationId xmlns:a16="http://schemas.microsoft.com/office/drawing/2014/main" id="{87137FE9-0A9D-4D2B-8921-5CAD14BDF72C}"/>
              </a:ext>
            </a:extLst>
          </p:cNvPr>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097C39A-D55D-48ED-B472-41DAC80F7E02}"/>
              </a:ext>
            </a:extLst>
          </p:cNvPr>
          <p:cNvSpPr>
            <a:spLocks noGrp="1"/>
          </p:cNvSpPr>
          <p:nvPr>
            <p:ph type="dt" sz="half" idx="10"/>
          </p:nvPr>
        </p:nvSpPr>
        <p:spPr/>
        <p:txBody>
          <a:bodyPr/>
          <a:lstStyle/>
          <a:p>
            <a:fld id="{3CED1FF3-1C3C-46F9-87FA-5826325A0EE7}" type="datetimeFigureOut">
              <a:rPr lang="en-US" smtClean="0"/>
              <a:t>8/10/2018</a:t>
            </a:fld>
            <a:endParaRPr lang="en-US"/>
          </a:p>
        </p:txBody>
      </p:sp>
      <p:sp>
        <p:nvSpPr>
          <p:cNvPr id="8" name="Footer Placeholder 7">
            <a:extLst>
              <a:ext uri="{FF2B5EF4-FFF2-40B4-BE49-F238E27FC236}">
                <a16:creationId xmlns:a16="http://schemas.microsoft.com/office/drawing/2014/main" id="{32318B1E-98C0-4918-80AF-118E26FC24D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FF90BA3-E77C-4474-82F8-7797B950C42D}"/>
              </a:ext>
            </a:extLst>
          </p:cNvPr>
          <p:cNvSpPr>
            <a:spLocks noGrp="1"/>
          </p:cNvSpPr>
          <p:nvPr>
            <p:ph type="sldNum" sz="quarter" idx="12"/>
          </p:nvPr>
        </p:nvSpPr>
        <p:spPr/>
        <p:txBody>
          <a:bodyPr/>
          <a:lstStyle/>
          <a:p>
            <a:fld id="{1F5CCD69-F95B-49B7-BFBA-BB94C6A1FF07}" type="slidenum">
              <a:rPr lang="en-US" smtClean="0"/>
              <a:t>‹#›</a:t>
            </a:fld>
            <a:endParaRPr lang="en-US"/>
          </a:p>
        </p:txBody>
      </p:sp>
    </p:spTree>
    <p:extLst>
      <p:ext uri="{BB962C8B-B14F-4D97-AF65-F5344CB8AC3E}">
        <p14:creationId xmlns:p14="http://schemas.microsoft.com/office/powerpoint/2010/main" val="10272554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700A6-59EB-490B-A5D2-C3B5BBD0648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25EED6A-DED0-4057-98C7-6AD0F6B01CB2}"/>
              </a:ext>
            </a:extLst>
          </p:cNvPr>
          <p:cNvSpPr>
            <a:spLocks noGrp="1"/>
          </p:cNvSpPr>
          <p:nvPr>
            <p:ph type="dt" sz="half" idx="10"/>
          </p:nvPr>
        </p:nvSpPr>
        <p:spPr/>
        <p:txBody>
          <a:bodyPr/>
          <a:lstStyle/>
          <a:p>
            <a:fld id="{3CED1FF3-1C3C-46F9-87FA-5826325A0EE7}" type="datetimeFigureOut">
              <a:rPr lang="en-US" smtClean="0"/>
              <a:t>8/10/2018</a:t>
            </a:fld>
            <a:endParaRPr lang="en-US"/>
          </a:p>
        </p:txBody>
      </p:sp>
      <p:sp>
        <p:nvSpPr>
          <p:cNvPr id="4" name="Footer Placeholder 3">
            <a:extLst>
              <a:ext uri="{FF2B5EF4-FFF2-40B4-BE49-F238E27FC236}">
                <a16:creationId xmlns:a16="http://schemas.microsoft.com/office/drawing/2014/main" id="{61ADF364-4C06-4302-8706-EFF6D66A26F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117647F-9404-4A7C-B948-2BBCBEFC55A6}"/>
              </a:ext>
            </a:extLst>
          </p:cNvPr>
          <p:cNvSpPr>
            <a:spLocks noGrp="1"/>
          </p:cNvSpPr>
          <p:nvPr>
            <p:ph type="sldNum" sz="quarter" idx="12"/>
          </p:nvPr>
        </p:nvSpPr>
        <p:spPr/>
        <p:txBody>
          <a:bodyPr/>
          <a:lstStyle/>
          <a:p>
            <a:fld id="{1F5CCD69-F95B-49B7-BFBA-BB94C6A1FF07}" type="slidenum">
              <a:rPr lang="en-US" smtClean="0"/>
              <a:t>‹#›</a:t>
            </a:fld>
            <a:endParaRPr lang="en-US"/>
          </a:p>
        </p:txBody>
      </p:sp>
    </p:spTree>
    <p:extLst>
      <p:ext uri="{BB962C8B-B14F-4D97-AF65-F5344CB8AC3E}">
        <p14:creationId xmlns:p14="http://schemas.microsoft.com/office/powerpoint/2010/main" val="14513818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C2DEDF8-379E-4140-A11A-36DBB4C2CBCE}"/>
              </a:ext>
            </a:extLst>
          </p:cNvPr>
          <p:cNvSpPr>
            <a:spLocks noGrp="1"/>
          </p:cNvSpPr>
          <p:nvPr>
            <p:ph type="dt" sz="half" idx="10"/>
          </p:nvPr>
        </p:nvSpPr>
        <p:spPr/>
        <p:txBody>
          <a:bodyPr/>
          <a:lstStyle/>
          <a:p>
            <a:fld id="{3CED1FF3-1C3C-46F9-87FA-5826325A0EE7}" type="datetimeFigureOut">
              <a:rPr lang="en-US" smtClean="0"/>
              <a:t>8/10/2018</a:t>
            </a:fld>
            <a:endParaRPr lang="en-US"/>
          </a:p>
        </p:txBody>
      </p:sp>
      <p:sp>
        <p:nvSpPr>
          <p:cNvPr id="3" name="Footer Placeholder 2">
            <a:extLst>
              <a:ext uri="{FF2B5EF4-FFF2-40B4-BE49-F238E27FC236}">
                <a16:creationId xmlns:a16="http://schemas.microsoft.com/office/drawing/2014/main" id="{F37484AC-E09D-428A-A492-809E8683AB8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509C84A-841A-45E7-815A-27DD830C2634}"/>
              </a:ext>
            </a:extLst>
          </p:cNvPr>
          <p:cNvSpPr>
            <a:spLocks noGrp="1"/>
          </p:cNvSpPr>
          <p:nvPr>
            <p:ph type="sldNum" sz="quarter" idx="12"/>
          </p:nvPr>
        </p:nvSpPr>
        <p:spPr/>
        <p:txBody>
          <a:bodyPr/>
          <a:lstStyle/>
          <a:p>
            <a:fld id="{1F5CCD69-F95B-49B7-BFBA-BB94C6A1FF07}" type="slidenum">
              <a:rPr lang="en-US" smtClean="0"/>
              <a:t>‹#›</a:t>
            </a:fld>
            <a:endParaRPr lang="en-US"/>
          </a:p>
        </p:txBody>
      </p:sp>
    </p:spTree>
    <p:extLst>
      <p:ext uri="{BB962C8B-B14F-4D97-AF65-F5344CB8AC3E}">
        <p14:creationId xmlns:p14="http://schemas.microsoft.com/office/powerpoint/2010/main" val="38388860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E61F2-5094-4D95-8E15-92B4621CE853}"/>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B3916772-C853-48D9-8665-52EF6FD0EF40}"/>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1A729C6-D803-45EF-BA29-ECC36715AFD2}"/>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a:extLst>
              <a:ext uri="{FF2B5EF4-FFF2-40B4-BE49-F238E27FC236}">
                <a16:creationId xmlns:a16="http://schemas.microsoft.com/office/drawing/2014/main" id="{E7ED0B8D-2ECB-409C-A85E-837A5B2A1C0D}"/>
              </a:ext>
            </a:extLst>
          </p:cNvPr>
          <p:cNvSpPr>
            <a:spLocks noGrp="1"/>
          </p:cNvSpPr>
          <p:nvPr>
            <p:ph type="dt" sz="half" idx="10"/>
          </p:nvPr>
        </p:nvSpPr>
        <p:spPr/>
        <p:txBody>
          <a:bodyPr/>
          <a:lstStyle/>
          <a:p>
            <a:fld id="{3CED1FF3-1C3C-46F9-87FA-5826325A0EE7}" type="datetimeFigureOut">
              <a:rPr lang="en-US" smtClean="0"/>
              <a:t>8/10/2018</a:t>
            </a:fld>
            <a:endParaRPr lang="en-US"/>
          </a:p>
        </p:txBody>
      </p:sp>
      <p:sp>
        <p:nvSpPr>
          <p:cNvPr id="6" name="Footer Placeholder 5">
            <a:extLst>
              <a:ext uri="{FF2B5EF4-FFF2-40B4-BE49-F238E27FC236}">
                <a16:creationId xmlns:a16="http://schemas.microsoft.com/office/drawing/2014/main" id="{EBEF37DC-1589-4555-BC78-18BD69233A5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DFD8286-9F1A-4610-B174-7C087636EA5D}"/>
              </a:ext>
            </a:extLst>
          </p:cNvPr>
          <p:cNvSpPr>
            <a:spLocks noGrp="1"/>
          </p:cNvSpPr>
          <p:nvPr>
            <p:ph type="sldNum" sz="quarter" idx="12"/>
          </p:nvPr>
        </p:nvSpPr>
        <p:spPr/>
        <p:txBody>
          <a:bodyPr/>
          <a:lstStyle/>
          <a:p>
            <a:fld id="{1F5CCD69-F95B-49B7-BFBA-BB94C6A1FF07}" type="slidenum">
              <a:rPr lang="en-US" smtClean="0"/>
              <a:t>‹#›</a:t>
            </a:fld>
            <a:endParaRPr lang="en-US"/>
          </a:p>
        </p:txBody>
      </p:sp>
    </p:spTree>
    <p:extLst>
      <p:ext uri="{BB962C8B-B14F-4D97-AF65-F5344CB8AC3E}">
        <p14:creationId xmlns:p14="http://schemas.microsoft.com/office/powerpoint/2010/main" val="26695905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E97B64-436A-48F2-B506-782597C0E091}"/>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9E3109DA-202C-409A-8584-1BA4D8271330}"/>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973E4DD8-C100-42A7-87E9-DB416AE3AEEC}"/>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a:extLst>
              <a:ext uri="{FF2B5EF4-FFF2-40B4-BE49-F238E27FC236}">
                <a16:creationId xmlns:a16="http://schemas.microsoft.com/office/drawing/2014/main" id="{25677F33-0ADD-4CCA-A1BF-BA117E012751}"/>
              </a:ext>
            </a:extLst>
          </p:cNvPr>
          <p:cNvSpPr>
            <a:spLocks noGrp="1"/>
          </p:cNvSpPr>
          <p:nvPr>
            <p:ph type="dt" sz="half" idx="10"/>
          </p:nvPr>
        </p:nvSpPr>
        <p:spPr/>
        <p:txBody>
          <a:bodyPr/>
          <a:lstStyle/>
          <a:p>
            <a:fld id="{3CED1FF3-1C3C-46F9-87FA-5826325A0EE7}" type="datetimeFigureOut">
              <a:rPr lang="en-US" smtClean="0"/>
              <a:t>8/10/2018</a:t>
            </a:fld>
            <a:endParaRPr lang="en-US"/>
          </a:p>
        </p:txBody>
      </p:sp>
      <p:sp>
        <p:nvSpPr>
          <p:cNvPr id="6" name="Footer Placeholder 5">
            <a:extLst>
              <a:ext uri="{FF2B5EF4-FFF2-40B4-BE49-F238E27FC236}">
                <a16:creationId xmlns:a16="http://schemas.microsoft.com/office/drawing/2014/main" id="{F8B0E2B5-8B5C-46DA-87C8-DDA1524818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14A3716-C805-4175-87D9-BCAFD8CFEE59}"/>
              </a:ext>
            </a:extLst>
          </p:cNvPr>
          <p:cNvSpPr>
            <a:spLocks noGrp="1"/>
          </p:cNvSpPr>
          <p:nvPr>
            <p:ph type="sldNum" sz="quarter" idx="12"/>
          </p:nvPr>
        </p:nvSpPr>
        <p:spPr/>
        <p:txBody>
          <a:bodyPr/>
          <a:lstStyle/>
          <a:p>
            <a:fld id="{1F5CCD69-F95B-49B7-BFBA-BB94C6A1FF07}" type="slidenum">
              <a:rPr lang="en-US" smtClean="0"/>
              <a:t>‹#›</a:t>
            </a:fld>
            <a:endParaRPr lang="en-US"/>
          </a:p>
        </p:txBody>
      </p:sp>
    </p:spTree>
    <p:extLst>
      <p:ext uri="{BB962C8B-B14F-4D97-AF65-F5344CB8AC3E}">
        <p14:creationId xmlns:p14="http://schemas.microsoft.com/office/powerpoint/2010/main" val="42158941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BB908E1-7371-4D86-897C-D2D7F1138828}"/>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93F1358-D254-4976-986F-9C07009D22F5}"/>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361B98-13EF-4ED6-A90B-258DA1776D2D}"/>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3CED1FF3-1C3C-46F9-87FA-5826325A0EE7}" type="datetimeFigureOut">
              <a:rPr lang="en-US" smtClean="0"/>
              <a:t>8/10/2018</a:t>
            </a:fld>
            <a:endParaRPr lang="en-US"/>
          </a:p>
        </p:txBody>
      </p:sp>
      <p:sp>
        <p:nvSpPr>
          <p:cNvPr id="5" name="Footer Placeholder 4">
            <a:extLst>
              <a:ext uri="{FF2B5EF4-FFF2-40B4-BE49-F238E27FC236}">
                <a16:creationId xmlns:a16="http://schemas.microsoft.com/office/drawing/2014/main" id="{0D16ED96-B42A-440D-ABAA-2B1C151F104C}"/>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31B745A-CCBA-4564-A69A-C13857637451}"/>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F5CCD69-F95B-49B7-BFBA-BB94C6A1FF07}" type="slidenum">
              <a:rPr lang="en-US" smtClean="0"/>
              <a:t>‹#›</a:t>
            </a:fld>
            <a:endParaRPr lang="en-US"/>
          </a:p>
        </p:txBody>
      </p:sp>
    </p:spTree>
    <p:extLst>
      <p:ext uri="{BB962C8B-B14F-4D97-AF65-F5344CB8AC3E}">
        <p14:creationId xmlns:p14="http://schemas.microsoft.com/office/powerpoint/2010/main" val="15070530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Image result for lds marriage">
            <a:extLst>
              <a:ext uri="{FF2B5EF4-FFF2-40B4-BE49-F238E27FC236}">
                <a16:creationId xmlns:a16="http://schemas.microsoft.com/office/drawing/2014/main" id="{F1DBE86E-C816-46CA-B68B-569846930C4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888" r="7112"/>
          <a:stretch/>
        </p:blipFill>
        <p:spPr bwMode="auto">
          <a:xfrm>
            <a:off x="20" y="10"/>
            <a:ext cx="9143980" cy="6857989"/>
          </a:xfrm>
          <a:prstGeom prst="rect">
            <a:avLst/>
          </a:prstGeom>
          <a:noFill/>
          <a:extLst>
            <a:ext uri="{909E8E84-426E-40DD-AFC4-6F175D3DCCD1}">
              <a14:hiddenFill xmlns:a14="http://schemas.microsoft.com/office/drawing/2010/main">
                <a:solidFill>
                  <a:srgbClr val="FFFFFF"/>
                </a:solidFill>
              </a14:hiddenFill>
            </a:ext>
          </a:extLst>
        </p:spPr>
      </p:pic>
      <p:sp>
        <p:nvSpPr>
          <p:cNvPr id="135" name="Rectangle 134">
            <a:extLst>
              <a:ext uri="{FF2B5EF4-FFF2-40B4-BE49-F238E27FC236}">
                <a16:creationId xmlns:a16="http://schemas.microsoft.com/office/drawing/2014/main" id="{ED49FE6D-E54D-4A15-9572-966ED42F8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82" y="4251489"/>
            <a:ext cx="9141618" cy="2077327"/>
          </a:xfrm>
          <a:prstGeom prst="rect">
            <a:avLst/>
          </a:prstGeom>
          <a:solidFill>
            <a:schemeClr val="bg2">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1BF1AD0-9D00-42ED-BA47-C13C2463FEDE}"/>
              </a:ext>
            </a:extLst>
          </p:cNvPr>
          <p:cNvSpPr>
            <a:spLocks noGrp="1"/>
          </p:cNvSpPr>
          <p:nvPr>
            <p:ph type="ctrTitle"/>
          </p:nvPr>
        </p:nvSpPr>
        <p:spPr>
          <a:xfrm>
            <a:off x="473016" y="4337523"/>
            <a:ext cx="8188542" cy="1327380"/>
          </a:xfrm>
        </p:spPr>
        <p:txBody>
          <a:bodyPr>
            <a:normAutofit/>
          </a:bodyPr>
          <a:lstStyle/>
          <a:p>
            <a:r>
              <a:rPr lang="en-US"/>
              <a:t>Marriage and Family</a:t>
            </a:r>
          </a:p>
        </p:txBody>
      </p:sp>
      <p:sp>
        <p:nvSpPr>
          <p:cNvPr id="3" name="Subtitle 2">
            <a:extLst>
              <a:ext uri="{FF2B5EF4-FFF2-40B4-BE49-F238E27FC236}">
                <a16:creationId xmlns:a16="http://schemas.microsoft.com/office/drawing/2014/main" id="{893068CB-67B6-4A11-BFF6-47E7BD62C288}"/>
              </a:ext>
            </a:extLst>
          </p:cNvPr>
          <p:cNvSpPr>
            <a:spLocks noGrp="1"/>
          </p:cNvSpPr>
          <p:nvPr>
            <p:ph type="subTitle" idx="1"/>
          </p:nvPr>
        </p:nvSpPr>
        <p:spPr>
          <a:xfrm>
            <a:off x="473016" y="5750937"/>
            <a:ext cx="8188542" cy="468888"/>
          </a:xfrm>
        </p:spPr>
        <p:txBody>
          <a:bodyPr>
            <a:normAutofit/>
          </a:bodyPr>
          <a:lstStyle/>
          <a:p>
            <a:r>
              <a:rPr lang="en-US">
                <a:solidFill>
                  <a:schemeClr val="tx1">
                    <a:lumMod val="65000"/>
                    <a:lumOff val="35000"/>
                  </a:schemeClr>
                </a:solidFill>
              </a:rPr>
              <a:t>PART 3</a:t>
            </a:r>
          </a:p>
        </p:txBody>
      </p:sp>
      <p:cxnSp>
        <p:nvCxnSpPr>
          <p:cNvPr id="137" name="Straight Connector 136">
            <a:extLst>
              <a:ext uri="{FF2B5EF4-FFF2-40B4-BE49-F238E27FC236}">
                <a16:creationId xmlns:a16="http://schemas.microsoft.com/office/drawing/2014/main" id="{EAFC8083-BBFA-464C-A805-4E844F66B23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bwMode="white">
          <a:xfrm>
            <a:off x="0" y="4126832"/>
            <a:ext cx="9141618" cy="0"/>
          </a:xfrm>
          <a:prstGeom prst="line">
            <a:avLst/>
          </a:prstGeom>
          <a:ln w="50800">
            <a:solidFill>
              <a:schemeClr val="bg2">
                <a:alpha val="90000"/>
              </a:schemeClr>
            </a:solidFill>
          </a:ln>
        </p:spPr>
        <p:style>
          <a:lnRef idx="1">
            <a:schemeClr val="accent1"/>
          </a:lnRef>
          <a:fillRef idx="0">
            <a:schemeClr val="accent1"/>
          </a:fillRef>
          <a:effectRef idx="0">
            <a:schemeClr val="accent1"/>
          </a:effectRef>
          <a:fontRef idx="minor">
            <a:schemeClr val="tx1"/>
          </a:fontRef>
        </p:style>
      </p:cxnSp>
      <p:cxnSp>
        <p:nvCxnSpPr>
          <p:cNvPr id="139" name="Straight Connector 138">
            <a:extLst>
              <a:ext uri="{FF2B5EF4-FFF2-40B4-BE49-F238E27FC236}">
                <a16:creationId xmlns:a16="http://schemas.microsoft.com/office/drawing/2014/main" id="{CC752BC6-CDD2-4020-8DCF-B5E813CD3A5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bwMode="white">
          <a:xfrm>
            <a:off x="0" y="6448927"/>
            <a:ext cx="9141618" cy="0"/>
          </a:xfrm>
          <a:prstGeom prst="line">
            <a:avLst/>
          </a:prstGeom>
          <a:ln w="50800">
            <a:solidFill>
              <a:schemeClr val="bg2">
                <a:alpha val="9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478432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2E9A0C-9623-45E6-BCE7-9541646DE090}"/>
              </a:ext>
            </a:extLst>
          </p:cNvPr>
          <p:cNvSpPr>
            <a:spLocks noGrp="1"/>
          </p:cNvSpPr>
          <p:nvPr>
            <p:ph type="title"/>
          </p:nvPr>
        </p:nvSpPr>
        <p:spPr/>
        <p:txBody>
          <a:bodyPr>
            <a:normAutofit/>
          </a:bodyPr>
          <a:lstStyle/>
          <a:p>
            <a:r>
              <a:rPr lang="en-US" dirty="0"/>
              <a:t>Discuss in your group which Doctorial Mastery passage fits with the scenario.</a:t>
            </a:r>
          </a:p>
        </p:txBody>
      </p:sp>
      <p:sp>
        <p:nvSpPr>
          <p:cNvPr id="3" name="Content Placeholder 2">
            <a:extLst>
              <a:ext uri="{FF2B5EF4-FFF2-40B4-BE49-F238E27FC236}">
                <a16:creationId xmlns:a16="http://schemas.microsoft.com/office/drawing/2014/main" id="{DDD497B3-29B1-440F-834B-530292947C4C}"/>
              </a:ext>
            </a:extLst>
          </p:cNvPr>
          <p:cNvSpPr>
            <a:spLocks noGrp="1"/>
          </p:cNvSpPr>
          <p:nvPr>
            <p:ph idx="1"/>
          </p:nvPr>
        </p:nvSpPr>
        <p:spPr>
          <a:xfrm>
            <a:off x="628650" y="1825625"/>
            <a:ext cx="7886700" cy="4815320"/>
          </a:xfrm>
        </p:spPr>
        <p:txBody>
          <a:bodyPr>
            <a:normAutofit/>
          </a:bodyPr>
          <a:lstStyle/>
          <a:p>
            <a:r>
              <a:rPr lang="en-US" dirty="0"/>
              <a:t>Jacob is receiving the missionary discussions and asks, “Are there any scriptures that teach that Heavenly Father and Jesus Christ have physical bodies?</a:t>
            </a:r>
          </a:p>
          <a:p>
            <a:r>
              <a:rPr lang="en-US" dirty="0"/>
              <a:t>Madison is struggling with feelings of low self-worth, and she wonders how God could possibly love her. </a:t>
            </a:r>
          </a:p>
          <a:p>
            <a:r>
              <a:rPr lang="en-US" dirty="0"/>
              <a:t>Robbie has committed a sin and wants to be forgiven. He is not exactly sure how to truly repent. </a:t>
            </a:r>
          </a:p>
          <a:p>
            <a:r>
              <a:rPr lang="en-US" dirty="0"/>
              <a:t>As Owen is pondering over where he should attend college, one particular university keeps coming to mind. After doing further research, he feels confirmation in his heart that this is where he should go.</a:t>
            </a:r>
          </a:p>
          <a:p>
            <a:r>
              <a:rPr lang="en-US" dirty="0"/>
              <a:t>Tanner is unsure that God will keep His word and provide blessings when he (Tanner) keeps his covenants.</a:t>
            </a:r>
          </a:p>
          <a:p>
            <a:r>
              <a:rPr lang="en-US" dirty="0"/>
              <a:t>Caleb wants to know what it means to be a worthy priesthood holder</a:t>
            </a:r>
          </a:p>
        </p:txBody>
      </p:sp>
    </p:spTree>
    <p:extLst>
      <p:ext uri="{BB962C8B-B14F-4D97-AF65-F5344CB8AC3E}">
        <p14:creationId xmlns:p14="http://schemas.microsoft.com/office/powerpoint/2010/main" val="26030985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3000"/>
                <a:satMod val="150000"/>
                <a:shade val="98000"/>
                <a:lumMod val="102000"/>
              </a:schemeClr>
            </a:gs>
            <a:gs pos="50000">
              <a:schemeClr val="bg1">
                <a:tint val="98000"/>
                <a:satMod val="130000"/>
                <a:shade val="90000"/>
                <a:lumMod val="103000"/>
              </a:schemeClr>
            </a:gs>
            <a:gs pos="100000">
              <a:schemeClr val="bg1">
                <a:shade val="63000"/>
                <a:satMod val="120000"/>
              </a:schemeClr>
            </a:gs>
          </a:gsLst>
          <a:lin ang="5400000" scaled="0"/>
        </a:gradFill>
        <a:effectLst/>
      </p:bgPr>
    </p:bg>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A2509F26-B5DC-4BA7-B476-4CB044237A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Impact" panose="020B0806030902050204"/>
              <a:ea typeface="+mn-ea"/>
              <a:cs typeface="+mn-cs"/>
            </a:endParaRPr>
          </a:p>
        </p:txBody>
      </p:sp>
      <p:sp>
        <p:nvSpPr>
          <p:cNvPr id="73" name="Rectangle 72">
            <a:extLst>
              <a:ext uri="{FF2B5EF4-FFF2-40B4-BE49-F238E27FC236}">
                <a16:creationId xmlns:a16="http://schemas.microsoft.com/office/drawing/2014/main" id="{DB103EB1-B135-4526-B883-33228FC27F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1480000">
            <a:off x="611505" y="683404"/>
            <a:ext cx="7920990" cy="5404104"/>
          </a:xfrm>
          <a:prstGeom prst="rect">
            <a:avLst/>
          </a:prstGeom>
          <a:solidFill>
            <a:srgbClr val="FFFFFF"/>
          </a:solidFill>
          <a:ln w="3175" cap="sq" cmpd="thinThick">
            <a:solidFill>
              <a:srgbClr val="DDDDDD"/>
            </a:solidFill>
            <a:miter lim="800000"/>
          </a:ln>
          <a:effectLst>
            <a:outerShdw blurRad="266700" dist="1143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Impact" panose="020B0806030902050204"/>
              <a:ea typeface="+mn-ea"/>
              <a:cs typeface="+mn-cs"/>
            </a:endParaRPr>
          </a:p>
        </p:txBody>
      </p:sp>
      <p:pic>
        <p:nvPicPr>
          <p:cNvPr id="2050" name="Picture 2" descr="Related image">
            <a:extLst>
              <a:ext uri="{FF2B5EF4-FFF2-40B4-BE49-F238E27FC236}">
                <a16:creationId xmlns:a16="http://schemas.microsoft.com/office/drawing/2014/main" id="{F3263C2E-3935-468A-8C15-EE7C7488F8A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2500" b="2"/>
          <a:stretch/>
        </p:blipFill>
        <p:spPr bwMode="auto">
          <a:xfrm rot="21480000">
            <a:off x="2160030" y="1802632"/>
            <a:ext cx="4760169" cy="30494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10726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2E9A0C-9623-45E6-BCE7-9541646DE090}"/>
              </a:ext>
            </a:extLst>
          </p:cNvPr>
          <p:cNvSpPr>
            <a:spLocks noGrp="1"/>
          </p:cNvSpPr>
          <p:nvPr>
            <p:ph type="title"/>
          </p:nvPr>
        </p:nvSpPr>
        <p:spPr/>
        <p:txBody>
          <a:bodyPr>
            <a:normAutofit/>
          </a:bodyPr>
          <a:lstStyle/>
          <a:p>
            <a:r>
              <a:rPr lang="en-US" dirty="0"/>
              <a:t>Discuss in your group which Doctorial Mastery passage fits with the scenario.</a:t>
            </a:r>
          </a:p>
        </p:txBody>
      </p:sp>
      <p:sp>
        <p:nvSpPr>
          <p:cNvPr id="3" name="Content Placeholder 2">
            <a:extLst>
              <a:ext uri="{FF2B5EF4-FFF2-40B4-BE49-F238E27FC236}">
                <a16:creationId xmlns:a16="http://schemas.microsoft.com/office/drawing/2014/main" id="{DDD497B3-29B1-440F-834B-530292947C4C}"/>
              </a:ext>
            </a:extLst>
          </p:cNvPr>
          <p:cNvSpPr>
            <a:spLocks noGrp="1"/>
          </p:cNvSpPr>
          <p:nvPr>
            <p:ph idx="1"/>
          </p:nvPr>
        </p:nvSpPr>
        <p:spPr>
          <a:xfrm>
            <a:off x="628650" y="1825624"/>
            <a:ext cx="7886700" cy="4935393"/>
          </a:xfrm>
        </p:spPr>
        <p:txBody>
          <a:bodyPr>
            <a:normAutofit/>
          </a:bodyPr>
          <a:lstStyle/>
          <a:p>
            <a:r>
              <a:rPr lang="en-US" dirty="0"/>
              <a:t>Claire is asked if any latter-day prophets have seen the resurrected Savior.</a:t>
            </a:r>
          </a:p>
          <a:p>
            <a:r>
              <a:rPr lang="en-US" dirty="0"/>
              <a:t>During a recent general conference, the President of the Church invited all members of the Church to read from the Book of Mormon every day. Allison said that she would only do something like that if God told her to</a:t>
            </a:r>
          </a:p>
          <a:p>
            <a:r>
              <a:rPr lang="en-US" dirty="0"/>
              <a:t>Spencer wants to know why God says it is important for us to do certain things like be baptized, partake of the sacrament, and get married in the temple.</a:t>
            </a:r>
          </a:p>
          <a:p>
            <a:r>
              <a:rPr lang="en-US" dirty="0"/>
              <a:t>As Paige ponders the current state of the world and thinks about the future, she often feels afraid. But then as she remembers that the Savior has a plan and is in control, she feels peace and reassurance. </a:t>
            </a:r>
          </a:p>
          <a:p>
            <a:r>
              <a:rPr lang="en-US" dirty="0"/>
              <a:t>As Daniel learns of the magnitude of Jesus Christ’s suffering when atoning for our sins, he wonders why the Savior made such a great sacrifice. </a:t>
            </a:r>
          </a:p>
        </p:txBody>
      </p:sp>
    </p:spTree>
    <p:extLst>
      <p:ext uri="{BB962C8B-B14F-4D97-AF65-F5344CB8AC3E}">
        <p14:creationId xmlns:p14="http://schemas.microsoft.com/office/powerpoint/2010/main" val="16358354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Image result for lds marriage">
            <a:extLst>
              <a:ext uri="{FF2B5EF4-FFF2-40B4-BE49-F238E27FC236}">
                <a16:creationId xmlns:a16="http://schemas.microsoft.com/office/drawing/2014/main" id="{F1DBE86E-C816-46CA-B68B-569846930C4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888" r="7112"/>
          <a:stretch/>
        </p:blipFill>
        <p:spPr bwMode="auto">
          <a:xfrm>
            <a:off x="20" y="10"/>
            <a:ext cx="9143980" cy="6857989"/>
          </a:xfrm>
          <a:prstGeom prst="rect">
            <a:avLst/>
          </a:prstGeom>
          <a:noFill/>
          <a:extLst>
            <a:ext uri="{909E8E84-426E-40DD-AFC4-6F175D3DCCD1}">
              <a14:hiddenFill xmlns:a14="http://schemas.microsoft.com/office/drawing/2010/main">
                <a:solidFill>
                  <a:srgbClr val="FFFFFF"/>
                </a:solidFill>
              </a14:hiddenFill>
            </a:ext>
          </a:extLst>
        </p:spPr>
      </p:pic>
      <p:sp>
        <p:nvSpPr>
          <p:cNvPr id="135" name="Rectangle 134">
            <a:extLst>
              <a:ext uri="{FF2B5EF4-FFF2-40B4-BE49-F238E27FC236}">
                <a16:creationId xmlns:a16="http://schemas.microsoft.com/office/drawing/2014/main" id="{ED49FE6D-E54D-4A15-9572-966ED42F8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82" y="4251489"/>
            <a:ext cx="9141618" cy="2077327"/>
          </a:xfrm>
          <a:prstGeom prst="rect">
            <a:avLst/>
          </a:prstGeom>
          <a:solidFill>
            <a:schemeClr val="bg2">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1BF1AD0-9D00-42ED-BA47-C13C2463FEDE}"/>
              </a:ext>
            </a:extLst>
          </p:cNvPr>
          <p:cNvSpPr>
            <a:spLocks noGrp="1"/>
          </p:cNvSpPr>
          <p:nvPr>
            <p:ph type="ctrTitle"/>
          </p:nvPr>
        </p:nvSpPr>
        <p:spPr>
          <a:xfrm>
            <a:off x="473016" y="4337523"/>
            <a:ext cx="8188542" cy="1327380"/>
          </a:xfrm>
        </p:spPr>
        <p:txBody>
          <a:bodyPr>
            <a:normAutofit/>
          </a:bodyPr>
          <a:lstStyle/>
          <a:p>
            <a:r>
              <a:rPr lang="en-US"/>
              <a:t>Marriage and Family</a:t>
            </a:r>
          </a:p>
        </p:txBody>
      </p:sp>
      <p:sp>
        <p:nvSpPr>
          <p:cNvPr id="3" name="Subtitle 2">
            <a:extLst>
              <a:ext uri="{FF2B5EF4-FFF2-40B4-BE49-F238E27FC236}">
                <a16:creationId xmlns:a16="http://schemas.microsoft.com/office/drawing/2014/main" id="{893068CB-67B6-4A11-BFF6-47E7BD62C288}"/>
              </a:ext>
            </a:extLst>
          </p:cNvPr>
          <p:cNvSpPr>
            <a:spLocks noGrp="1"/>
          </p:cNvSpPr>
          <p:nvPr>
            <p:ph type="subTitle" idx="1"/>
          </p:nvPr>
        </p:nvSpPr>
        <p:spPr>
          <a:xfrm>
            <a:off x="473016" y="5750937"/>
            <a:ext cx="8188542" cy="468888"/>
          </a:xfrm>
        </p:spPr>
        <p:txBody>
          <a:bodyPr>
            <a:normAutofit/>
          </a:bodyPr>
          <a:lstStyle/>
          <a:p>
            <a:r>
              <a:rPr lang="en-US">
                <a:solidFill>
                  <a:schemeClr val="tx1">
                    <a:lumMod val="65000"/>
                    <a:lumOff val="35000"/>
                  </a:schemeClr>
                </a:solidFill>
              </a:rPr>
              <a:t>PART 3</a:t>
            </a:r>
          </a:p>
        </p:txBody>
      </p:sp>
      <p:cxnSp>
        <p:nvCxnSpPr>
          <p:cNvPr id="137" name="Straight Connector 136">
            <a:extLst>
              <a:ext uri="{FF2B5EF4-FFF2-40B4-BE49-F238E27FC236}">
                <a16:creationId xmlns:a16="http://schemas.microsoft.com/office/drawing/2014/main" id="{EAFC8083-BBFA-464C-A805-4E844F66B23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bwMode="white">
          <a:xfrm>
            <a:off x="0" y="4126832"/>
            <a:ext cx="9141618" cy="0"/>
          </a:xfrm>
          <a:prstGeom prst="line">
            <a:avLst/>
          </a:prstGeom>
          <a:ln w="50800">
            <a:solidFill>
              <a:schemeClr val="bg2">
                <a:alpha val="90000"/>
              </a:schemeClr>
            </a:solidFill>
          </a:ln>
        </p:spPr>
        <p:style>
          <a:lnRef idx="1">
            <a:schemeClr val="accent1"/>
          </a:lnRef>
          <a:fillRef idx="0">
            <a:schemeClr val="accent1"/>
          </a:fillRef>
          <a:effectRef idx="0">
            <a:schemeClr val="accent1"/>
          </a:effectRef>
          <a:fontRef idx="minor">
            <a:schemeClr val="tx1"/>
          </a:fontRef>
        </p:style>
      </p:cxnSp>
      <p:cxnSp>
        <p:nvCxnSpPr>
          <p:cNvPr id="139" name="Straight Connector 138">
            <a:extLst>
              <a:ext uri="{FF2B5EF4-FFF2-40B4-BE49-F238E27FC236}">
                <a16:creationId xmlns:a16="http://schemas.microsoft.com/office/drawing/2014/main" id="{CC752BC6-CDD2-4020-8DCF-B5E813CD3A5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bwMode="white">
          <a:xfrm>
            <a:off x="0" y="6448927"/>
            <a:ext cx="9141618" cy="0"/>
          </a:xfrm>
          <a:prstGeom prst="line">
            <a:avLst/>
          </a:prstGeom>
          <a:ln w="50800">
            <a:solidFill>
              <a:schemeClr val="bg2">
                <a:alpha val="9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274423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90</Words>
  <Application>Microsoft Office PowerPoint</Application>
  <PresentationFormat>On-screen Show (4:3)</PresentationFormat>
  <Paragraphs>17</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Impact</vt:lpstr>
      <vt:lpstr>Office Theme</vt:lpstr>
      <vt:lpstr>Marriage and Family</vt:lpstr>
      <vt:lpstr>Discuss in your group which Doctorial Mastery passage fits with the scenario.</vt:lpstr>
      <vt:lpstr>PowerPoint Presentation</vt:lpstr>
      <vt:lpstr>Discuss in your group which Doctorial Mastery passage fits with the scenario.</vt:lpstr>
      <vt:lpstr>Marriage and Family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Marriage and Family</dc:title>
  <dc:creator>Eric Richards</dc:creator>
  <cp:lastModifiedBy>Eric Richards</cp:lastModifiedBy>
  <cp:revision>1</cp:revision>
  <dcterms:created xsi:type="dcterms:W3CDTF">2018-08-10T18:06:31Z</dcterms:created>
  <dcterms:modified xsi:type="dcterms:W3CDTF">2018-08-10T18:06:44Z</dcterms:modified>
</cp:coreProperties>
</file>