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3843B8-7B8C-4AD1-9003-5338ADA90C6E}" type="doc">
      <dgm:prSet loTypeId="urn:microsoft.com/office/officeart/2018/2/layout/IconCircleList" loCatId="icon" qsTypeId="urn:microsoft.com/office/officeart/2005/8/quickstyle/simple4" qsCatId="simple" csTypeId="urn:microsoft.com/office/officeart/2018/5/colors/Iconchunking_neutralicon_colorful5" csCatId="colorful" phldr="1"/>
      <dgm:spPr/>
      <dgm:t>
        <a:bodyPr/>
        <a:lstStyle/>
        <a:p>
          <a:endParaRPr lang="en-US"/>
        </a:p>
      </dgm:t>
    </dgm:pt>
    <dgm:pt modelId="{566D81BE-F922-4308-AA03-81EBB0EB8B27}">
      <dgm:prSet custT="1"/>
      <dgm:spPr/>
      <dgm:t>
        <a:bodyPr/>
        <a:lstStyle/>
        <a:p>
          <a:r>
            <a:rPr lang="en-US" sz="2000"/>
            <a:t>Read D&amp;C 131:1-4</a:t>
          </a:r>
        </a:p>
      </dgm:t>
    </dgm:pt>
    <dgm:pt modelId="{CB190F3A-C52D-45E7-AA42-6D2E6C5B090A}" type="parTrans" cxnId="{9CA12F1C-2D44-409D-BA83-23C48313952F}">
      <dgm:prSet/>
      <dgm:spPr/>
      <dgm:t>
        <a:bodyPr/>
        <a:lstStyle/>
        <a:p>
          <a:endParaRPr lang="en-US" sz="3200"/>
        </a:p>
      </dgm:t>
    </dgm:pt>
    <dgm:pt modelId="{6E6FA152-CD15-4052-916A-4D165CD419C6}" type="sibTrans" cxnId="{9CA12F1C-2D44-409D-BA83-23C48313952F}">
      <dgm:prSet/>
      <dgm:spPr/>
      <dgm:t>
        <a:bodyPr/>
        <a:lstStyle/>
        <a:p>
          <a:endParaRPr lang="en-US" sz="3200"/>
        </a:p>
      </dgm:t>
    </dgm:pt>
    <dgm:pt modelId="{F465C8C8-6047-435A-8AF4-134A0C3CCE2C}">
      <dgm:prSet custT="1"/>
      <dgm:spPr/>
      <dgm:t>
        <a:bodyPr/>
        <a:lstStyle/>
        <a:p>
          <a:r>
            <a:rPr lang="en-US" sz="2000"/>
            <a:t>What did the Prophet Joseph Smith teach about eternal marriage and the celestial kingdom?</a:t>
          </a:r>
        </a:p>
      </dgm:t>
    </dgm:pt>
    <dgm:pt modelId="{5FC16099-0383-4881-8DA5-FDBFFA3EC875}" type="parTrans" cxnId="{81B51FCA-CF09-495F-A194-00D1B143AC4A}">
      <dgm:prSet/>
      <dgm:spPr/>
      <dgm:t>
        <a:bodyPr/>
        <a:lstStyle/>
        <a:p>
          <a:endParaRPr lang="en-US" sz="3200"/>
        </a:p>
      </dgm:t>
    </dgm:pt>
    <dgm:pt modelId="{66D29374-D362-4230-82A6-0CD8381B33AE}" type="sibTrans" cxnId="{81B51FCA-CF09-495F-A194-00D1B143AC4A}">
      <dgm:prSet/>
      <dgm:spPr/>
      <dgm:t>
        <a:bodyPr/>
        <a:lstStyle/>
        <a:p>
          <a:endParaRPr lang="en-US" sz="3200"/>
        </a:p>
      </dgm:t>
    </dgm:pt>
    <dgm:pt modelId="{98D81166-4E96-48BD-9DA3-0C68E3B36F0D}">
      <dgm:prSet custT="1"/>
      <dgm:spPr/>
      <dgm:t>
        <a:bodyPr/>
        <a:lstStyle/>
        <a:p>
          <a:r>
            <a:rPr lang="en-US" sz="2000"/>
            <a:t>What do you think it means to obtain the highest degree of celestial glory? (Explain that this refers to exaltation, or becoming like our Heavenly Father.)</a:t>
          </a:r>
        </a:p>
      </dgm:t>
    </dgm:pt>
    <dgm:pt modelId="{95B7E9D6-810E-4CB7-8081-0DADB27E293B}" type="parTrans" cxnId="{2F166129-B88C-439E-953D-742BDD5C4A30}">
      <dgm:prSet/>
      <dgm:spPr/>
      <dgm:t>
        <a:bodyPr/>
        <a:lstStyle/>
        <a:p>
          <a:endParaRPr lang="en-US" sz="3200"/>
        </a:p>
      </dgm:t>
    </dgm:pt>
    <dgm:pt modelId="{7719D296-05A9-4BAA-B4AA-47744AF314DE}" type="sibTrans" cxnId="{2F166129-B88C-439E-953D-742BDD5C4A30}">
      <dgm:prSet/>
      <dgm:spPr/>
      <dgm:t>
        <a:bodyPr/>
        <a:lstStyle/>
        <a:p>
          <a:endParaRPr lang="en-US" sz="3200"/>
        </a:p>
      </dgm:t>
    </dgm:pt>
    <dgm:pt modelId="{424C1B2B-123D-4F08-8260-D86E7ADB9704}">
      <dgm:prSet custT="1"/>
      <dgm:spPr/>
      <dgm:t>
        <a:bodyPr/>
        <a:lstStyle/>
        <a:p>
          <a:r>
            <a:rPr lang="en-US" sz="2000"/>
            <a:t>What do you think it means that those who are not exalted cannot have an increase? (Explain that this means that only those who inherit the highest degree of celestial glory can have eternal posterity.)</a:t>
          </a:r>
        </a:p>
      </dgm:t>
    </dgm:pt>
    <dgm:pt modelId="{CD654999-A5C4-42DB-A27D-436A2ABA3A5A}" type="parTrans" cxnId="{FAD0437C-C553-4C9D-A8E4-1EDEBBC444F5}">
      <dgm:prSet/>
      <dgm:spPr/>
      <dgm:t>
        <a:bodyPr/>
        <a:lstStyle/>
        <a:p>
          <a:endParaRPr lang="en-US" sz="3200"/>
        </a:p>
      </dgm:t>
    </dgm:pt>
    <dgm:pt modelId="{F8A8DD0F-1596-4A4C-8093-045A7F95AAA0}" type="sibTrans" cxnId="{FAD0437C-C553-4C9D-A8E4-1EDEBBC444F5}">
      <dgm:prSet/>
      <dgm:spPr/>
      <dgm:t>
        <a:bodyPr/>
        <a:lstStyle/>
        <a:p>
          <a:endParaRPr lang="en-US" sz="3200"/>
        </a:p>
      </dgm:t>
    </dgm:pt>
    <dgm:pt modelId="{5A17CC02-EE35-42C8-B0B2-592CC11CDDDF}">
      <dgm:prSet custT="1"/>
      <dgm:spPr/>
      <dgm:t>
        <a:bodyPr/>
        <a:lstStyle/>
        <a:p>
          <a:r>
            <a:rPr lang="en-US" sz="2000"/>
            <a:t>What are some things that might prevent people from choosing to get married in the temple?</a:t>
          </a:r>
        </a:p>
      </dgm:t>
    </dgm:pt>
    <dgm:pt modelId="{012D60C9-1422-4017-A83B-1DD22AB3CF3C}" type="parTrans" cxnId="{8FEFA6CE-D22D-42A5-BD55-C6090715996C}">
      <dgm:prSet/>
      <dgm:spPr/>
      <dgm:t>
        <a:bodyPr/>
        <a:lstStyle/>
        <a:p>
          <a:endParaRPr lang="en-US" sz="3200"/>
        </a:p>
      </dgm:t>
    </dgm:pt>
    <dgm:pt modelId="{7650BCE0-AA74-4AD1-A7A8-EF4C1CA4BD6B}" type="sibTrans" cxnId="{8FEFA6CE-D22D-42A5-BD55-C6090715996C}">
      <dgm:prSet/>
      <dgm:spPr/>
      <dgm:t>
        <a:bodyPr/>
        <a:lstStyle/>
        <a:p>
          <a:endParaRPr lang="en-US" sz="3200"/>
        </a:p>
      </dgm:t>
    </dgm:pt>
    <dgm:pt modelId="{6766B784-532A-4B99-BEBF-1D7DE367DB54}" type="pres">
      <dgm:prSet presAssocID="{F63843B8-7B8C-4AD1-9003-5338ADA90C6E}" presName="root" presStyleCnt="0">
        <dgm:presLayoutVars>
          <dgm:dir/>
          <dgm:resizeHandles val="exact"/>
        </dgm:presLayoutVars>
      </dgm:prSet>
      <dgm:spPr/>
    </dgm:pt>
    <dgm:pt modelId="{3D5EE2A8-C0E6-4DE9-A5E8-3944890C35F9}" type="pres">
      <dgm:prSet presAssocID="{F63843B8-7B8C-4AD1-9003-5338ADA90C6E}" presName="container" presStyleCnt="0">
        <dgm:presLayoutVars>
          <dgm:dir/>
          <dgm:resizeHandles val="exact"/>
        </dgm:presLayoutVars>
      </dgm:prSet>
      <dgm:spPr/>
    </dgm:pt>
    <dgm:pt modelId="{6B334466-6036-46C9-A8C7-B0BE9DFAFCED}" type="pres">
      <dgm:prSet presAssocID="{566D81BE-F922-4308-AA03-81EBB0EB8B27}" presName="compNode" presStyleCnt="0"/>
      <dgm:spPr/>
    </dgm:pt>
    <dgm:pt modelId="{A8574CA8-F933-41D0-9922-CC98E6D02D83}" type="pres">
      <dgm:prSet presAssocID="{566D81BE-F922-4308-AA03-81EBB0EB8B27}" presName="iconBgRect" presStyleLbl="bgShp" presStyleIdx="0" presStyleCnt="5"/>
      <dgm:spPr/>
    </dgm:pt>
    <dgm:pt modelId="{3DE6D0DB-2361-4A83-AE86-01E41C06E42D}" type="pres">
      <dgm:prSet presAssocID="{566D81BE-F922-4308-AA03-81EBB0EB8B2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18FE2308-76A5-45C1-848F-C489077A5D1E}" type="pres">
      <dgm:prSet presAssocID="{566D81BE-F922-4308-AA03-81EBB0EB8B27}" presName="spaceRect" presStyleCnt="0"/>
      <dgm:spPr/>
    </dgm:pt>
    <dgm:pt modelId="{35B6D0A0-6936-45D9-A43D-3B2503265771}" type="pres">
      <dgm:prSet presAssocID="{566D81BE-F922-4308-AA03-81EBB0EB8B27}" presName="textRect" presStyleLbl="revTx" presStyleIdx="0" presStyleCnt="5">
        <dgm:presLayoutVars>
          <dgm:chMax val="1"/>
          <dgm:chPref val="1"/>
        </dgm:presLayoutVars>
      </dgm:prSet>
      <dgm:spPr/>
    </dgm:pt>
    <dgm:pt modelId="{1E5510D9-5364-4B13-B34F-081AF3ACAD40}" type="pres">
      <dgm:prSet presAssocID="{6E6FA152-CD15-4052-916A-4D165CD419C6}" presName="sibTrans" presStyleLbl="sibTrans2D1" presStyleIdx="0" presStyleCnt="0"/>
      <dgm:spPr/>
    </dgm:pt>
    <dgm:pt modelId="{3DEF3FDC-2C94-4D3A-930E-2BF51F945749}" type="pres">
      <dgm:prSet presAssocID="{F465C8C8-6047-435A-8AF4-134A0C3CCE2C}" presName="compNode" presStyleCnt="0"/>
      <dgm:spPr/>
    </dgm:pt>
    <dgm:pt modelId="{2CA31565-1EAE-483A-9A0F-58D67041A842}" type="pres">
      <dgm:prSet presAssocID="{F465C8C8-6047-435A-8AF4-134A0C3CCE2C}" presName="iconBgRect" presStyleLbl="bgShp" presStyleIdx="1" presStyleCnt="5"/>
      <dgm:spPr/>
    </dgm:pt>
    <dgm:pt modelId="{EA1F55F8-8A63-4756-8CC0-8802FD22A6CF}" type="pres">
      <dgm:prSet presAssocID="{F465C8C8-6047-435A-8AF4-134A0C3CCE2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amily with girl"/>
        </a:ext>
      </dgm:extLst>
    </dgm:pt>
    <dgm:pt modelId="{3D7946C5-6431-4099-97ED-FCCAA2030873}" type="pres">
      <dgm:prSet presAssocID="{F465C8C8-6047-435A-8AF4-134A0C3CCE2C}" presName="spaceRect" presStyleCnt="0"/>
      <dgm:spPr/>
    </dgm:pt>
    <dgm:pt modelId="{083CBBA6-25B0-4C63-BB48-AB9BC36A8195}" type="pres">
      <dgm:prSet presAssocID="{F465C8C8-6047-435A-8AF4-134A0C3CCE2C}" presName="textRect" presStyleLbl="revTx" presStyleIdx="1" presStyleCnt="5">
        <dgm:presLayoutVars>
          <dgm:chMax val="1"/>
          <dgm:chPref val="1"/>
        </dgm:presLayoutVars>
      </dgm:prSet>
      <dgm:spPr/>
    </dgm:pt>
    <dgm:pt modelId="{02CB332F-2047-4608-B8C1-4F80FF414D60}" type="pres">
      <dgm:prSet presAssocID="{66D29374-D362-4230-82A6-0CD8381B33AE}" presName="sibTrans" presStyleLbl="sibTrans2D1" presStyleIdx="0" presStyleCnt="0"/>
      <dgm:spPr/>
    </dgm:pt>
    <dgm:pt modelId="{31F73B40-BE73-440E-AD1B-5C590EA5460F}" type="pres">
      <dgm:prSet presAssocID="{98D81166-4E96-48BD-9DA3-0C68E3B36F0D}" presName="compNode" presStyleCnt="0"/>
      <dgm:spPr/>
    </dgm:pt>
    <dgm:pt modelId="{38D08634-2EE5-4B7F-B3B7-C5D5FDAEA788}" type="pres">
      <dgm:prSet presAssocID="{98D81166-4E96-48BD-9DA3-0C68E3B36F0D}" presName="iconBgRect" presStyleLbl="bgShp" presStyleIdx="2" presStyleCnt="5"/>
      <dgm:spPr/>
    </dgm:pt>
    <dgm:pt modelId="{71082394-939D-4892-9D7D-4A998CE72305}" type="pres">
      <dgm:prSet presAssocID="{98D81166-4E96-48BD-9DA3-0C68E3B36F0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ne Arrow: Straight"/>
        </a:ext>
      </dgm:extLst>
    </dgm:pt>
    <dgm:pt modelId="{8DC37DAB-1B6A-4AFE-B3EC-6AA3DAFF9D66}" type="pres">
      <dgm:prSet presAssocID="{98D81166-4E96-48BD-9DA3-0C68E3B36F0D}" presName="spaceRect" presStyleCnt="0"/>
      <dgm:spPr/>
    </dgm:pt>
    <dgm:pt modelId="{3771181C-18F4-411A-8F14-5334134ED074}" type="pres">
      <dgm:prSet presAssocID="{98D81166-4E96-48BD-9DA3-0C68E3B36F0D}" presName="textRect" presStyleLbl="revTx" presStyleIdx="2" presStyleCnt="5">
        <dgm:presLayoutVars>
          <dgm:chMax val="1"/>
          <dgm:chPref val="1"/>
        </dgm:presLayoutVars>
      </dgm:prSet>
      <dgm:spPr/>
    </dgm:pt>
    <dgm:pt modelId="{4A1DB8FA-4945-4BA1-A894-5DC56BAA8197}" type="pres">
      <dgm:prSet presAssocID="{7719D296-05A9-4BAA-B4AA-47744AF314DE}" presName="sibTrans" presStyleLbl="sibTrans2D1" presStyleIdx="0" presStyleCnt="0"/>
      <dgm:spPr/>
    </dgm:pt>
    <dgm:pt modelId="{3D493F2C-C2C0-485C-B4DE-A35059166816}" type="pres">
      <dgm:prSet presAssocID="{424C1B2B-123D-4F08-8260-D86E7ADB9704}" presName="compNode" presStyleCnt="0"/>
      <dgm:spPr/>
    </dgm:pt>
    <dgm:pt modelId="{3AF8159C-D3CE-4758-8540-4695969440CA}" type="pres">
      <dgm:prSet presAssocID="{424C1B2B-123D-4F08-8260-D86E7ADB9704}" presName="iconBgRect" presStyleLbl="bgShp" presStyleIdx="3" presStyleCnt="5"/>
      <dgm:spPr/>
    </dgm:pt>
    <dgm:pt modelId="{F396B586-FE46-42EC-8468-FA1E52EF2223}" type="pres">
      <dgm:prSet presAssocID="{424C1B2B-123D-4F08-8260-D86E7ADB970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lackboard"/>
        </a:ext>
      </dgm:extLst>
    </dgm:pt>
    <dgm:pt modelId="{2B43D3E1-2F03-416A-B179-FDE989F49A5A}" type="pres">
      <dgm:prSet presAssocID="{424C1B2B-123D-4F08-8260-D86E7ADB9704}" presName="spaceRect" presStyleCnt="0"/>
      <dgm:spPr/>
    </dgm:pt>
    <dgm:pt modelId="{029455CE-494B-47D9-9976-5B347644508A}" type="pres">
      <dgm:prSet presAssocID="{424C1B2B-123D-4F08-8260-D86E7ADB9704}" presName="textRect" presStyleLbl="revTx" presStyleIdx="3" presStyleCnt="5">
        <dgm:presLayoutVars>
          <dgm:chMax val="1"/>
          <dgm:chPref val="1"/>
        </dgm:presLayoutVars>
      </dgm:prSet>
      <dgm:spPr/>
    </dgm:pt>
    <dgm:pt modelId="{1A992D04-AB5E-4203-AF93-1451AF3134EF}" type="pres">
      <dgm:prSet presAssocID="{F8A8DD0F-1596-4A4C-8093-045A7F95AAA0}" presName="sibTrans" presStyleLbl="sibTrans2D1" presStyleIdx="0" presStyleCnt="0"/>
      <dgm:spPr/>
    </dgm:pt>
    <dgm:pt modelId="{1742EFD4-2F40-4D53-BE98-3F4C6D57BC1F}" type="pres">
      <dgm:prSet presAssocID="{5A17CC02-EE35-42C8-B0B2-592CC11CDDDF}" presName="compNode" presStyleCnt="0"/>
      <dgm:spPr/>
    </dgm:pt>
    <dgm:pt modelId="{6CD3D543-69D0-4ABD-8DA2-90FE837EA472}" type="pres">
      <dgm:prSet presAssocID="{5A17CC02-EE35-42C8-B0B2-592CC11CDDDF}" presName="iconBgRect" presStyleLbl="bgShp" presStyleIdx="4" presStyleCnt="5"/>
      <dgm:spPr/>
    </dgm:pt>
    <dgm:pt modelId="{0D1855AE-8D71-404F-A933-5FDE3C6703F3}" type="pres">
      <dgm:prSet presAssocID="{5A17CC02-EE35-42C8-B0B2-592CC11CDDD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oup"/>
        </a:ext>
      </dgm:extLst>
    </dgm:pt>
    <dgm:pt modelId="{3A5FC5DC-0EC5-4732-B097-96ADE3FECDCD}" type="pres">
      <dgm:prSet presAssocID="{5A17CC02-EE35-42C8-B0B2-592CC11CDDDF}" presName="spaceRect" presStyleCnt="0"/>
      <dgm:spPr/>
    </dgm:pt>
    <dgm:pt modelId="{A1C495EC-2F9A-47BA-A4E9-110D6B5EDE85}" type="pres">
      <dgm:prSet presAssocID="{5A17CC02-EE35-42C8-B0B2-592CC11CDDDF}" presName="textRect" presStyleLbl="revTx" presStyleIdx="4" presStyleCnt="5">
        <dgm:presLayoutVars>
          <dgm:chMax val="1"/>
          <dgm:chPref val="1"/>
        </dgm:presLayoutVars>
      </dgm:prSet>
      <dgm:spPr/>
    </dgm:pt>
  </dgm:ptLst>
  <dgm:cxnLst>
    <dgm:cxn modelId="{8FA07509-A718-4701-8F01-741FBE0E071E}" type="presOf" srcId="{7719D296-05A9-4BAA-B4AA-47744AF314DE}" destId="{4A1DB8FA-4945-4BA1-A894-5DC56BAA8197}" srcOrd="0" destOrd="0" presId="urn:microsoft.com/office/officeart/2018/2/layout/IconCircleList"/>
    <dgm:cxn modelId="{9CA12F1C-2D44-409D-BA83-23C48313952F}" srcId="{F63843B8-7B8C-4AD1-9003-5338ADA90C6E}" destId="{566D81BE-F922-4308-AA03-81EBB0EB8B27}" srcOrd="0" destOrd="0" parTransId="{CB190F3A-C52D-45E7-AA42-6D2E6C5B090A}" sibTransId="{6E6FA152-CD15-4052-916A-4D165CD419C6}"/>
    <dgm:cxn modelId="{2F166129-B88C-439E-953D-742BDD5C4A30}" srcId="{F63843B8-7B8C-4AD1-9003-5338ADA90C6E}" destId="{98D81166-4E96-48BD-9DA3-0C68E3B36F0D}" srcOrd="2" destOrd="0" parTransId="{95B7E9D6-810E-4CB7-8081-0DADB27E293B}" sibTransId="{7719D296-05A9-4BAA-B4AA-47744AF314DE}"/>
    <dgm:cxn modelId="{A39A152F-3D54-4F4B-A52C-48F19E279AC0}" type="presOf" srcId="{F8A8DD0F-1596-4A4C-8093-045A7F95AAA0}" destId="{1A992D04-AB5E-4203-AF93-1451AF3134EF}" srcOrd="0" destOrd="0" presId="urn:microsoft.com/office/officeart/2018/2/layout/IconCircleList"/>
    <dgm:cxn modelId="{79DF2B5D-B135-4EBA-B0E3-FB620068253E}" type="presOf" srcId="{98D81166-4E96-48BD-9DA3-0C68E3B36F0D}" destId="{3771181C-18F4-411A-8F14-5334134ED074}" srcOrd="0" destOrd="0" presId="urn:microsoft.com/office/officeart/2018/2/layout/IconCircleList"/>
    <dgm:cxn modelId="{FAD0437C-C553-4C9D-A8E4-1EDEBBC444F5}" srcId="{F63843B8-7B8C-4AD1-9003-5338ADA90C6E}" destId="{424C1B2B-123D-4F08-8260-D86E7ADB9704}" srcOrd="3" destOrd="0" parTransId="{CD654999-A5C4-42DB-A27D-436A2ABA3A5A}" sibTransId="{F8A8DD0F-1596-4A4C-8093-045A7F95AAA0}"/>
    <dgm:cxn modelId="{F9EBF881-DFAE-4814-B91E-32FF7901ABD2}" type="presOf" srcId="{566D81BE-F922-4308-AA03-81EBB0EB8B27}" destId="{35B6D0A0-6936-45D9-A43D-3B2503265771}" srcOrd="0" destOrd="0" presId="urn:microsoft.com/office/officeart/2018/2/layout/IconCircleList"/>
    <dgm:cxn modelId="{65BB9A88-FE37-43B6-93D2-90DA6336C1FA}" type="presOf" srcId="{66D29374-D362-4230-82A6-0CD8381B33AE}" destId="{02CB332F-2047-4608-B8C1-4F80FF414D60}" srcOrd="0" destOrd="0" presId="urn:microsoft.com/office/officeart/2018/2/layout/IconCircleList"/>
    <dgm:cxn modelId="{B19EA3A8-CB14-4538-88A1-85C480584163}" type="presOf" srcId="{F465C8C8-6047-435A-8AF4-134A0C3CCE2C}" destId="{083CBBA6-25B0-4C63-BB48-AB9BC36A8195}" srcOrd="0" destOrd="0" presId="urn:microsoft.com/office/officeart/2018/2/layout/IconCircleList"/>
    <dgm:cxn modelId="{A647E8A9-C7B2-47CD-AE39-9E93BE3E18CA}" type="presOf" srcId="{424C1B2B-123D-4F08-8260-D86E7ADB9704}" destId="{029455CE-494B-47D9-9976-5B347644508A}" srcOrd="0" destOrd="0" presId="urn:microsoft.com/office/officeart/2018/2/layout/IconCircleList"/>
    <dgm:cxn modelId="{6E2D14B3-A13C-469B-903B-FB38CFC2D11A}" type="presOf" srcId="{6E6FA152-CD15-4052-916A-4D165CD419C6}" destId="{1E5510D9-5364-4B13-B34F-081AF3ACAD40}" srcOrd="0" destOrd="0" presId="urn:microsoft.com/office/officeart/2018/2/layout/IconCircleList"/>
    <dgm:cxn modelId="{81B51FCA-CF09-495F-A194-00D1B143AC4A}" srcId="{F63843B8-7B8C-4AD1-9003-5338ADA90C6E}" destId="{F465C8C8-6047-435A-8AF4-134A0C3CCE2C}" srcOrd="1" destOrd="0" parTransId="{5FC16099-0383-4881-8DA5-FDBFFA3EC875}" sibTransId="{66D29374-D362-4230-82A6-0CD8381B33AE}"/>
    <dgm:cxn modelId="{8FEFA6CE-D22D-42A5-BD55-C6090715996C}" srcId="{F63843B8-7B8C-4AD1-9003-5338ADA90C6E}" destId="{5A17CC02-EE35-42C8-B0B2-592CC11CDDDF}" srcOrd="4" destOrd="0" parTransId="{012D60C9-1422-4017-A83B-1DD22AB3CF3C}" sibTransId="{7650BCE0-AA74-4AD1-A7A8-EF4C1CA4BD6B}"/>
    <dgm:cxn modelId="{DBCFC9EF-B9DD-444A-838F-799CCB222047}" type="presOf" srcId="{5A17CC02-EE35-42C8-B0B2-592CC11CDDDF}" destId="{A1C495EC-2F9A-47BA-A4E9-110D6B5EDE85}" srcOrd="0" destOrd="0" presId="urn:microsoft.com/office/officeart/2018/2/layout/IconCircleList"/>
    <dgm:cxn modelId="{59939FF5-AFCE-4AA7-8023-CC77E53BA851}" type="presOf" srcId="{F63843B8-7B8C-4AD1-9003-5338ADA90C6E}" destId="{6766B784-532A-4B99-BEBF-1D7DE367DB54}" srcOrd="0" destOrd="0" presId="urn:microsoft.com/office/officeart/2018/2/layout/IconCircleList"/>
    <dgm:cxn modelId="{310F4B61-C887-41C3-89D3-986F39B78565}" type="presParOf" srcId="{6766B784-532A-4B99-BEBF-1D7DE367DB54}" destId="{3D5EE2A8-C0E6-4DE9-A5E8-3944890C35F9}" srcOrd="0" destOrd="0" presId="urn:microsoft.com/office/officeart/2018/2/layout/IconCircleList"/>
    <dgm:cxn modelId="{F38B71A2-2BB2-4C2A-AB66-38D14553D3C3}" type="presParOf" srcId="{3D5EE2A8-C0E6-4DE9-A5E8-3944890C35F9}" destId="{6B334466-6036-46C9-A8C7-B0BE9DFAFCED}" srcOrd="0" destOrd="0" presId="urn:microsoft.com/office/officeart/2018/2/layout/IconCircleList"/>
    <dgm:cxn modelId="{69D02D0A-EAAC-4501-9B62-59E712BBE564}" type="presParOf" srcId="{6B334466-6036-46C9-A8C7-B0BE9DFAFCED}" destId="{A8574CA8-F933-41D0-9922-CC98E6D02D83}" srcOrd="0" destOrd="0" presId="urn:microsoft.com/office/officeart/2018/2/layout/IconCircleList"/>
    <dgm:cxn modelId="{4CB3F60E-4185-40BE-B6BF-D76C383AA2CC}" type="presParOf" srcId="{6B334466-6036-46C9-A8C7-B0BE9DFAFCED}" destId="{3DE6D0DB-2361-4A83-AE86-01E41C06E42D}" srcOrd="1" destOrd="0" presId="urn:microsoft.com/office/officeart/2018/2/layout/IconCircleList"/>
    <dgm:cxn modelId="{9A31D969-2DAD-4FDF-BEC3-B783171AB231}" type="presParOf" srcId="{6B334466-6036-46C9-A8C7-B0BE9DFAFCED}" destId="{18FE2308-76A5-45C1-848F-C489077A5D1E}" srcOrd="2" destOrd="0" presId="urn:microsoft.com/office/officeart/2018/2/layout/IconCircleList"/>
    <dgm:cxn modelId="{A83C6E51-8152-4731-AB2A-1AB1C2D82388}" type="presParOf" srcId="{6B334466-6036-46C9-A8C7-B0BE9DFAFCED}" destId="{35B6D0A0-6936-45D9-A43D-3B2503265771}" srcOrd="3" destOrd="0" presId="urn:microsoft.com/office/officeart/2018/2/layout/IconCircleList"/>
    <dgm:cxn modelId="{8FB9354B-89B0-46AD-8FE4-C02F51D07811}" type="presParOf" srcId="{3D5EE2A8-C0E6-4DE9-A5E8-3944890C35F9}" destId="{1E5510D9-5364-4B13-B34F-081AF3ACAD40}" srcOrd="1" destOrd="0" presId="urn:microsoft.com/office/officeart/2018/2/layout/IconCircleList"/>
    <dgm:cxn modelId="{4CD4656C-8A0A-4E1B-ACF7-A2864DC7357D}" type="presParOf" srcId="{3D5EE2A8-C0E6-4DE9-A5E8-3944890C35F9}" destId="{3DEF3FDC-2C94-4D3A-930E-2BF51F945749}" srcOrd="2" destOrd="0" presId="urn:microsoft.com/office/officeart/2018/2/layout/IconCircleList"/>
    <dgm:cxn modelId="{408EF3EB-21A0-4DBE-9EAA-57CAD18DE452}" type="presParOf" srcId="{3DEF3FDC-2C94-4D3A-930E-2BF51F945749}" destId="{2CA31565-1EAE-483A-9A0F-58D67041A842}" srcOrd="0" destOrd="0" presId="urn:microsoft.com/office/officeart/2018/2/layout/IconCircleList"/>
    <dgm:cxn modelId="{51CE92A8-F476-45F3-9196-2B1C6A364335}" type="presParOf" srcId="{3DEF3FDC-2C94-4D3A-930E-2BF51F945749}" destId="{EA1F55F8-8A63-4756-8CC0-8802FD22A6CF}" srcOrd="1" destOrd="0" presId="urn:microsoft.com/office/officeart/2018/2/layout/IconCircleList"/>
    <dgm:cxn modelId="{5EC58544-B5B8-4180-B658-EEC54B6B9BD9}" type="presParOf" srcId="{3DEF3FDC-2C94-4D3A-930E-2BF51F945749}" destId="{3D7946C5-6431-4099-97ED-FCCAA2030873}" srcOrd="2" destOrd="0" presId="urn:microsoft.com/office/officeart/2018/2/layout/IconCircleList"/>
    <dgm:cxn modelId="{144A8B92-6B79-4E9D-A8B9-53B028151932}" type="presParOf" srcId="{3DEF3FDC-2C94-4D3A-930E-2BF51F945749}" destId="{083CBBA6-25B0-4C63-BB48-AB9BC36A8195}" srcOrd="3" destOrd="0" presId="urn:microsoft.com/office/officeart/2018/2/layout/IconCircleList"/>
    <dgm:cxn modelId="{05E50ACD-79BB-4586-8896-3EE68DEAF33E}" type="presParOf" srcId="{3D5EE2A8-C0E6-4DE9-A5E8-3944890C35F9}" destId="{02CB332F-2047-4608-B8C1-4F80FF414D60}" srcOrd="3" destOrd="0" presId="urn:microsoft.com/office/officeart/2018/2/layout/IconCircleList"/>
    <dgm:cxn modelId="{FBDB1F37-B52F-412A-B27E-F733B664DD29}" type="presParOf" srcId="{3D5EE2A8-C0E6-4DE9-A5E8-3944890C35F9}" destId="{31F73B40-BE73-440E-AD1B-5C590EA5460F}" srcOrd="4" destOrd="0" presId="urn:microsoft.com/office/officeart/2018/2/layout/IconCircleList"/>
    <dgm:cxn modelId="{5FF3033B-9F09-44E0-88A9-5F89189623BD}" type="presParOf" srcId="{31F73B40-BE73-440E-AD1B-5C590EA5460F}" destId="{38D08634-2EE5-4B7F-B3B7-C5D5FDAEA788}" srcOrd="0" destOrd="0" presId="urn:microsoft.com/office/officeart/2018/2/layout/IconCircleList"/>
    <dgm:cxn modelId="{1877AA00-F470-4476-9A07-93AC75232827}" type="presParOf" srcId="{31F73B40-BE73-440E-AD1B-5C590EA5460F}" destId="{71082394-939D-4892-9D7D-4A998CE72305}" srcOrd="1" destOrd="0" presId="urn:microsoft.com/office/officeart/2018/2/layout/IconCircleList"/>
    <dgm:cxn modelId="{43383E16-5641-415F-96F2-5B6F6AE7A6A8}" type="presParOf" srcId="{31F73B40-BE73-440E-AD1B-5C590EA5460F}" destId="{8DC37DAB-1B6A-4AFE-B3EC-6AA3DAFF9D66}" srcOrd="2" destOrd="0" presId="urn:microsoft.com/office/officeart/2018/2/layout/IconCircleList"/>
    <dgm:cxn modelId="{A080AE38-1AF4-4E04-B56B-61BE25250AB4}" type="presParOf" srcId="{31F73B40-BE73-440E-AD1B-5C590EA5460F}" destId="{3771181C-18F4-411A-8F14-5334134ED074}" srcOrd="3" destOrd="0" presId="urn:microsoft.com/office/officeart/2018/2/layout/IconCircleList"/>
    <dgm:cxn modelId="{75B433AA-46A5-4B6D-AE5A-AA06EAC62251}" type="presParOf" srcId="{3D5EE2A8-C0E6-4DE9-A5E8-3944890C35F9}" destId="{4A1DB8FA-4945-4BA1-A894-5DC56BAA8197}" srcOrd="5" destOrd="0" presId="urn:microsoft.com/office/officeart/2018/2/layout/IconCircleList"/>
    <dgm:cxn modelId="{548C43DA-1EBF-4E30-B926-3BD9578D8BD8}" type="presParOf" srcId="{3D5EE2A8-C0E6-4DE9-A5E8-3944890C35F9}" destId="{3D493F2C-C2C0-485C-B4DE-A35059166816}" srcOrd="6" destOrd="0" presId="urn:microsoft.com/office/officeart/2018/2/layout/IconCircleList"/>
    <dgm:cxn modelId="{887599ED-F8EF-4A92-A24C-103599BD2B02}" type="presParOf" srcId="{3D493F2C-C2C0-485C-B4DE-A35059166816}" destId="{3AF8159C-D3CE-4758-8540-4695969440CA}" srcOrd="0" destOrd="0" presId="urn:microsoft.com/office/officeart/2018/2/layout/IconCircleList"/>
    <dgm:cxn modelId="{3C2A9C03-9D96-4F5A-899B-3989AB1EC2E3}" type="presParOf" srcId="{3D493F2C-C2C0-485C-B4DE-A35059166816}" destId="{F396B586-FE46-42EC-8468-FA1E52EF2223}" srcOrd="1" destOrd="0" presId="urn:microsoft.com/office/officeart/2018/2/layout/IconCircleList"/>
    <dgm:cxn modelId="{CFDB9F68-1165-490E-8921-FED1557E6759}" type="presParOf" srcId="{3D493F2C-C2C0-485C-B4DE-A35059166816}" destId="{2B43D3E1-2F03-416A-B179-FDE989F49A5A}" srcOrd="2" destOrd="0" presId="urn:microsoft.com/office/officeart/2018/2/layout/IconCircleList"/>
    <dgm:cxn modelId="{C3146C0F-DD2B-43D3-BF03-123E575D7A1D}" type="presParOf" srcId="{3D493F2C-C2C0-485C-B4DE-A35059166816}" destId="{029455CE-494B-47D9-9976-5B347644508A}" srcOrd="3" destOrd="0" presId="urn:microsoft.com/office/officeart/2018/2/layout/IconCircleList"/>
    <dgm:cxn modelId="{45A20FA3-ABA2-4D95-9C20-5F0E75A5C907}" type="presParOf" srcId="{3D5EE2A8-C0E6-4DE9-A5E8-3944890C35F9}" destId="{1A992D04-AB5E-4203-AF93-1451AF3134EF}" srcOrd="7" destOrd="0" presId="urn:microsoft.com/office/officeart/2018/2/layout/IconCircleList"/>
    <dgm:cxn modelId="{EE81C67B-EE90-45CC-9FFE-F17B1605D922}" type="presParOf" srcId="{3D5EE2A8-C0E6-4DE9-A5E8-3944890C35F9}" destId="{1742EFD4-2F40-4D53-BE98-3F4C6D57BC1F}" srcOrd="8" destOrd="0" presId="urn:microsoft.com/office/officeart/2018/2/layout/IconCircleList"/>
    <dgm:cxn modelId="{D5B3C332-2CCC-401A-8815-D72B450B9960}" type="presParOf" srcId="{1742EFD4-2F40-4D53-BE98-3F4C6D57BC1F}" destId="{6CD3D543-69D0-4ABD-8DA2-90FE837EA472}" srcOrd="0" destOrd="0" presId="urn:microsoft.com/office/officeart/2018/2/layout/IconCircleList"/>
    <dgm:cxn modelId="{3B699412-C613-460D-AB0C-BC2E06039563}" type="presParOf" srcId="{1742EFD4-2F40-4D53-BE98-3F4C6D57BC1F}" destId="{0D1855AE-8D71-404F-A933-5FDE3C6703F3}" srcOrd="1" destOrd="0" presId="urn:microsoft.com/office/officeart/2018/2/layout/IconCircleList"/>
    <dgm:cxn modelId="{F81CBC99-E972-48F8-9FC7-C6E00D955DAF}" type="presParOf" srcId="{1742EFD4-2F40-4D53-BE98-3F4C6D57BC1F}" destId="{3A5FC5DC-0EC5-4732-B097-96ADE3FECDCD}" srcOrd="2" destOrd="0" presId="urn:microsoft.com/office/officeart/2018/2/layout/IconCircleList"/>
    <dgm:cxn modelId="{A9BA0E85-C3DB-47FF-A14D-9F03D62183A6}" type="presParOf" srcId="{1742EFD4-2F40-4D53-BE98-3F4C6D57BC1F}" destId="{A1C495EC-2F9A-47BA-A4E9-110D6B5EDE85}"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74CA8-F933-41D0-9922-CC98E6D02D83}">
      <dsp:nvSpPr>
        <dsp:cNvPr id="0" name=""/>
        <dsp:cNvSpPr/>
      </dsp:nvSpPr>
      <dsp:spPr>
        <a:xfrm>
          <a:off x="179732" y="173339"/>
          <a:ext cx="1142788" cy="1142788"/>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DE6D0DB-2361-4A83-AE86-01E41C06E42D}">
      <dsp:nvSpPr>
        <dsp:cNvPr id="0" name=""/>
        <dsp:cNvSpPr/>
      </dsp:nvSpPr>
      <dsp:spPr>
        <a:xfrm>
          <a:off x="419718" y="413324"/>
          <a:ext cx="662817" cy="6628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5B6D0A0-6936-45D9-A43D-3B2503265771}">
      <dsp:nvSpPr>
        <dsp:cNvPr id="0" name=""/>
        <dsp:cNvSpPr/>
      </dsp:nvSpPr>
      <dsp:spPr>
        <a:xfrm>
          <a:off x="1567404" y="173339"/>
          <a:ext cx="2693715" cy="1142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a:t>Read D&amp;C 131:1-4</a:t>
          </a:r>
        </a:p>
      </dsp:txBody>
      <dsp:txXfrm>
        <a:off x="1567404" y="173339"/>
        <a:ext cx="2693715" cy="1142788"/>
      </dsp:txXfrm>
    </dsp:sp>
    <dsp:sp modelId="{2CA31565-1EAE-483A-9A0F-58D67041A842}">
      <dsp:nvSpPr>
        <dsp:cNvPr id="0" name=""/>
        <dsp:cNvSpPr/>
      </dsp:nvSpPr>
      <dsp:spPr>
        <a:xfrm>
          <a:off x="4730479" y="173339"/>
          <a:ext cx="1142788" cy="1142788"/>
        </a:xfrm>
        <a:prstGeom prst="ellipse">
          <a:avLst/>
        </a:prstGeom>
        <a:solidFill>
          <a:schemeClr val="accent5">
            <a:hueOff val="-2483469"/>
            <a:satOff val="9953"/>
            <a:lumOff val="2157"/>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A1F55F8-8A63-4756-8CC0-8802FD22A6CF}">
      <dsp:nvSpPr>
        <dsp:cNvPr id="0" name=""/>
        <dsp:cNvSpPr/>
      </dsp:nvSpPr>
      <dsp:spPr>
        <a:xfrm>
          <a:off x="4970465" y="413324"/>
          <a:ext cx="662817" cy="6628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83CBBA6-25B0-4C63-BB48-AB9BC36A8195}">
      <dsp:nvSpPr>
        <dsp:cNvPr id="0" name=""/>
        <dsp:cNvSpPr/>
      </dsp:nvSpPr>
      <dsp:spPr>
        <a:xfrm>
          <a:off x="6118151" y="173339"/>
          <a:ext cx="2693715" cy="1142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a:t>What did the Prophet Joseph Smith teach about eternal marriage and the celestial kingdom?</a:t>
          </a:r>
        </a:p>
      </dsp:txBody>
      <dsp:txXfrm>
        <a:off x="6118151" y="173339"/>
        <a:ext cx="2693715" cy="1142788"/>
      </dsp:txXfrm>
    </dsp:sp>
    <dsp:sp modelId="{38D08634-2EE5-4B7F-B3B7-C5D5FDAEA788}">
      <dsp:nvSpPr>
        <dsp:cNvPr id="0" name=""/>
        <dsp:cNvSpPr/>
      </dsp:nvSpPr>
      <dsp:spPr>
        <a:xfrm>
          <a:off x="179732" y="2288487"/>
          <a:ext cx="1142788" cy="1142788"/>
        </a:xfrm>
        <a:prstGeom prst="ellipse">
          <a:avLst/>
        </a:prstGeom>
        <a:solidFill>
          <a:schemeClr val="accent5">
            <a:hueOff val="-4966938"/>
            <a:satOff val="19906"/>
            <a:lumOff val="4314"/>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1082394-939D-4892-9D7D-4A998CE72305}">
      <dsp:nvSpPr>
        <dsp:cNvPr id="0" name=""/>
        <dsp:cNvSpPr/>
      </dsp:nvSpPr>
      <dsp:spPr>
        <a:xfrm>
          <a:off x="419718" y="2528472"/>
          <a:ext cx="662817" cy="6628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771181C-18F4-411A-8F14-5334134ED074}">
      <dsp:nvSpPr>
        <dsp:cNvPr id="0" name=""/>
        <dsp:cNvSpPr/>
      </dsp:nvSpPr>
      <dsp:spPr>
        <a:xfrm>
          <a:off x="1567404" y="2288487"/>
          <a:ext cx="2693715" cy="1142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a:t>What do you think it means to obtain the highest degree of celestial glory? (Explain that this refers to exaltation, or becoming like our Heavenly Father.)</a:t>
          </a:r>
        </a:p>
      </dsp:txBody>
      <dsp:txXfrm>
        <a:off x="1567404" y="2288487"/>
        <a:ext cx="2693715" cy="1142788"/>
      </dsp:txXfrm>
    </dsp:sp>
    <dsp:sp modelId="{3AF8159C-D3CE-4758-8540-4695969440CA}">
      <dsp:nvSpPr>
        <dsp:cNvPr id="0" name=""/>
        <dsp:cNvSpPr/>
      </dsp:nvSpPr>
      <dsp:spPr>
        <a:xfrm>
          <a:off x="4730479" y="2288487"/>
          <a:ext cx="1142788" cy="1142788"/>
        </a:xfrm>
        <a:prstGeom prst="ellipse">
          <a:avLst/>
        </a:prstGeom>
        <a:solidFill>
          <a:schemeClr val="accent5">
            <a:hueOff val="-7450407"/>
            <a:satOff val="29858"/>
            <a:lumOff val="6471"/>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396B586-FE46-42EC-8468-FA1E52EF2223}">
      <dsp:nvSpPr>
        <dsp:cNvPr id="0" name=""/>
        <dsp:cNvSpPr/>
      </dsp:nvSpPr>
      <dsp:spPr>
        <a:xfrm>
          <a:off x="4970465" y="2528472"/>
          <a:ext cx="662817" cy="66281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29455CE-494B-47D9-9976-5B347644508A}">
      <dsp:nvSpPr>
        <dsp:cNvPr id="0" name=""/>
        <dsp:cNvSpPr/>
      </dsp:nvSpPr>
      <dsp:spPr>
        <a:xfrm>
          <a:off x="6118151" y="2288487"/>
          <a:ext cx="2693715" cy="1142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a:t>What do you think it means that those who are not exalted cannot have an increase? (Explain that this means that only those who inherit the highest degree of celestial glory can have eternal posterity.)</a:t>
          </a:r>
        </a:p>
      </dsp:txBody>
      <dsp:txXfrm>
        <a:off x="6118151" y="2288487"/>
        <a:ext cx="2693715" cy="1142788"/>
      </dsp:txXfrm>
    </dsp:sp>
    <dsp:sp modelId="{6CD3D543-69D0-4ABD-8DA2-90FE837EA472}">
      <dsp:nvSpPr>
        <dsp:cNvPr id="0" name=""/>
        <dsp:cNvSpPr/>
      </dsp:nvSpPr>
      <dsp:spPr>
        <a:xfrm>
          <a:off x="179732" y="4403635"/>
          <a:ext cx="1142788" cy="1142788"/>
        </a:xfrm>
        <a:prstGeom prst="ellipse">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D1855AE-8D71-404F-A933-5FDE3C6703F3}">
      <dsp:nvSpPr>
        <dsp:cNvPr id="0" name=""/>
        <dsp:cNvSpPr/>
      </dsp:nvSpPr>
      <dsp:spPr>
        <a:xfrm>
          <a:off x="419718" y="4643621"/>
          <a:ext cx="662817" cy="66281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1C495EC-2F9A-47BA-A4E9-110D6B5EDE85}">
      <dsp:nvSpPr>
        <dsp:cNvPr id="0" name=""/>
        <dsp:cNvSpPr/>
      </dsp:nvSpPr>
      <dsp:spPr>
        <a:xfrm>
          <a:off x="1567404" y="4403635"/>
          <a:ext cx="2693715" cy="1142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a:t>What are some things that might prevent people from choosing to get married in the temple?</a:t>
          </a:r>
        </a:p>
      </dsp:txBody>
      <dsp:txXfrm>
        <a:off x="1567404" y="4403635"/>
        <a:ext cx="2693715" cy="114278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A4B829C-79F4-4ED9-BF7C-C4501FA96DBB}"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4155576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4B829C-79F4-4ED9-BF7C-C4501FA96DBB}"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415693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4B829C-79F4-4ED9-BF7C-C4501FA96DBB}"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1587866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4B829C-79F4-4ED9-BF7C-C4501FA96DBB}"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2551161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4B829C-79F4-4ED9-BF7C-C4501FA96DBB}"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2827983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4B829C-79F4-4ED9-BF7C-C4501FA96DBB}"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278682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4B829C-79F4-4ED9-BF7C-C4501FA96DBB}" type="datetimeFigureOut">
              <a:rPr lang="en-US" smtClean="0"/>
              <a:t>8/10/2018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119436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4B829C-79F4-4ED9-BF7C-C4501FA96DBB}" type="datetimeFigureOut">
              <a:rPr lang="en-US" smtClean="0"/>
              <a:t>8/10/2018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3515428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4B829C-79F4-4ED9-BF7C-C4501FA96DBB}" type="datetimeFigureOut">
              <a:rPr lang="en-US" smtClean="0"/>
              <a:t>8/10/2018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140563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4B829C-79F4-4ED9-BF7C-C4501FA96DBB}"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1579908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4B829C-79F4-4ED9-BF7C-C4501FA96DBB}"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8A2A2-718A-4C0D-B8EF-F4F1EB2A3A70}" type="slidenum">
              <a:rPr lang="en-US" smtClean="0"/>
              <a:t>‹#›</a:t>
            </a:fld>
            <a:endParaRPr lang="en-US"/>
          </a:p>
        </p:txBody>
      </p:sp>
    </p:spTree>
    <p:extLst>
      <p:ext uri="{BB962C8B-B14F-4D97-AF65-F5344CB8AC3E}">
        <p14:creationId xmlns:p14="http://schemas.microsoft.com/office/powerpoint/2010/main" val="2157065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B829C-79F4-4ED9-BF7C-C4501FA96DBB}" type="datetimeFigureOut">
              <a:rPr lang="en-US" smtClean="0"/>
              <a:t>8/10/2018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8A2A2-718A-4C0D-B8EF-F4F1EB2A3A70}" type="slidenum">
              <a:rPr lang="en-US" smtClean="0"/>
              <a:t>‹#›</a:t>
            </a:fld>
            <a:endParaRPr lang="en-US"/>
          </a:p>
        </p:txBody>
      </p:sp>
    </p:spTree>
    <p:extLst>
      <p:ext uri="{BB962C8B-B14F-4D97-AF65-F5344CB8AC3E}">
        <p14:creationId xmlns:p14="http://schemas.microsoft.com/office/powerpoint/2010/main" val="1538895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4852" y="5091762"/>
            <a:ext cx="5875644" cy="1264588"/>
          </a:xfrm>
        </p:spPr>
        <p:txBody>
          <a:bodyPr anchor="ctr">
            <a:normAutofit/>
          </a:bodyPr>
          <a:lstStyle/>
          <a:p>
            <a:pPr algn="r"/>
            <a:r>
              <a:rPr lang="en-US" dirty="0"/>
              <a:t>Marriage and Family</a:t>
            </a:r>
            <a:endParaRPr lang="en-US"/>
          </a:p>
        </p:txBody>
      </p:sp>
      <p:sp>
        <p:nvSpPr>
          <p:cNvPr id="3" name="Subtitle 2"/>
          <p:cNvSpPr>
            <a:spLocks noGrp="1"/>
          </p:cNvSpPr>
          <p:nvPr>
            <p:ph type="subTitle" idx="1"/>
          </p:nvPr>
        </p:nvSpPr>
        <p:spPr>
          <a:xfrm>
            <a:off x="6374330" y="5091763"/>
            <a:ext cx="2230655" cy="1264587"/>
          </a:xfrm>
        </p:spPr>
        <p:txBody>
          <a:bodyPr anchor="ctr">
            <a:normAutofit/>
          </a:bodyPr>
          <a:lstStyle/>
          <a:p>
            <a:pPr algn="l"/>
            <a:r>
              <a:rPr lang="en-US" sz="1700"/>
              <a:t>Part 2</a:t>
            </a:r>
          </a:p>
        </p:txBody>
      </p:sp>
      <p:pic>
        <p:nvPicPr>
          <p:cNvPr id="1026" name="Picture 2" descr="Image result for lds marriage and family">
            <a:extLst>
              <a:ext uri="{FF2B5EF4-FFF2-40B4-BE49-F238E27FC236}">
                <a16:creationId xmlns:a16="http://schemas.microsoft.com/office/drawing/2014/main" id="{8CDBC2E6-7060-4B8A-90DE-525CFAD1E7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846"/>
          <a:stretch/>
        </p:blipFill>
        <p:spPr bwMode="auto">
          <a:xfrm>
            <a:off x="-2987" y="10"/>
            <a:ext cx="9143999" cy="457199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E126E481-B945-4179-BD79-05E96E9B29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2"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27489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Image result for seed">
            <a:extLst>
              <a:ext uri="{FF2B5EF4-FFF2-40B4-BE49-F238E27FC236}">
                <a16:creationId xmlns:a16="http://schemas.microsoft.com/office/drawing/2014/main" id="{44FAA632-307C-4895-AFB6-29D8EC7196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000"/>
          <a:stretch/>
        </p:blipFill>
        <p:spPr bwMode="auto">
          <a:xfrm>
            <a:off x="20" y="10"/>
            <a:ext cx="9143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2" name="Rectangle 70">
            <a:extLst>
              <a:ext uri="{FF2B5EF4-FFF2-40B4-BE49-F238E27FC236}">
                <a16:creationId xmlns:a16="http://schemas.microsoft.com/office/drawing/2014/main" id="{2B1D4F77-A17C-43D7-B7FA-545148E4E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3" y="321176"/>
            <a:ext cx="3249230"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45582" y="2121763"/>
            <a:ext cx="2823620" cy="3773010"/>
          </a:xfrm>
        </p:spPr>
        <p:txBody>
          <a:bodyPr>
            <a:normAutofit/>
          </a:bodyPr>
          <a:lstStyle/>
          <a:p>
            <a:pPr marL="0" indent="0">
              <a:buNone/>
            </a:pPr>
            <a:r>
              <a:rPr lang="en-US" sz="2400" dirty="0"/>
              <a:t>Look at this seed.  What does this seed have the potential to become?</a:t>
            </a:r>
          </a:p>
          <a:p>
            <a:pPr marL="0" indent="0">
              <a:buNone/>
            </a:pPr>
            <a:endParaRPr lang="en-US" sz="2400" dirty="0"/>
          </a:p>
          <a:p>
            <a:pPr marL="0" indent="0">
              <a:buNone/>
            </a:pPr>
            <a:r>
              <a:rPr lang="en-US" sz="2400" dirty="0"/>
              <a:t>What must happen in order for the seed to fulfill its potential?</a:t>
            </a:r>
          </a:p>
        </p:txBody>
      </p:sp>
    </p:spTree>
    <p:extLst>
      <p:ext uri="{BB962C8B-B14F-4D97-AF65-F5344CB8AC3E}">
        <p14:creationId xmlns:p14="http://schemas.microsoft.com/office/powerpoint/2010/main" val="1207365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Image result for lds marriage">
            <a:extLst>
              <a:ext uri="{FF2B5EF4-FFF2-40B4-BE49-F238E27FC236}">
                <a16:creationId xmlns:a16="http://schemas.microsoft.com/office/drawing/2014/main" id="{9F73F514-B99F-457E-9EFF-C438848FA4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151" r="10901"/>
          <a:stretch/>
        </p:blipFill>
        <p:spPr bwMode="auto">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a:solidFill>
              <a:srgbClr val="6AA0EF"/>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24073" y="2438400"/>
            <a:ext cx="4939867" cy="3785419"/>
          </a:xfrm>
        </p:spPr>
        <p:txBody>
          <a:bodyPr>
            <a:normAutofit/>
          </a:bodyPr>
          <a:lstStyle/>
          <a:p>
            <a:r>
              <a:rPr lang="en-US" sz="2400" dirty="0"/>
              <a:t>Read 8.1 in the </a:t>
            </a:r>
            <a:r>
              <a:rPr lang="en-US" sz="2400" i="1" dirty="0"/>
              <a:t>Doctrinal Mastery Core Document.</a:t>
            </a:r>
            <a:r>
              <a:rPr lang="en-US" sz="2400" dirty="0"/>
              <a:t> Follow along, looking for what must take place in order for us to fulfill our eternal potential.</a:t>
            </a:r>
          </a:p>
          <a:p>
            <a:pPr lvl="1"/>
            <a:r>
              <a:rPr lang="en-US" sz="2400" dirty="0"/>
              <a:t>What do you think it means for us to enter into and faithfully keep the covenant of celestial marriage?</a:t>
            </a:r>
          </a:p>
        </p:txBody>
      </p:sp>
    </p:spTree>
    <p:extLst>
      <p:ext uri="{BB962C8B-B14F-4D97-AF65-F5344CB8AC3E}">
        <p14:creationId xmlns:p14="http://schemas.microsoft.com/office/powerpoint/2010/main" val="3709052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94B6E310-C0FD-40AF-AE19-DC04D64F64C2}"/>
              </a:ext>
            </a:extLst>
          </p:cNvPr>
          <p:cNvGraphicFramePr>
            <a:graphicFrameLocks noGrp="1"/>
          </p:cNvGraphicFramePr>
          <p:nvPr>
            <p:ph idx="1"/>
            <p:extLst>
              <p:ext uri="{D42A27DB-BD31-4B8C-83A1-F6EECF244321}">
                <p14:modId xmlns:p14="http://schemas.microsoft.com/office/powerpoint/2010/main" val="3684866187"/>
              </p:ext>
            </p:extLst>
          </p:nvPr>
        </p:nvGraphicFramePr>
        <p:xfrm>
          <a:off x="152400" y="457200"/>
          <a:ext cx="8991600" cy="5719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6939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Image result for howard w hunter">
            <a:extLst>
              <a:ext uri="{FF2B5EF4-FFF2-40B4-BE49-F238E27FC236}">
                <a16:creationId xmlns:a16="http://schemas.microsoft.com/office/drawing/2014/main" id="{F0B65ADE-2F5A-4E17-80C8-0C93304D6A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966" r="23254"/>
          <a:stretch/>
        </p:blipFill>
        <p:spPr bwMode="auto">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657600" y="304800"/>
            <a:ext cx="5334000" cy="6324600"/>
          </a:xfrm>
        </p:spPr>
        <p:txBody>
          <a:bodyPr>
            <a:normAutofit/>
          </a:bodyPr>
          <a:lstStyle/>
          <a:p>
            <a:pPr marL="0" indent="0" fontAlgn="base">
              <a:buNone/>
            </a:pPr>
            <a:r>
              <a:rPr lang="en-US" sz="2600" dirty="0"/>
              <a:t>“In the temple we receive the highest ordinance available to men and women, the sealing of husbands and wives together for eternity. We hope our young people will settle for nothing less than a temple marriage.</a:t>
            </a:r>
          </a:p>
          <a:p>
            <a:pPr marL="0" indent="0" fontAlgn="base">
              <a:buNone/>
            </a:pPr>
            <a:r>
              <a:rPr lang="en-US" sz="2600" dirty="0"/>
              <a:t>“Just as baptism is a commandment of the Lord, so is temple marriage. … It is part of our destiny. We cannot fulfill our ultimate aims without it. Do not be satisfied with anything less” </a:t>
            </a:r>
            <a:r>
              <a:rPr lang="en-US" sz="1900" dirty="0"/>
              <a:t>(</a:t>
            </a:r>
            <a:r>
              <a:rPr lang="en-US" sz="1900" i="1" dirty="0"/>
              <a:t>Teachings of Presidents of the Church: Howard W. Hunter</a:t>
            </a:r>
            <a:r>
              <a:rPr lang="en-US" sz="1900" dirty="0"/>
              <a:t> [2015], 210).</a:t>
            </a:r>
          </a:p>
          <a:p>
            <a:endParaRPr lang="en-US" sz="1900" dirty="0"/>
          </a:p>
        </p:txBody>
      </p:sp>
    </p:spTree>
    <p:extLst>
      <p:ext uri="{BB962C8B-B14F-4D97-AF65-F5344CB8AC3E}">
        <p14:creationId xmlns:p14="http://schemas.microsoft.com/office/powerpoint/2010/main" val="238052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Picture 2" descr="Image result for lds marriage">
            <a:extLst>
              <a:ext uri="{FF2B5EF4-FFF2-40B4-BE49-F238E27FC236}">
                <a16:creationId xmlns:a16="http://schemas.microsoft.com/office/drawing/2014/main" id="{5AA4722A-C686-4E8D-81A2-9F0B85CE62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619" r="30715"/>
          <a:stretch/>
        </p:blipFill>
        <p:spPr bwMode="auto">
          <a:xfrm>
            <a:off x="20" y="10"/>
            <a:ext cx="9143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Shape 70">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4206915"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49" y="-2"/>
            <a:ext cx="4081393"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390180" y="457200"/>
            <a:ext cx="4206915" cy="4071258"/>
          </a:xfrm>
        </p:spPr>
        <p:txBody>
          <a:bodyPr anchor="t">
            <a:normAutofit/>
          </a:bodyPr>
          <a:lstStyle/>
          <a:p>
            <a:pPr fontAlgn="base"/>
            <a:r>
              <a:rPr lang="en-US" sz="2400" dirty="0"/>
              <a:t>What are some of the most important reasons why we should not be satisfied with anything less than a temple marriage?</a:t>
            </a:r>
          </a:p>
          <a:p>
            <a:pPr fontAlgn="base"/>
            <a:r>
              <a:rPr lang="en-US" sz="2400" dirty="0"/>
              <a:t>What are some things you can do now to ensure that you settle for nothing less than a temple marriage in the future?</a:t>
            </a:r>
          </a:p>
        </p:txBody>
      </p:sp>
    </p:spTree>
    <p:extLst>
      <p:ext uri="{BB962C8B-B14F-4D97-AF65-F5344CB8AC3E}">
        <p14:creationId xmlns:p14="http://schemas.microsoft.com/office/powerpoint/2010/main" val="193144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a:t>
            </a:r>
          </a:p>
        </p:txBody>
      </p:sp>
      <p:sp>
        <p:nvSpPr>
          <p:cNvPr id="3" name="Content Placeholder 2"/>
          <p:cNvSpPr>
            <a:spLocks noGrp="1"/>
          </p:cNvSpPr>
          <p:nvPr>
            <p:ph idx="1"/>
          </p:nvPr>
        </p:nvSpPr>
        <p:spPr/>
        <p:txBody>
          <a:bodyPr>
            <a:normAutofit fontScale="92500" lnSpcReduction="20000"/>
          </a:bodyPr>
          <a:lstStyle/>
          <a:p>
            <a:pPr marL="0" indent="0" fontAlgn="base">
              <a:buNone/>
            </a:pPr>
            <a:r>
              <a:rPr lang="en-US" dirty="0"/>
              <a:t>Divide into 3 groups then read the story:  Who Will I Be Sealed to In Eternity?</a:t>
            </a:r>
            <a:endParaRPr lang="en-US" b="1" dirty="0"/>
          </a:p>
          <a:p>
            <a:pPr fontAlgn="base"/>
            <a:r>
              <a:rPr lang="en-US" b="1" dirty="0"/>
              <a:t>Group 1:</a:t>
            </a:r>
            <a:r>
              <a:rPr lang="en-US" dirty="0"/>
              <a:t> Look for ways that President Eyring invited us to act in faith.</a:t>
            </a:r>
          </a:p>
          <a:p>
            <a:pPr fontAlgn="base"/>
            <a:r>
              <a:rPr lang="en-US" b="1" dirty="0"/>
              <a:t>Group 2:</a:t>
            </a:r>
            <a:r>
              <a:rPr lang="en-US" dirty="0"/>
              <a:t> Look for ways that President Eyring examined this issue with an eternal perspective.</a:t>
            </a:r>
          </a:p>
          <a:p>
            <a:pPr fontAlgn="base"/>
            <a:r>
              <a:rPr lang="en-US" b="1" dirty="0"/>
              <a:t>Group 3:</a:t>
            </a:r>
            <a:r>
              <a:rPr lang="en-US" dirty="0"/>
              <a:t> Look for divinely appointed sources that President Eyring used in his discussion of this concept.</a:t>
            </a:r>
          </a:p>
          <a:p>
            <a:pPr marL="0" indent="0" fontAlgn="base">
              <a:buNone/>
            </a:pPr>
            <a:r>
              <a:rPr lang="en-US" dirty="0"/>
              <a:t>A volunteer from each group will report on what each their group discussed.</a:t>
            </a:r>
          </a:p>
        </p:txBody>
      </p:sp>
    </p:spTree>
    <p:extLst>
      <p:ext uri="{BB962C8B-B14F-4D97-AF65-F5344CB8AC3E}">
        <p14:creationId xmlns:p14="http://schemas.microsoft.com/office/powerpoint/2010/main" val="716436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4852" y="5091762"/>
            <a:ext cx="5875644" cy="1264588"/>
          </a:xfrm>
        </p:spPr>
        <p:txBody>
          <a:bodyPr anchor="ctr">
            <a:normAutofit/>
          </a:bodyPr>
          <a:lstStyle/>
          <a:p>
            <a:pPr algn="r"/>
            <a:r>
              <a:rPr lang="en-US" dirty="0"/>
              <a:t>Marriage and Family</a:t>
            </a:r>
            <a:endParaRPr lang="en-US"/>
          </a:p>
        </p:txBody>
      </p:sp>
      <p:sp>
        <p:nvSpPr>
          <p:cNvPr id="3" name="Subtitle 2"/>
          <p:cNvSpPr>
            <a:spLocks noGrp="1"/>
          </p:cNvSpPr>
          <p:nvPr>
            <p:ph type="subTitle" idx="1"/>
          </p:nvPr>
        </p:nvSpPr>
        <p:spPr>
          <a:xfrm>
            <a:off x="6374330" y="5091763"/>
            <a:ext cx="2230655" cy="1264587"/>
          </a:xfrm>
        </p:spPr>
        <p:txBody>
          <a:bodyPr anchor="ctr">
            <a:normAutofit/>
          </a:bodyPr>
          <a:lstStyle/>
          <a:p>
            <a:pPr algn="l"/>
            <a:r>
              <a:rPr lang="en-US" sz="1700"/>
              <a:t>Part 2</a:t>
            </a:r>
          </a:p>
        </p:txBody>
      </p:sp>
      <p:pic>
        <p:nvPicPr>
          <p:cNvPr id="1026" name="Picture 2" descr="Image result for lds marriage and family">
            <a:extLst>
              <a:ext uri="{FF2B5EF4-FFF2-40B4-BE49-F238E27FC236}">
                <a16:creationId xmlns:a16="http://schemas.microsoft.com/office/drawing/2014/main" id="{8CDBC2E6-7060-4B8A-90DE-525CFAD1E7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846"/>
          <a:stretch/>
        </p:blipFill>
        <p:spPr bwMode="auto">
          <a:xfrm>
            <a:off x="-2987" y="10"/>
            <a:ext cx="9143999" cy="457199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E126E481-B945-4179-BD79-05E96E9B29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2"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89606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255</Words>
  <Application>Microsoft Office PowerPoint</Application>
  <PresentationFormat>On-screen Show (4:3)</PresentationFormat>
  <Paragraphs>24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Marriage and Family</vt:lpstr>
      <vt:lpstr>PowerPoint Presentation</vt:lpstr>
      <vt:lpstr>PowerPoint Presentation</vt:lpstr>
      <vt:lpstr>PowerPoint Presentation</vt:lpstr>
      <vt:lpstr>PowerPoint Presentation</vt:lpstr>
      <vt:lpstr>PowerPoint Presentation</vt:lpstr>
      <vt:lpstr>Practice</vt:lpstr>
      <vt:lpstr>Marriage and Family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and Family</dc:title>
  <dc:creator>Eric Richards</dc:creator>
  <cp:lastModifiedBy>Eric Richards</cp:lastModifiedBy>
  <cp:revision>1</cp:revision>
  <dcterms:created xsi:type="dcterms:W3CDTF">2018-08-10T18:01:48Z</dcterms:created>
  <dcterms:modified xsi:type="dcterms:W3CDTF">2018-08-10T18:03:28Z</dcterms:modified>
</cp:coreProperties>
</file>