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58" r:id="rId5"/>
    <p:sldId id="259" r:id="rId6"/>
    <p:sldId id="260" r:id="rId7"/>
    <p:sldId id="261" r:id="rId8"/>
    <p:sldId id="263" r:id="rId9"/>
    <p:sldId id="264" r:id="rId10"/>
    <p:sldId id="265" r:id="rId11"/>
    <p:sldId id="266" r:id="rId12"/>
    <p:sldId id="267"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69" d="100"/>
          <a:sy n="69" d="100"/>
        </p:scale>
        <p:origin x="524"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2" Type="http://schemas.openxmlformats.org/officeDocument/2006/relationships/hyperlink" Target="https://www.lds.org/topics/doctrine-and-covenants?lang=eng" TargetMode="External"/><Relationship Id="rId1" Type="http://schemas.openxmlformats.org/officeDocument/2006/relationships/hyperlink" Target="https://www.lds.org/scriptures/dc-testament/dc/84.20-22?lang=eng"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s://www.lds.org/topics/doctrine-and-covenants?lang=eng" TargetMode="External"/><Relationship Id="rId1" Type="http://schemas.openxmlformats.org/officeDocument/2006/relationships/hyperlink" Target="https://www.lds.org/scriptures/dc-testament/dc/84.20-22?lang=eng"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CD088D-9824-4A25-A4FF-930244F587A8}" type="doc">
      <dgm:prSet loTypeId="urn:microsoft.com/office/officeart/2008/layout/LinedList" loCatId="list" qsTypeId="urn:microsoft.com/office/officeart/2005/8/quickstyle/simple4" qsCatId="simple" csTypeId="urn:microsoft.com/office/officeart/2005/8/colors/accent2_2" csCatId="accent2"/>
      <dgm:spPr/>
      <dgm:t>
        <a:bodyPr/>
        <a:lstStyle/>
        <a:p>
          <a:endParaRPr lang="en-US"/>
        </a:p>
      </dgm:t>
    </dgm:pt>
    <dgm:pt modelId="{178A76D8-C4DA-47E2-94C7-BB4D99B22487}">
      <dgm:prSet/>
      <dgm:spPr/>
      <dgm:t>
        <a:bodyPr/>
        <a:lstStyle/>
        <a:p>
          <a:r>
            <a:rPr lang="en-US"/>
            <a:t>The teaching materials for the learning experience on “Ordinances and Covenants” are divided into two parts. Part 2 includes a practice exercise that will help students apply the doctrine they learned from the </a:t>
          </a:r>
          <a:r>
            <a:rPr lang="en-US" i="1"/>
            <a:t>Doctrinal Mastery Core Document,</a:t>
          </a:r>
          <a:r>
            <a:rPr lang="en-US"/>
            <a:t> along with the doctrinal mastery passage found in </a:t>
          </a:r>
          <a:r>
            <a:rPr lang="en-US">
              <a:hlinkClick xmlns:r="http://schemas.openxmlformats.org/officeDocument/2006/relationships" r:id="rId1"/>
            </a:rPr>
            <a:t>Doctrine and Covenants 84:20–22</a:t>
          </a:r>
          <a:r>
            <a:rPr lang="en-US"/>
            <a:t>. This lesson also includes a cumulative review for all the doctrinal mastery passages students have studied so far.</a:t>
          </a:r>
        </a:p>
      </dgm:t>
    </dgm:pt>
    <dgm:pt modelId="{79F1F947-0657-47A9-8930-525707D3BE3B}" type="parTrans" cxnId="{B7BA3BA0-1CFF-45CA-8B35-57227D96768B}">
      <dgm:prSet/>
      <dgm:spPr/>
      <dgm:t>
        <a:bodyPr/>
        <a:lstStyle/>
        <a:p>
          <a:endParaRPr lang="en-US"/>
        </a:p>
      </dgm:t>
    </dgm:pt>
    <dgm:pt modelId="{384593A3-E1BB-42CB-935C-20D62844CA43}" type="sibTrans" cxnId="{B7BA3BA0-1CFF-45CA-8B35-57227D96768B}">
      <dgm:prSet/>
      <dgm:spPr/>
      <dgm:t>
        <a:bodyPr/>
        <a:lstStyle/>
        <a:p>
          <a:endParaRPr lang="en-US"/>
        </a:p>
      </dgm:t>
    </dgm:pt>
    <dgm:pt modelId="{86BEB9A7-C2D9-4E55-AB48-D56C944F8FB4}">
      <dgm:prSet/>
      <dgm:spPr/>
      <dgm:t>
        <a:bodyPr/>
        <a:lstStyle/>
        <a:p>
          <a:r>
            <a:rPr lang="en-US" i="1"/>
            <a:t>Note:</a:t>
          </a:r>
          <a:r>
            <a:rPr lang="en-US"/>
            <a:t> You could teach the practice exercise and doctrinal mastery review in this lesson in a single class session or in two separate class sessions, sharing class time with your regular sequential scripture lesson from the </a:t>
          </a:r>
          <a:r>
            <a:rPr lang="en-US">
              <a:hlinkClick xmlns:r="http://schemas.openxmlformats.org/officeDocument/2006/relationships" r:id="rId2"/>
            </a:rPr>
            <a:t>Doctrine and Covenants</a:t>
          </a:r>
          <a:r>
            <a:rPr lang="en-US"/>
            <a:t>.</a:t>
          </a:r>
        </a:p>
      </dgm:t>
    </dgm:pt>
    <dgm:pt modelId="{17F15A12-339B-4F32-B53C-13BE8B35765B}" type="parTrans" cxnId="{9D71C35E-D5CD-4B50-BFA1-D705F1ADE571}">
      <dgm:prSet/>
      <dgm:spPr/>
      <dgm:t>
        <a:bodyPr/>
        <a:lstStyle/>
        <a:p>
          <a:endParaRPr lang="en-US"/>
        </a:p>
      </dgm:t>
    </dgm:pt>
    <dgm:pt modelId="{12F8A1CF-2E47-4E9C-B4D7-B2CC3D29E2F0}" type="sibTrans" cxnId="{9D71C35E-D5CD-4B50-BFA1-D705F1ADE571}">
      <dgm:prSet/>
      <dgm:spPr/>
      <dgm:t>
        <a:bodyPr/>
        <a:lstStyle/>
        <a:p>
          <a:endParaRPr lang="en-US"/>
        </a:p>
      </dgm:t>
    </dgm:pt>
    <dgm:pt modelId="{B36886BE-986F-42BD-B9D5-3FB26B2DEEF3}" type="pres">
      <dgm:prSet presAssocID="{10CD088D-9824-4A25-A4FF-930244F587A8}" presName="vert0" presStyleCnt="0">
        <dgm:presLayoutVars>
          <dgm:dir/>
          <dgm:animOne val="branch"/>
          <dgm:animLvl val="lvl"/>
        </dgm:presLayoutVars>
      </dgm:prSet>
      <dgm:spPr/>
    </dgm:pt>
    <dgm:pt modelId="{F489ECDC-4205-4674-A843-A345AE16D4C5}" type="pres">
      <dgm:prSet presAssocID="{178A76D8-C4DA-47E2-94C7-BB4D99B22487}" presName="thickLine" presStyleLbl="alignNode1" presStyleIdx="0" presStyleCnt="2"/>
      <dgm:spPr/>
    </dgm:pt>
    <dgm:pt modelId="{B1495F5D-259C-4D16-B1F8-117D5042E4D3}" type="pres">
      <dgm:prSet presAssocID="{178A76D8-C4DA-47E2-94C7-BB4D99B22487}" presName="horz1" presStyleCnt="0"/>
      <dgm:spPr/>
    </dgm:pt>
    <dgm:pt modelId="{A131B5E0-8353-4814-A069-C8915DA2DCF0}" type="pres">
      <dgm:prSet presAssocID="{178A76D8-C4DA-47E2-94C7-BB4D99B22487}" presName="tx1" presStyleLbl="revTx" presStyleIdx="0" presStyleCnt="2"/>
      <dgm:spPr/>
    </dgm:pt>
    <dgm:pt modelId="{DCBC07E7-790A-4DE3-8553-6E7F2450A6E1}" type="pres">
      <dgm:prSet presAssocID="{178A76D8-C4DA-47E2-94C7-BB4D99B22487}" presName="vert1" presStyleCnt="0"/>
      <dgm:spPr/>
    </dgm:pt>
    <dgm:pt modelId="{FA6C01B6-2A29-43F8-BD09-736173F82B60}" type="pres">
      <dgm:prSet presAssocID="{86BEB9A7-C2D9-4E55-AB48-D56C944F8FB4}" presName="thickLine" presStyleLbl="alignNode1" presStyleIdx="1" presStyleCnt="2"/>
      <dgm:spPr/>
    </dgm:pt>
    <dgm:pt modelId="{F634E41D-06C8-432E-A257-9C56A7877801}" type="pres">
      <dgm:prSet presAssocID="{86BEB9A7-C2D9-4E55-AB48-D56C944F8FB4}" presName="horz1" presStyleCnt="0"/>
      <dgm:spPr/>
    </dgm:pt>
    <dgm:pt modelId="{E1A08C3C-49B4-4E99-8060-18DA9D30628B}" type="pres">
      <dgm:prSet presAssocID="{86BEB9A7-C2D9-4E55-AB48-D56C944F8FB4}" presName="tx1" presStyleLbl="revTx" presStyleIdx="1" presStyleCnt="2"/>
      <dgm:spPr/>
    </dgm:pt>
    <dgm:pt modelId="{A6D99847-1912-441A-97DC-F808D5029491}" type="pres">
      <dgm:prSet presAssocID="{86BEB9A7-C2D9-4E55-AB48-D56C944F8FB4}" presName="vert1" presStyleCnt="0"/>
      <dgm:spPr/>
    </dgm:pt>
  </dgm:ptLst>
  <dgm:cxnLst>
    <dgm:cxn modelId="{CE5C9425-60DE-4567-A8DB-156ACBF3C559}" type="presOf" srcId="{178A76D8-C4DA-47E2-94C7-BB4D99B22487}" destId="{A131B5E0-8353-4814-A069-C8915DA2DCF0}" srcOrd="0" destOrd="0" presId="urn:microsoft.com/office/officeart/2008/layout/LinedList"/>
    <dgm:cxn modelId="{3891FB2E-5D7F-47DE-BF19-70EB38D52ED5}" type="presOf" srcId="{10CD088D-9824-4A25-A4FF-930244F587A8}" destId="{B36886BE-986F-42BD-B9D5-3FB26B2DEEF3}" srcOrd="0" destOrd="0" presId="urn:microsoft.com/office/officeart/2008/layout/LinedList"/>
    <dgm:cxn modelId="{9D71C35E-D5CD-4B50-BFA1-D705F1ADE571}" srcId="{10CD088D-9824-4A25-A4FF-930244F587A8}" destId="{86BEB9A7-C2D9-4E55-AB48-D56C944F8FB4}" srcOrd="1" destOrd="0" parTransId="{17F15A12-339B-4F32-B53C-13BE8B35765B}" sibTransId="{12F8A1CF-2E47-4E9C-B4D7-B2CC3D29E2F0}"/>
    <dgm:cxn modelId="{B7BA3BA0-1CFF-45CA-8B35-57227D96768B}" srcId="{10CD088D-9824-4A25-A4FF-930244F587A8}" destId="{178A76D8-C4DA-47E2-94C7-BB4D99B22487}" srcOrd="0" destOrd="0" parTransId="{79F1F947-0657-47A9-8930-525707D3BE3B}" sibTransId="{384593A3-E1BB-42CB-935C-20D62844CA43}"/>
    <dgm:cxn modelId="{49D720D5-EEEC-4F0B-B8E7-68A288EA0F51}" type="presOf" srcId="{86BEB9A7-C2D9-4E55-AB48-D56C944F8FB4}" destId="{E1A08C3C-49B4-4E99-8060-18DA9D30628B}" srcOrd="0" destOrd="0" presId="urn:microsoft.com/office/officeart/2008/layout/LinedList"/>
    <dgm:cxn modelId="{09AC6FF7-8454-4855-9080-9D8C32FBE4C2}" type="presParOf" srcId="{B36886BE-986F-42BD-B9D5-3FB26B2DEEF3}" destId="{F489ECDC-4205-4674-A843-A345AE16D4C5}" srcOrd="0" destOrd="0" presId="urn:microsoft.com/office/officeart/2008/layout/LinedList"/>
    <dgm:cxn modelId="{167A7DE1-90C2-42A7-81A7-851E63D2613F}" type="presParOf" srcId="{B36886BE-986F-42BD-B9D5-3FB26B2DEEF3}" destId="{B1495F5D-259C-4D16-B1F8-117D5042E4D3}" srcOrd="1" destOrd="0" presId="urn:microsoft.com/office/officeart/2008/layout/LinedList"/>
    <dgm:cxn modelId="{A7A4DC98-22F1-4BBF-B562-2E775DF710F7}" type="presParOf" srcId="{B1495F5D-259C-4D16-B1F8-117D5042E4D3}" destId="{A131B5E0-8353-4814-A069-C8915DA2DCF0}" srcOrd="0" destOrd="0" presId="urn:microsoft.com/office/officeart/2008/layout/LinedList"/>
    <dgm:cxn modelId="{2C8131EF-AA03-46F3-8A36-6ECB00319578}" type="presParOf" srcId="{B1495F5D-259C-4D16-B1F8-117D5042E4D3}" destId="{DCBC07E7-790A-4DE3-8553-6E7F2450A6E1}" srcOrd="1" destOrd="0" presId="urn:microsoft.com/office/officeart/2008/layout/LinedList"/>
    <dgm:cxn modelId="{E77325E9-32A3-4691-80BC-3C4694D8108A}" type="presParOf" srcId="{B36886BE-986F-42BD-B9D5-3FB26B2DEEF3}" destId="{FA6C01B6-2A29-43F8-BD09-736173F82B60}" srcOrd="2" destOrd="0" presId="urn:microsoft.com/office/officeart/2008/layout/LinedList"/>
    <dgm:cxn modelId="{41A5811E-17BF-4811-9E78-BD2CF66C5B94}" type="presParOf" srcId="{B36886BE-986F-42BD-B9D5-3FB26B2DEEF3}" destId="{F634E41D-06C8-432E-A257-9C56A7877801}" srcOrd="3" destOrd="0" presId="urn:microsoft.com/office/officeart/2008/layout/LinedList"/>
    <dgm:cxn modelId="{0C2ADC7E-4888-4302-A7F1-4DA2EEC822F6}" type="presParOf" srcId="{F634E41D-06C8-432E-A257-9C56A7877801}" destId="{E1A08C3C-49B4-4E99-8060-18DA9D30628B}" srcOrd="0" destOrd="0" presId="urn:microsoft.com/office/officeart/2008/layout/LinedList"/>
    <dgm:cxn modelId="{22A85F7E-8CF0-4763-BFA2-8961CF44014B}" type="presParOf" srcId="{F634E41D-06C8-432E-A257-9C56A7877801}" destId="{A6D99847-1912-441A-97DC-F808D502949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B525A3-9A24-4E3D-90CB-13B04EAE0E87}" type="doc">
      <dgm:prSet loTypeId="urn:microsoft.com/office/officeart/2008/layout/LinedList" loCatId="list" qsTypeId="urn:microsoft.com/office/officeart/2005/8/quickstyle/simple5" qsCatId="simple" csTypeId="urn:microsoft.com/office/officeart/2005/8/colors/colorful5" csCatId="colorful"/>
      <dgm:spPr/>
      <dgm:t>
        <a:bodyPr/>
        <a:lstStyle/>
        <a:p>
          <a:endParaRPr lang="en-US"/>
        </a:p>
      </dgm:t>
    </dgm:pt>
    <dgm:pt modelId="{375AE4E1-9384-49F5-B893-867C05DD9F58}">
      <dgm:prSet/>
      <dgm:spPr/>
      <dgm:t>
        <a:bodyPr anchor="ctr"/>
        <a:lstStyle/>
        <a:p>
          <a:r>
            <a:rPr lang="en-US" dirty="0"/>
            <a:t>Before class begins, write down the scripture reference for each of the doctrinal mastery passages you have studied so far this school year on strips of paper, so that each paper has one scripture reference on it. </a:t>
          </a:r>
        </a:p>
      </dgm:t>
    </dgm:pt>
    <dgm:pt modelId="{97F7A96E-0D08-4ECF-A67C-2073AFF93B56}" type="parTrans" cxnId="{75A000A9-82FE-41B0-8B7F-C51042F7B1B3}">
      <dgm:prSet/>
      <dgm:spPr/>
      <dgm:t>
        <a:bodyPr/>
        <a:lstStyle/>
        <a:p>
          <a:endParaRPr lang="en-US"/>
        </a:p>
      </dgm:t>
    </dgm:pt>
    <dgm:pt modelId="{C46DD8CA-561B-40FF-B3F7-7075A18C689C}" type="sibTrans" cxnId="{75A000A9-82FE-41B0-8B7F-C51042F7B1B3}">
      <dgm:prSet/>
      <dgm:spPr/>
      <dgm:t>
        <a:bodyPr/>
        <a:lstStyle/>
        <a:p>
          <a:endParaRPr lang="en-US"/>
        </a:p>
      </dgm:t>
    </dgm:pt>
    <dgm:pt modelId="{54230601-B11C-4998-947E-1108EEF629AB}">
      <dgm:prSet/>
      <dgm:spPr/>
      <dgm:t>
        <a:bodyPr anchor="ctr"/>
        <a:lstStyle/>
        <a:p>
          <a:r>
            <a:rPr lang="en-US" dirty="0"/>
            <a:t>If the class is larger than 20 students, you may want to duplicate some references or divide students to work in pairs. If the class is smaller than 20 students, you may want to select specific passages for this activity and make note of the unused passages so they can be used in a future activity.</a:t>
          </a:r>
        </a:p>
      </dgm:t>
    </dgm:pt>
    <dgm:pt modelId="{3CDC3281-DBF7-46F5-AB99-9A78492D2C33}" type="parTrans" cxnId="{7A5E0E62-CBC8-4E18-8B3C-35C5593FECF7}">
      <dgm:prSet/>
      <dgm:spPr/>
      <dgm:t>
        <a:bodyPr/>
        <a:lstStyle/>
        <a:p>
          <a:endParaRPr lang="en-US"/>
        </a:p>
      </dgm:t>
    </dgm:pt>
    <dgm:pt modelId="{A12FC379-4AD5-45EA-9633-F93243395980}" type="sibTrans" cxnId="{7A5E0E62-CBC8-4E18-8B3C-35C5593FECF7}">
      <dgm:prSet/>
      <dgm:spPr/>
      <dgm:t>
        <a:bodyPr/>
        <a:lstStyle/>
        <a:p>
          <a:endParaRPr lang="en-US"/>
        </a:p>
      </dgm:t>
    </dgm:pt>
    <dgm:pt modelId="{BAD923F2-F9B1-4F3D-81F0-DAF15E641FBE}" type="pres">
      <dgm:prSet presAssocID="{5DB525A3-9A24-4E3D-90CB-13B04EAE0E87}" presName="vert0" presStyleCnt="0">
        <dgm:presLayoutVars>
          <dgm:dir/>
          <dgm:animOne val="branch"/>
          <dgm:animLvl val="lvl"/>
        </dgm:presLayoutVars>
      </dgm:prSet>
      <dgm:spPr/>
    </dgm:pt>
    <dgm:pt modelId="{026ABEA4-E650-455D-9DD4-17271EC5CD37}" type="pres">
      <dgm:prSet presAssocID="{375AE4E1-9384-49F5-B893-867C05DD9F58}" presName="thickLine" presStyleLbl="alignNode1" presStyleIdx="0" presStyleCnt="2"/>
      <dgm:spPr/>
    </dgm:pt>
    <dgm:pt modelId="{CF6F5C35-6D1B-4FCB-AE74-BEBB596C36A7}" type="pres">
      <dgm:prSet presAssocID="{375AE4E1-9384-49F5-B893-867C05DD9F58}" presName="horz1" presStyleCnt="0"/>
      <dgm:spPr/>
    </dgm:pt>
    <dgm:pt modelId="{512406AA-F796-42EE-800A-DA3D32A4F133}" type="pres">
      <dgm:prSet presAssocID="{375AE4E1-9384-49F5-B893-867C05DD9F58}" presName="tx1" presStyleLbl="revTx" presStyleIdx="0" presStyleCnt="2"/>
      <dgm:spPr/>
    </dgm:pt>
    <dgm:pt modelId="{24466E2F-BA0C-43CC-A4BE-134517AA8F27}" type="pres">
      <dgm:prSet presAssocID="{375AE4E1-9384-49F5-B893-867C05DD9F58}" presName="vert1" presStyleCnt="0"/>
      <dgm:spPr/>
    </dgm:pt>
    <dgm:pt modelId="{D79101DB-DC7D-4FF6-ABF4-79D5CB737708}" type="pres">
      <dgm:prSet presAssocID="{54230601-B11C-4998-947E-1108EEF629AB}" presName="thickLine" presStyleLbl="alignNode1" presStyleIdx="1" presStyleCnt="2"/>
      <dgm:spPr/>
    </dgm:pt>
    <dgm:pt modelId="{F85AC0F2-EF8A-4997-B4B5-E51C8B9CB76C}" type="pres">
      <dgm:prSet presAssocID="{54230601-B11C-4998-947E-1108EEF629AB}" presName="horz1" presStyleCnt="0"/>
      <dgm:spPr/>
    </dgm:pt>
    <dgm:pt modelId="{32157336-99B7-4096-8F8D-3E08FD6D90BC}" type="pres">
      <dgm:prSet presAssocID="{54230601-B11C-4998-947E-1108EEF629AB}" presName="tx1" presStyleLbl="revTx" presStyleIdx="1" presStyleCnt="2"/>
      <dgm:spPr/>
    </dgm:pt>
    <dgm:pt modelId="{56E2EB92-9843-4C0C-B8E9-288A0FCF384D}" type="pres">
      <dgm:prSet presAssocID="{54230601-B11C-4998-947E-1108EEF629AB}" presName="vert1" presStyleCnt="0"/>
      <dgm:spPr/>
    </dgm:pt>
  </dgm:ptLst>
  <dgm:cxnLst>
    <dgm:cxn modelId="{7A5E0E62-CBC8-4E18-8B3C-35C5593FECF7}" srcId="{5DB525A3-9A24-4E3D-90CB-13B04EAE0E87}" destId="{54230601-B11C-4998-947E-1108EEF629AB}" srcOrd="1" destOrd="0" parTransId="{3CDC3281-DBF7-46F5-AB99-9A78492D2C33}" sibTransId="{A12FC379-4AD5-45EA-9633-F93243395980}"/>
    <dgm:cxn modelId="{A58AD54B-8601-4F5A-A068-F12D660725BC}" type="presOf" srcId="{54230601-B11C-4998-947E-1108EEF629AB}" destId="{32157336-99B7-4096-8F8D-3E08FD6D90BC}" srcOrd="0" destOrd="0" presId="urn:microsoft.com/office/officeart/2008/layout/LinedList"/>
    <dgm:cxn modelId="{F21D5679-379A-4424-95D1-0AFB0312A4D0}" type="presOf" srcId="{5DB525A3-9A24-4E3D-90CB-13B04EAE0E87}" destId="{BAD923F2-F9B1-4F3D-81F0-DAF15E641FBE}" srcOrd="0" destOrd="0" presId="urn:microsoft.com/office/officeart/2008/layout/LinedList"/>
    <dgm:cxn modelId="{75A000A9-82FE-41B0-8B7F-C51042F7B1B3}" srcId="{5DB525A3-9A24-4E3D-90CB-13B04EAE0E87}" destId="{375AE4E1-9384-49F5-B893-867C05DD9F58}" srcOrd="0" destOrd="0" parTransId="{97F7A96E-0D08-4ECF-A67C-2073AFF93B56}" sibTransId="{C46DD8CA-561B-40FF-B3F7-7075A18C689C}"/>
    <dgm:cxn modelId="{86D288E3-CEFB-40D3-B03E-D8B4E2F3F27F}" type="presOf" srcId="{375AE4E1-9384-49F5-B893-867C05DD9F58}" destId="{512406AA-F796-42EE-800A-DA3D32A4F133}" srcOrd="0" destOrd="0" presId="urn:microsoft.com/office/officeart/2008/layout/LinedList"/>
    <dgm:cxn modelId="{9460292F-C908-49AA-9742-D2B1A5C650F5}" type="presParOf" srcId="{BAD923F2-F9B1-4F3D-81F0-DAF15E641FBE}" destId="{026ABEA4-E650-455D-9DD4-17271EC5CD37}" srcOrd="0" destOrd="0" presId="urn:microsoft.com/office/officeart/2008/layout/LinedList"/>
    <dgm:cxn modelId="{B4FA710C-BF53-4664-A9FA-EBD000943D12}" type="presParOf" srcId="{BAD923F2-F9B1-4F3D-81F0-DAF15E641FBE}" destId="{CF6F5C35-6D1B-4FCB-AE74-BEBB596C36A7}" srcOrd="1" destOrd="0" presId="urn:microsoft.com/office/officeart/2008/layout/LinedList"/>
    <dgm:cxn modelId="{D4D54828-B2D0-485D-BA16-9D8BEF19969C}" type="presParOf" srcId="{CF6F5C35-6D1B-4FCB-AE74-BEBB596C36A7}" destId="{512406AA-F796-42EE-800A-DA3D32A4F133}" srcOrd="0" destOrd="0" presId="urn:microsoft.com/office/officeart/2008/layout/LinedList"/>
    <dgm:cxn modelId="{DD215A28-B0C4-43E5-B6FF-A83BA8748796}" type="presParOf" srcId="{CF6F5C35-6D1B-4FCB-AE74-BEBB596C36A7}" destId="{24466E2F-BA0C-43CC-A4BE-134517AA8F27}" srcOrd="1" destOrd="0" presId="urn:microsoft.com/office/officeart/2008/layout/LinedList"/>
    <dgm:cxn modelId="{8D45722D-DD68-4537-AAB0-4A20BDDE7945}" type="presParOf" srcId="{BAD923F2-F9B1-4F3D-81F0-DAF15E641FBE}" destId="{D79101DB-DC7D-4FF6-ABF4-79D5CB737708}" srcOrd="2" destOrd="0" presId="urn:microsoft.com/office/officeart/2008/layout/LinedList"/>
    <dgm:cxn modelId="{A9BA0D42-D529-4987-A511-6118E63A9EC4}" type="presParOf" srcId="{BAD923F2-F9B1-4F3D-81F0-DAF15E641FBE}" destId="{F85AC0F2-EF8A-4997-B4B5-E51C8B9CB76C}" srcOrd="3" destOrd="0" presId="urn:microsoft.com/office/officeart/2008/layout/LinedList"/>
    <dgm:cxn modelId="{64EF748A-DA44-40C3-B0C2-830B328E2C19}" type="presParOf" srcId="{F85AC0F2-EF8A-4997-B4B5-E51C8B9CB76C}" destId="{32157336-99B7-4096-8F8D-3E08FD6D90BC}" srcOrd="0" destOrd="0" presId="urn:microsoft.com/office/officeart/2008/layout/LinedList"/>
    <dgm:cxn modelId="{E51087E2-6757-4164-A572-A57F1832043A}" type="presParOf" srcId="{F85AC0F2-EF8A-4997-B4B5-E51C8B9CB76C}" destId="{56E2EB92-9843-4C0C-B8E9-288A0FCF384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89ECDC-4205-4674-A843-A345AE16D4C5}">
      <dsp:nvSpPr>
        <dsp:cNvPr id="0" name=""/>
        <dsp:cNvSpPr/>
      </dsp:nvSpPr>
      <dsp:spPr>
        <a:xfrm>
          <a:off x="0" y="0"/>
          <a:ext cx="105156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131B5E0-8353-4814-A069-C8915DA2DCF0}">
      <dsp:nvSpPr>
        <dsp:cNvPr id="0" name=""/>
        <dsp:cNvSpPr/>
      </dsp:nvSpPr>
      <dsp:spPr>
        <a:xfrm>
          <a:off x="0" y="0"/>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The teaching materials for the learning experience on “Ordinances and Covenants” are divided into two parts. Part 2 includes a practice exercise that will help students apply the doctrine they learned from the </a:t>
          </a:r>
          <a:r>
            <a:rPr lang="en-US" sz="2300" i="1" kern="1200"/>
            <a:t>Doctrinal Mastery Core Document,</a:t>
          </a:r>
          <a:r>
            <a:rPr lang="en-US" sz="2300" kern="1200"/>
            <a:t> along with the doctrinal mastery passage found in </a:t>
          </a:r>
          <a:r>
            <a:rPr lang="en-US" sz="2300" kern="1200">
              <a:hlinkClick xmlns:r="http://schemas.openxmlformats.org/officeDocument/2006/relationships" r:id="rId1"/>
            </a:rPr>
            <a:t>Doctrine and Covenants 84:20–22</a:t>
          </a:r>
          <a:r>
            <a:rPr lang="en-US" sz="2300" kern="1200"/>
            <a:t>. This lesson also includes a cumulative review for all the doctrinal mastery passages students have studied so far.</a:t>
          </a:r>
        </a:p>
      </dsp:txBody>
      <dsp:txXfrm>
        <a:off x="0" y="0"/>
        <a:ext cx="10515600" cy="2175669"/>
      </dsp:txXfrm>
    </dsp:sp>
    <dsp:sp modelId="{FA6C01B6-2A29-43F8-BD09-736173F82B60}">
      <dsp:nvSpPr>
        <dsp:cNvPr id="0" name=""/>
        <dsp:cNvSpPr/>
      </dsp:nvSpPr>
      <dsp:spPr>
        <a:xfrm>
          <a:off x="0" y="2175669"/>
          <a:ext cx="105156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1A08C3C-49B4-4E99-8060-18DA9D30628B}">
      <dsp:nvSpPr>
        <dsp:cNvPr id="0" name=""/>
        <dsp:cNvSpPr/>
      </dsp:nvSpPr>
      <dsp:spPr>
        <a:xfrm>
          <a:off x="0" y="2175669"/>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i="1" kern="1200"/>
            <a:t>Note:</a:t>
          </a:r>
          <a:r>
            <a:rPr lang="en-US" sz="2300" kern="1200"/>
            <a:t> You could teach the practice exercise and doctrinal mastery review in this lesson in a single class session or in two separate class sessions, sharing class time with your regular sequential scripture lesson from the </a:t>
          </a:r>
          <a:r>
            <a:rPr lang="en-US" sz="2300" kern="1200">
              <a:hlinkClick xmlns:r="http://schemas.openxmlformats.org/officeDocument/2006/relationships" r:id="rId2"/>
            </a:rPr>
            <a:t>Doctrine and Covenants</a:t>
          </a:r>
          <a:r>
            <a:rPr lang="en-US" sz="2300" kern="1200"/>
            <a:t>.</a:t>
          </a:r>
        </a:p>
      </dsp:txBody>
      <dsp:txXfrm>
        <a:off x="0" y="2175669"/>
        <a:ext cx="10515600" cy="21756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6ABEA4-E650-455D-9DD4-17271EC5CD37}">
      <dsp:nvSpPr>
        <dsp:cNvPr id="0" name=""/>
        <dsp:cNvSpPr/>
      </dsp:nvSpPr>
      <dsp:spPr>
        <a:xfrm>
          <a:off x="0" y="0"/>
          <a:ext cx="10515600"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12406AA-F796-42EE-800A-DA3D32A4F133}">
      <dsp:nvSpPr>
        <dsp:cNvPr id="0" name=""/>
        <dsp:cNvSpPr/>
      </dsp:nvSpPr>
      <dsp:spPr>
        <a:xfrm>
          <a:off x="0" y="0"/>
          <a:ext cx="10515600" cy="2007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Before class begins, write down the scripture reference for each of the doctrinal mastery passages you have studied so far this school year on strips of paper, so that each paper has one scripture reference on it. </a:t>
          </a:r>
        </a:p>
      </dsp:txBody>
      <dsp:txXfrm>
        <a:off x="0" y="0"/>
        <a:ext cx="10515600" cy="2007394"/>
      </dsp:txXfrm>
    </dsp:sp>
    <dsp:sp modelId="{D79101DB-DC7D-4FF6-ABF4-79D5CB737708}">
      <dsp:nvSpPr>
        <dsp:cNvPr id="0" name=""/>
        <dsp:cNvSpPr/>
      </dsp:nvSpPr>
      <dsp:spPr>
        <a:xfrm>
          <a:off x="0" y="2007394"/>
          <a:ext cx="10515600" cy="0"/>
        </a:xfrm>
        <a:prstGeom prst="line">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w="6350" cap="flat" cmpd="sng" algn="ctr">
          <a:solidFill>
            <a:schemeClr val="accent5">
              <a:hueOff val="-6758543"/>
              <a:satOff val="-17419"/>
              <a:lumOff val="-11765"/>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2157336-99B7-4096-8F8D-3E08FD6D90BC}">
      <dsp:nvSpPr>
        <dsp:cNvPr id="0" name=""/>
        <dsp:cNvSpPr/>
      </dsp:nvSpPr>
      <dsp:spPr>
        <a:xfrm>
          <a:off x="0" y="2007394"/>
          <a:ext cx="10515600" cy="2007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If the class is larger than 20 students, you may want to duplicate some references or divide students to work in pairs. If the class is smaller than 20 students, you may want to select specific passages for this activity and make note of the unused passages so they can be used in a future activity.</a:t>
          </a:r>
        </a:p>
      </dsp:txBody>
      <dsp:txXfrm>
        <a:off x="0" y="2007394"/>
        <a:ext cx="10515600" cy="200739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1F6CB-CEC6-4A2A-B28F-F6D129C5DC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950DB8-D0C7-477C-9536-2E1D3F21BF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4E5EE4D-A266-47A3-9B97-D88C715E12EC}"/>
              </a:ext>
            </a:extLst>
          </p:cNvPr>
          <p:cNvSpPr>
            <a:spLocks noGrp="1"/>
          </p:cNvSpPr>
          <p:nvPr>
            <p:ph type="dt" sz="half" idx="10"/>
          </p:nvPr>
        </p:nvSpPr>
        <p:spPr/>
        <p:txBody>
          <a:bodyPr/>
          <a:lstStyle/>
          <a:p>
            <a:fld id="{65667CF7-2D86-425C-B7F2-2F8DB0F301E8}" type="datetimeFigureOut">
              <a:rPr lang="en-US" smtClean="0"/>
              <a:t>8/13/2018</a:t>
            </a:fld>
            <a:endParaRPr lang="en-US"/>
          </a:p>
        </p:txBody>
      </p:sp>
      <p:sp>
        <p:nvSpPr>
          <p:cNvPr id="5" name="Footer Placeholder 4">
            <a:extLst>
              <a:ext uri="{FF2B5EF4-FFF2-40B4-BE49-F238E27FC236}">
                <a16:creationId xmlns:a16="http://schemas.microsoft.com/office/drawing/2014/main" id="{BE919A96-7BBA-4639-B64B-DA73FE0559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EE71F8-2E72-49AA-9CFE-33E09E3A89C0}"/>
              </a:ext>
            </a:extLst>
          </p:cNvPr>
          <p:cNvSpPr>
            <a:spLocks noGrp="1"/>
          </p:cNvSpPr>
          <p:nvPr>
            <p:ph type="sldNum" sz="quarter" idx="12"/>
          </p:nvPr>
        </p:nvSpPr>
        <p:spPr/>
        <p:txBody>
          <a:bodyPr/>
          <a:lstStyle/>
          <a:p>
            <a:fld id="{760D51B9-CD4F-4343-A5FC-74CB7BDA14EB}" type="slidenum">
              <a:rPr lang="en-US" smtClean="0"/>
              <a:t>‹#›</a:t>
            </a:fld>
            <a:endParaRPr lang="en-US"/>
          </a:p>
        </p:txBody>
      </p:sp>
    </p:spTree>
    <p:extLst>
      <p:ext uri="{BB962C8B-B14F-4D97-AF65-F5344CB8AC3E}">
        <p14:creationId xmlns:p14="http://schemas.microsoft.com/office/powerpoint/2010/main" val="3907351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29662-A876-4300-A2EF-061D82EA2C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D96F06-2208-41C8-AABB-7CAA8E2ACE0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DB8271-20BA-41A9-A9B4-4C8725A34102}"/>
              </a:ext>
            </a:extLst>
          </p:cNvPr>
          <p:cNvSpPr>
            <a:spLocks noGrp="1"/>
          </p:cNvSpPr>
          <p:nvPr>
            <p:ph type="dt" sz="half" idx="10"/>
          </p:nvPr>
        </p:nvSpPr>
        <p:spPr/>
        <p:txBody>
          <a:bodyPr/>
          <a:lstStyle/>
          <a:p>
            <a:fld id="{65667CF7-2D86-425C-B7F2-2F8DB0F301E8}" type="datetimeFigureOut">
              <a:rPr lang="en-US" smtClean="0"/>
              <a:t>8/13/2018</a:t>
            </a:fld>
            <a:endParaRPr lang="en-US"/>
          </a:p>
        </p:txBody>
      </p:sp>
      <p:sp>
        <p:nvSpPr>
          <p:cNvPr id="5" name="Footer Placeholder 4">
            <a:extLst>
              <a:ext uri="{FF2B5EF4-FFF2-40B4-BE49-F238E27FC236}">
                <a16:creationId xmlns:a16="http://schemas.microsoft.com/office/drawing/2014/main" id="{D25666DB-B440-4B7F-889D-69C98024A0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377E60-81EC-4A83-BE96-5188BCCB1A78}"/>
              </a:ext>
            </a:extLst>
          </p:cNvPr>
          <p:cNvSpPr>
            <a:spLocks noGrp="1"/>
          </p:cNvSpPr>
          <p:nvPr>
            <p:ph type="sldNum" sz="quarter" idx="12"/>
          </p:nvPr>
        </p:nvSpPr>
        <p:spPr/>
        <p:txBody>
          <a:bodyPr/>
          <a:lstStyle/>
          <a:p>
            <a:fld id="{760D51B9-CD4F-4343-A5FC-74CB7BDA14EB}" type="slidenum">
              <a:rPr lang="en-US" smtClean="0"/>
              <a:t>‹#›</a:t>
            </a:fld>
            <a:endParaRPr lang="en-US"/>
          </a:p>
        </p:txBody>
      </p:sp>
    </p:spTree>
    <p:extLst>
      <p:ext uri="{BB962C8B-B14F-4D97-AF65-F5344CB8AC3E}">
        <p14:creationId xmlns:p14="http://schemas.microsoft.com/office/powerpoint/2010/main" val="2270468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D329D1-3C11-4ED5-8A9E-9E7D7EB81D5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54CA4C-C233-450B-8EA2-321293E83FF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DA8834-A7D1-4130-BFA3-802A927D5A27}"/>
              </a:ext>
            </a:extLst>
          </p:cNvPr>
          <p:cNvSpPr>
            <a:spLocks noGrp="1"/>
          </p:cNvSpPr>
          <p:nvPr>
            <p:ph type="dt" sz="half" idx="10"/>
          </p:nvPr>
        </p:nvSpPr>
        <p:spPr/>
        <p:txBody>
          <a:bodyPr/>
          <a:lstStyle/>
          <a:p>
            <a:fld id="{65667CF7-2D86-425C-B7F2-2F8DB0F301E8}" type="datetimeFigureOut">
              <a:rPr lang="en-US" smtClean="0"/>
              <a:t>8/13/2018</a:t>
            </a:fld>
            <a:endParaRPr lang="en-US"/>
          </a:p>
        </p:txBody>
      </p:sp>
      <p:sp>
        <p:nvSpPr>
          <p:cNvPr id="5" name="Footer Placeholder 4">
            <a:extLst>
              <a:ext uri="{FF2B5EF4-FFF2-40B4-BE49-F238E27FC236}">
                <a16:creationId xmlns:a16="http://schemas.microsoft.com/office/drawing/2014/main" id="{E3FD4C24-D9D1-4C54-BC8E-9DC41140EC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F44742-C8CC-4A32-869E-B19E4FE274D7}"/>
              </a:ext>
            </a:extLst>
          </p:cNvPr>
          <p:cNvSpPr>
            <a:spLocks noGrp="1"/>
          </p:cNvSpPr>
          <p:nvPr>
            <p:ph type="sldNum" sz="quarter" idx="12"/>
          </p:nvPr>
        </p:nvSpPr>
        <p:spPr/>
        <p:txBody>
          <a:bodyPr/>
          <a:lstStyle/>
          <a:p>
            <a:fld id="{760D51B9-CD4F-4343-A5FC-74CB7BDA14EB}" type="slidenum">
              <a:rPr lang="en-US" smtClean="0"/>
              <a:t>‹#›</a:t>
            </a:fld>
            <a:endParaRPr lang="en-US"/>
          </a:p>
        </p:txBody>
      </p:sp>
    </p:spTree>
    <p:extLst>
      <p:ext uri="{BB962C8B-B14F-4D97-AF65-F5344CB8AC3E}">
        <p14:creationId xmlns:p14="http://schemas.microsoft.com/office/powerpoint/2010/main" val="4187971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EF277-DEAE-4640-AE3B-CAC2B6FEB9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19950B-6340-4B0D-A395-A395FA040A6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07568-7768-46AE-BAE0-84306AE551D1}"/>
              </a:ext>
            </a:extLst>
          </p:cNvPr>
          <p:cNvSpPr>
            <a:spLocks noGrp="1"/>
          </p:cNvSpPr>
          <p:nvPr>
            <p:ph type="dt" sz="half" idx="10"/>
          </p:nvPr>
        </p:nvSpPr>
        <p:spPr/>
        <p:txBody>
          <a:bodyPr/>
          <a:lstStyle/>
          <a:p>
            <a:fld id="{65667CF7-2D86-425C-B7F2-2F8DB0F301E8}" type="datetimeFigureOut">
              <a:rPr lang="en-US" smtClean="0"/>
              <a:t>8/13/2018</a:t>
            </a:fld>
            <a:endParaRPr lang="en-US"/>
          </a:p>
        </p:txBody>
      </p:sp>
      <p:sp>
        <p:nvSpPr>
          <p:cNvPr id="5" name="Footer Placeholder 4">
            <a:extLst>
              <a:ext uri="{FF2B5EF4-FFF2-40B4-BE49-F238E27FC236}">
                <a16:creationId xmlns:a16="http://schemas.microsoft.com/office/drawing/2014/main" id="{4F518CA8-F6A0-42EA-99C7-9C6B520634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E0DE14-A3F4-498C-8BEC-482C0FABC3FC}"/>
              </a:ext>
            </a:extLst>
          </p:cNvPr>
          <p:cNvSpPr>
            <a:spLocks noGrp="1"/>
          </p:cNvSpPr>
          <p:nvPr>
            <p:ph type="sldNum" sz="quarter" idx="12"/>
          </p:nvPr>
        </p:nvSpPr>
        <p:spPr/>
        <p:txBody>
          <a:bodyPr/>
          <a:lstStyle/>
          <a:p>
            <a:fld id="{760D51B9-CD4F-4343-A5FC-74CB7BDA14EB}" type="slidenum">
              <a:rPr lang="en-US" smtClean="0"/>
              <a:t>‹#›</a:t>
            </a:fld>
            <a:endParaRPr lang="en-US"/>
          </a:p>
        </p:txBody>
      </p:sp>
    </p:spTree>
    <p:extLst>
      <p:ext uri="{BB962C8B-B14F-4D97-AF65-F5344CB8AC3E}">
        <p14:creationId xmlns:p14="http://schemas.microsoft.com/office/powerpoint/2010/main" val="2484856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604FC-0839-4C3B-9E9E-6F36D31A54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6BE8F3-95DE-4DB3-904B-2E0F09B2EB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DA7FD12-8DD6-42E6-B599-4520D5A72AA5}"/>
              </a:ext>
            </a:extLst>
          </p:cNvPr>
          <p:cNvSpPr>
            <a:spLocks noGrp="1"/>
          </p:cNvSpPr>
          <p:nvPr>
            <p:ph type="dt" sz="half" idx="10"/>
          </p:nvPr>
        </p:nvSpPr>
        <p:spPr/>
        <p:txBody>
          <a:bodyPr/>
          <a:lstStyle/>
          <a:p>
            <a:fld id="{65667CF7-2D86-425C-B7F2-2F8DB0F301E8}" type="datetimeFigureOut">
              <a:rPr lang="en-US" smtClean="0"/>
              <a:t>8/13/2018</a:t>
            </a:fld>
            <a:endParaRPr lang="en-US"/>
          </a:p>
        </p:txBody>
      </p:sp>
      <p:sp>
        <p:nvSpPr>
          <p:cNvPr id="5" name="Footer Placeholder 4">
            <a:extLst>
              <a:ext uri="{FF2B5EF4-FFF2-40B4-BE49-F238E27FC236}">
                <a16:creationId xmlns:a16="http://schemas.microsoft.com/office/drawing/2014/main" id="{DF879BBB-C2B9-4676-85EF-4A1DDEAAD2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1F2C69-B7F9-474A-AEC5-939E83582923}"/>
              </a:ext>
            </a:extLst>
          </p:cNvPr>
          <p:cNvSpPr>
            <a:spLocks noGrp="1"/>
          </p:cNvSpPr>
          <p:nvPr>
            <p:ph type="sldNum" sz="quarter" idx="12"/>
          </p:nvPr>
        </p:nvSpPr>
        <p:spPr/>
        <p:txBody>
          <a:bodyPr/>
          <a:lstStyle/>
          <a:p>
            <a:fld id="{760D51B9-CD4F-4343-A5FC-74CB7BDA14EB}" type="slidenum">
              <a:rPr lang="en-US" smtClean="0"/>
              <a:t>‹#›</a:t>
            </a:fld>
            <a:endParaRPr lang="en-US"/>
          </a:p>
        </p:txBody>
      </p:sp>
    </p:spTree>
    <p:extLst>
      <p:ext uri="{BB962C8B-B14F-4D97-AF65-F5344CB8AC3E}">
        <p14:creationId xmlns:p14="http://schemas.microsoft.com/office/powerpoint/2010/main" val="1788894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B17FD-EF9B-4616-BC9D-21DA31FEC5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9B9728-58A7-444B-92F9-533E7B6A060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CE310C-5E42-4D9C-A177-2DCD9FB58E0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56B4D6-1C6D-4AFE-9A4A-E053A9957F62}"/>
              </a:ext>
            </a:extLst>
          </p:cNvPr>
          <p:cNvSpPr>
            <a:spLocks noGrp="1"/>
          </p:cNvSpPr>
          <p:nvPr>
            <p:ph type="dt" sz="half" idx="10"/>
          </p:nvPr>
        </p:nvSpPr>
        <p:spPr/>
        <p:txBody>
          <a:bodyPr/>
          <a:lstStyle/>
          <a:p>
            <a:fld id="{65667CF7-2D86-425C-B7F2-2F8DB0F301E8}" type="datetimeFigureOut">
              <a:rPr lang="en-US" smtClean="0"/>
              <a:t>8/13/2018</a:t>
            </a:fld>
            <a:endParaRPr lang="en-US"/>
          </a:p>
        </p:txBody>
      </p:sp>
      <p:sp>
        <p:nvSpPr>
          <p:cNvPr id="6" name="Footer Placeholder 5">
            <a:extLst>
              <a:ext uri="{FF2B5EF4-FFF2-40B4-BE49-F238E27FC236}">
                <a16:creationId xmlns:a16="http://schemas.microsoft.com/office/drawing/2014/main" id="{4078D3FC-CFAF-423A-840C-524FC128AC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78C0BD-A7F3-46C2-847C-11EF0517100F}"/>
              </a:ext>
            </a:extLst>
          </p:cNvPr>
          <p:cNvSpPr>
            <a:spLocks noGrp="1"/>
          </p:cNvSpPr>
          <p:nvPr>
            <p:ph type="sldNum" sz="quarter" idx="12"/>
          </p:nvPr>
        </p:nvSpPr>
        <p:spPr/>
        <p:txBody>
          <a:bodyPr/>
          <a:lstStyle/>
          <a:p>
            <a:fld id="{760D51B9-CD4F-4343-A5FC-74CB7BDA14EB}" type="slidenum">
              <a:rPr lang="en-US" smtClean="0"/>
              <a:t>‹#›</a:t>
            </a:fld>
            <a:endParaRPr lang="en-US"/>
          </a:p>
        </p:txBody>
      </p:sp>
    </p:spTree>
    <p:extLst>
      <p:ext uri="{BB962C8B-B14F-4D97-AF65-F5344CB8AC3E}">
        <p14:creationId xmlns:p14="http://schemas.microsoft.com/office/powerpoint/2010/main" val="2158957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45783-BED5-4D24-A44C-9D71A6DD05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3206FF-F0BA-4913-972F-3844611C72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594E096-1004-4062-B15F-5C667FD56B9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F29B62-0FA7-40DC-9CF8-E6431BED25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037386C-8377-408F-A4D7-90957FCEE4B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5EB63E-976E-45E7-AD31-379C4D5B5A90}"/>
              </a:ext>
            </a:extLst>
          </p:cNvPr>
          <p:cNvSpPr>
            <a:spLocks noGrp="1"/>
          </p:cNvSpPr>
          <p:nvPr>
            <p:ph type="dt" sz="half" idx="10"/>
          </p:nvPr>
        </p:nvSpPr>
        <p:spPr/>
        <p:txBody>
          <a:bodyPr/>
          <a:lstStyle/>
          <a:p>
            <a:fld id="{65667CF7-2D86-425C-B7F2-2F8DB0F301E8}" type="datetimeFigureOut">
              <a:rPr lang="en-US" smtClean="0"/>
              <a:t>8/13/2018</a:t>
            </a:fld>
            <a:endParaRPr lang="en-US"/>
          </a:p>
        </p:txBody>
      </p:sp>
      <p:sp>
        <p:nvSpPr>
          <p:cNvPr id="8" name="Footer Placeholder 7">
            <a:extLst>
              <a:ext uri="{FF2B5EF4-FFF2-40B4-BE49-F238E27FC236}">
                <a16:creationId xmlns:a16="http://schemas.microsoft.com/office/drawing/2014/main" id="{F649A70B-F453-4BD0-B417-81A3C78F0D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BC112A8-222E-4872-8F84-57222A32E5E4}"/>
              </a:ext>
            </a:extLst>
          </p:cNvPr>
          <p:cNvSpPr>
            <a:spLocks noGrp="1"/>
          </p:cNvSpPr>
          <p:nvPr>
            <p:ph type="sldNum" sz="quarter" idx="12"/>
          </p:nvPr>
        </p:nvSpPr>
        <p:spPr/>
        <p:txBody>
          <a:bodyPr/>
          <a:lstStyle/>
          <a:p>
            <a:fld id="{760D51B9-CD4F-4343-A5FC-74CB7BDA14EB}" type="slidenum">
              <a:rPr lang="en-US" smtClean="0"/>
              <a:t>‹#›</a:t>
            </a:fld>
            <a:endParaRPr lang="en-US"/>
          </a:p>
        </p:txBody>
      </p:sp>
    </p:spTree>
    <p:extLst>
      <p:ext uri="{BB962C8B-B14F-4D97-AF65-F5344CB8AC3E}">
        <p14:creationId xmlns:p14="http://schemas.microsoft.com/office/powerpoint/2010/main" val="1544560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15FF8-89F7-434D-AF57-2B0DDBC60A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4205FC-4A82-4773-8766-DFD9B84EE59C}"/>
              </a:ext>
            </a:extLst>
          </p:cNvPr>
          <p:cNvSpPr>
            <a:spLocks noGrp="1"/>
          </p:cNvSpPr>
          <p:nvPr>
            <p:ph type="dt" sz="half" idx="10"/>
          </p:nvPr>
        </p:nvSpPr>
        <p:spPr/>
        <p:txBody>
          <a:bodyPr/>
          <a:lstStyle/>
          <a:p>
            <a:fld id="{65667CF7-2D86-425C-B7F2-2F8DB0F301E8}" type="datetimeFigureOut">
              <a:rPr lang="en-US" smtClean="0"/>
              <a:t>8/13/2018</a:t>
            </a:fld>
            <a:endParaRPr lang="en-US"/>
          </a:p>
        </p:txBody>
      </p:sp>
      <p:sp>
        <p:nvSpPr>
          <p:cNvPr id="4" name="Footer Placeholder 3">
            <a:extLst>
              <a:ext uri="{FF2B5EF4-FFF2-40B4-BE49-F238E27FC236}">
                <a16:creationId xmlns:a16="http://schemas.microsoft.com/office/drawing/2014/main" id="{413D05E5-9B70-4F73-ACE7-AD1C28F480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993CA7-A806-4432-BAF5-225A8D2D3AAD}"/>
              </a:ext>
            </a:extLst>
          </p:cNvPr>
          <p:cNvSpPr>
            <a:spLocks noGrp="1"/>
          </p:cNvSpPr>
          <p:nvPr>
            <p:ph type="sldNum" sz="quarter" idx="12"/>
          </p:nvPr>
        </p:nvSpPr>
        <p:spPr/>
        <p:txBody>
          <a:bodyPr/>
          <a:lstStyle/>
          <a:p>
            <a:fld id="{760D51B9-CD4F-4343-A5FC-74CB7BDA14EB}" type="slidenum">
              <a:rPr lang="en-US" smtClean="0"/>
              <a:t>‹#›</a:t>
            </a:fld>
            <a:endParaRPr lang="en-US"/>
          </a:p>
        </p:txBody>
      </p:sp>
    </p:spTree>
    <p:extLst>
      <p:ext uri="{BB962C8B-B14F-4D97-AF65-F5344CB8AC3E}">
        <p14:creationId xmlns:p14="http://schemas.microsoft.com/office/powerpoint/2010/main" val="1462933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293CD6-318B-4DF8-99A8-1829E21155BC}"/>
              </a:ext>
            </a:extLst>
          </p:cNvPr>
          <p:cNvSpPr>
            <a:spLocks noGrp="1"/>
          </p:cNvSpPr>
          <p:nvPr>
            <p:ph type="dt" sz="half" idx="10"/>
          </p:nvPr>
        </p:nvSpPr>
        <p:spPr/>
        <p:txBody>
          <a:bodyPr/>
          <a:lstStyle/>
          <a:p>
            <a:fld id="{65667CF7-2D86-425C-B7F2-2F8DB0F301E8}" type="datetimeFigureOut">
              <a:rPr lang="en-US" smtClean="0"/>
              <a:t>8/13/2018</a:t>
            </a:fld>
            <a:endParaRPr lang="en-US"/>
          </a:p>
        </p:txBody>
      </p:sp>
      <p:sp>
        <p:nvSpPr>
          <p:cNvPr id="3" name="Footer Placeholder 2">
            <a:extLst>
              <a:ext uri="{FF2B5EF4-FFF2-40B4-BE49-F238E27FC236}">
                <a16:creationId xmlns:a16="http://schemas.microsoft.com/office/drawing/2014/main" id="{07E46930-3B2A-4E13-B2E2-1AF746ED5E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71D615-1CC9-4452-AA40-E961EE29AD74}"/>
              </a:ext>
            </a:extLst>
          </p:cNvPr>
          <p:cNvSpPr>
            <a:spLocks noGrp="1"/>
          </p:cNvSpPr>
          <p:nvPr>
            <p:ph type="sldNum" sz="quarter" idx="12"/>
          </p:nvPr>
        </p:nvSpPr>
        <p:spPr/>
        <p:txBody>
          <a:bodyPr/>
          <a:lstStyle/>
          <a:p>
            <a:fld id="{760D51B9-CD4F-4343-A5FC-74CB7BDA14EB}" type="slidenum">
              <a:rPr lang="en-US" smtClean="0"/>
              <a:t>‹#›</a:t>
            </a:fld>
            <a:endParaRPr lang="en-US"/>
          </a:p>
        </p:txBody>
      </p:sp>
    </p:spTree>
    <p:extLst>
      <p:ext uri="{BB962C8B-B14F-4D97-AF65-F5344CB8AC3E}">
        <p14:creationId xmlns:p14="http://schemas.microsoft.com/office/powerpoint/2010/main" val="3141889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DA687-517E-4CD1-9FF1-8E020A06AD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8D3737-0723-4355-91FE-59124F1803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0B1133-5256-4AFA-B6FE-1C952F55A9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532ECE-F453-4B1A-BC62-8625AE99433F}"/>
              </a:ext>
            </a:extLst>
          </p:cNvPr>
          <p:cNvSpPr>
            <a:spLocks noGrp="1"/>
          </p:cNvSpPr>
          <p:nvPr>
            <p:ph type="dt" sz="half" idx="10"/>
          </p:nvPr>
        </p:nvSpPr>
        <p:spPr/>
        <p:txBody>
          <a:bodyPr/>
          <a:lstStyle/>
          <a:p>
            <a:fld id="{65667CF7-2D86-425C-B7F2-2F8DB0F301E8}" type="datetimeFigureOut">
              <a:rPr lang="en-US" smtClean="0"/>
              <a:t>8/13/2018</a:t>
            </a:fld>
            <a:endParaRPr lang="en-US"/>
          </a:p>
        </p:txBody>
      </p:sp>
      <p:sp>
        <p:nvSpPr>
          <p:cNvPr id="6" name="Footer Placeholder 5">
            <a:extLst>
              <a:ext uri="{FF2B5EF4-FFF2-40B4-BE49-F238E27FC236}">
                <a16:creationId xmlns:a16="http://schemas.microsoft.com/office/drawing/2014/main" id="{FCF5B784-54CD-41DF-9213-A1151A46E1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9E1703-541F-4344-8560-A3AFA8E47841}"/>
              </a:ext>
            </a:extLst>
          </p:cNvPr>
          <p:cNvSpPr>
            <a:spLocks noGrp="1"/>
          </p:cNvSpPr>
          <p:nvPr>
            <p:ph type="sldNum" sz="quarter" idx="12"/>
          </p:nvPr>
        </p:nvSpPr>
        <p:spPr/>
        <p:txBody>
          <a:bodyPr/>
          <a:lstStyle/>
          <a:p>
            <a:fld id="{760D51B9-CD4F-4343-A5FC-74CB7BDA14EB}" type="slidenum">
              <a:rPr lang="en-US" smtClean="0"/>
              <a:t>‹#›</a:t>
            </a:fld>
            <a:endParaRPr lang="en-US"/>
          </a:p>
        </p:txBody>
      </p:sp>
    </p:spTree>
    <p:extLst>
      <p:ext uri="{BB962C8B-B14F-4D97-AF65-F5344CB8AC3E}">
        <p14:creationId xmlns:p14="http://schemas.microsoft.com/office/powerpoint/2010/main" val="3678872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61DF5-9DC9-4899-A3A7-0CA5098056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C664937-2775-46AC-85ED-481EC66F05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D5E7D4-D62A-4501-83D3-89FC797F39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0EB7522-9E91-4766-B6D2-096EDB7F054D}"/>
              </a:ext>
            </a:extLst>
          </p:cNvPr>
          <p:cNvSpPr>
            <a:spLocks noGrp="1"/>
          </p:cNvSpPr>
          <p:nvPr>
            <p:ph type="dt" sz="half" idx="10"/>
          </p:nvPr>
        </p:nvSpPr>
        <p:spPr/>
        <p:txBody>
          <a:bodyPr/>
          <a:lstStyle/>
          <a:p>
            <a:fld id="{65667CF7-2D86-425C-B7F2-2F8DB0F301E8}" type="datetimeFigureOut">
              <a:rPr lang="en-US" smtClean="0"/>
              <a:t>8/13/2018</a:t>
            </a:fld>
            <a:endParaRPr lang="en-US"/>
          </a:p>
        </p:txBody>
      </p:sp>
      <p:sp>
        <p:nvSpPr>
          <p:cNvPr id="6" name="Footer Placeholder 5">
            <a:extLst>
              <a:ext uri="{FF2B5EF4-FFF2-40B4-BE49-F238E27FC236}">
                <a16:creationId xmlns:a16="http://schemas.microsoft.com/office/drawing/2014/main" id="{48B09F2B-C33E-451B-9682-49627288B4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48ED55-933F-4726-ABD1-FF2251651850}"/>
              </a:ext>
            </a:extLst>
          </p:cNvPr>
          <p:cNvSpPr>
            <a:spLocks noGrp="1"/>
          </p:cNvSpPr>
          <p:nvPr>
            <p:ph type="sldNum" sz="quarter" idx="12"/>
          </p:nvPr>
        </p:nvSpPr>
        <p:spPr/>
        <p:txBody>
          <a:bodyPr/>
          <a:lstStyle/>
          <a:p>
            <a:fld id="{760D51B9-CD4F-4343-A5FC-74CB7BDA14EB}" type="slidenum">
              <a:rPr lang="en-US" smtClean="0"/>
              <a:t>‹#›</a:t>
            </a:fld>
            <a:endParaRPr lang="en-US"/>
          </a:p>
        </p:txBody>
      </p:sp>
    </p:spTree>
    <p:extLst>
      <p:ext uri="{BB962C8B-B14F-4D97-AF65-F5344CB8AC3E}">
        <p14:creationId xmlns:p14="http://schemas.microsoft.com/office/powerpoint/2010/main" val="629298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B1F2A8-82CD-4C50-95F3-1449D9A346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6F593CF-A5D9-43D1-AC68-40BEDBF7C8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0BA459-4564-4952-9A06-A46656D25F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667CF7-2D86-425C-B7F2-2F8DB0F301E8}" type="datetimeFigureOut">
              <a:rPr lang="en-US" smtClean="0"/>
              <a:t>8/13/2018</a:t>
            </a:fld>
            <a:endParaRPr lang="en-US"/>
          </a:p>
        </p:txBody>
      </p:sp>
      <p:sp>
        <p:nvSpPr>
          <p:cNvPr id="5" name="Footer Placeholder 4">
            <a:extLst>
              <a:ext uri="{FF2B5EF4-FFF2-40B4-BE49-F238E27FC236}">
                <a16:creationId xmlns:a16="http://schemas.microsoft.com/office/drawing/2014/main" id="{EC8A7796-38D2-4505-B8EF-9DD021AEB6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F1D5A1-714A-445C-A2A5-81CD3F9CD8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0D51B9-CD4F-4343-A5FC-74CB7BDA14EB}" type="slidenum">
              <a:rPr lang="en-US" smtClean="0"/>
              <a:t>‹#›</a:t>
            </a:fld>
            <a:endParaRPr lang="en-US"/>
          </a:p>
        </p:txBody>
      </p:sp>
    </p:spTree>
    <p:extLst>
      <p:ext uri="{BB962C8B-B14F-4D97-AF65-F5344CB8AC3E}">
        <p14:creationId xmlns:p14="http://schemas.microsoft.com/office/powerpoint/2010/main" val="919640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lifesjourneytoperfection.net/2015/12/2016-lds-sharing-time-ideas-for-january.html#.VmdgAnarSUk"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privatelabelinsider.com/2012/08/formula/"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lifesjourneytoperfection.net/2015/12/2016-lds-sharing-time-ideas-for-january.html#.VmdgAnarSUk"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2012books.lardbucket.org/books/a-primer-on-social-problems/s04-02-sociological-perspectives-on-s.html" TargetMode="External"/><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lds.org/bc/content/shared/content/images/gospel-library/manual/PD60001174/PD60001174_000_Ordinances_Covenants_handout.pdf"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hyperlink" Target="https://www.reddit.com/r/exmormon/comments/3lr0js/my_analysis_of_the_presidents_portraits/"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14">
            <a:extLst>
              <a:ext uri="{FF2B5EF4-FFF2-40B4-BE49-F238E27FC236}">
                <a16:creationId xmlns:a16="http://schemas.microsoft.com/office/drawing/2014/main" id="{6FC11E2E-9797-4FEA-90FD-894E32A20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48626"/>
            <a:ext cx="6738450" cy="1409374"/>
          </a:xfrm>
          <a:custGeom>
            <a:avLst/>
            <a:gdLst>
              <a:gd name="connsiteX0" fmla="*/ 0 w 6738450"/>
              <a:gd name="connsiteY0" fmla="*/ 0 h 1409374"/>
              <a:gd name="connsiteX1" fmla="*/ 6738450 w 6738450"/>
              <a:gd name="connsiteY1" fmla="*/ 0 h 1409374"/>
              <a:gd name="connsiteX2" fmla="*/ 6085725 w 6738450"/>
              <a:gd name="connsiteY2" fmla="*/ 1409374 h 1409374"/>
              <a:gd name="connsiteX3" fmla="*/ 1524000 w 6738450"/>
              <a:gd name="connsiteY3" fmla="*/ 1409374 h 1409374"/>
              <a:gd name="connsiteX4" fmla="*/ 1200418 w 6738450"/>
              <a:gd name="connsiteY4" fmla="*/ 1409374 h 1409374"/>
              <a:gd name="connsiteX5" fmla="*/ 0 w 6738450"/>
              <a:gd name="connsiteY5" fmla="*/ 1409374 h 140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38450" h="1409374">
                <a:moveTo>
                  <a:pt x="0" y="0"/>
                </a:moveTo>
                <a:lnTo>
                  <a:pt x="6738450" y="0"/>
                </a:lnTo>
                <a:lnTo>
                  <a:pt x="6085725" y="1409374"/>
                </a:lnTo>
                <a:lnTo>
                  <a:pt x="1524000" y="1409374"/>
                </a:lnTo>
                <a:lnTo>
                  <a:pt x="1200418" y="1409374"/>
                </a:lnTo>
                <a:lnTo>
                  <a:pt x="0" y="1409374"/>
                </a:lnTo>
                <a:close/>
              </a:path>
            </a:pathLst>
          </a:cu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Freeform 33">
            <a:extLst>
              <a:ext uri="{FF2B5EF4-FFF2-40B4-BE49-F238E27FC236}">
                <a16:creationId xmlns:a16="http://schemas.microsoft.com/office/drawing/2014/main" id="{F8828EFD-56F8-4B00-9A0D-B623CC074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02096" y="3608996"/>
            <a:ext cx="4522796" cy="3249004"/>
          </a:xfrm>
          <a:custGeom>
            <a:avLst/>
            <a:gdLst>
              <a:gd name="connsiteX0" fmla="*/ 3018081 w 4522796"/>
              <a:gd name="connsiteY0" fmla="*/ 0 h 3249004"/>
              <a:gd name="connsiteX1" fmla="*/ 0 w 4522796"/>
              <a:gd name="connsiteY1" fmla="*/ 0 h 3249004"/>
              <a:gd name="connsiteX2" fmla="*/ 0 w 4522796"/>
              <a:gd name="connsiteY2" fmla="*/ 3249004 h 3249004"/>
              <a:gd name="connsiteX3" fmla="*/ 4522796 w 4522796"/>
              <a:gd name="connsiteY3" fmla="*/ 3249004 h 3249004"/>
            </a:gdLst>
            <a:ahLst/>
            <a:cxnLst>
              <a:cxn ang="0">
                <a:pos x="connsiteX0" y="connsiteY0"/>
              </a:cxn>
              <a:cxn ang="0">
                <a:pos x="connsiteX1" y="connsiteY1"/>
              </a:cxn>
              <a:cxn ang="0">
                <a:pos x="connsiteX2" y="connsiteY2"/>
              </a:cxn>
              <a:cxn ang="0">
                <a:pos x="connsiteX3" y="connsiteY3"/>
              </a:cxn>
            </a:cxnLst>
            <a:rect l="l" t="t" r="r" b="b"/>
            <a:pathLst>
              <a:path w="4522796" h="3249004">
                <a:moveTo>
                  <a:pt x="3018081" y="0"/>
                </a:moveTo>
                <a:lnTo>
                  <a:pt x="0" y="0"/>
                </a:lnTo>
                <a:lnTo>
                  <a:pt x="0" y="3249004"/>
                </a:lnTo>
                <a:lnTo>
                  <a:pt x="4522796" y="324900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2" name="Title 1">
            <a:extLst>
              <a:ext uri="{FF2B5EF4-FFF2-40B4-BE49-F238E27FC236}">
                <a16:creationId xmlns:a16="http://schemas.microsoft.com/office/drawing/2014/main" id="{6B40C0ED-AEEE-4318-AFC9-5D40A764246E}"/>
              </a:ext>
            </a:extLst>
          </p:cNvPr>
          <p:cNvSpPr>
            <a:spLocks noGrp="1"/>
          </p:cNvSpPr>
          <p:nvPr>
            <p:ph type="ctrTitle"/>
          </p:nvPr>
        </p:nvSpPr>
        <p:spPr>
          <a:xfrm>
            <a:off x="831166" y="3088895"/>
            <a:ext cx="6618051" cy="959944"/>
          </a:xfrm>
        </p:spPr>
        <p:txBody>
          <a:bodyPr>
            <a:normAutofit/>
          </a:bodyPr>
          <a:lstStyle/>
          <a:p>
            <a:pPr algn="l"/>
            <a:r>
              <a:rPr lang="en-US" dirty="0"/>
              <a:t>Doctrinal Mastery</a:t>
            </a:r>
          </a:p>
        </p:txBody>
      </p:sp>
      <p:sp>
        <p:nvSpPr>
          <p:cNvPr id="3" name="Subtitle 2">
            <a:extLst>
              <a:ext uri="{FF2B5EF4-FFF2-40B4-BE49-F238E27FC236}">
                <a16:creationId xmlns:a16="http://schemas.microsoft.com/office/drawing/2014/main" id="{1495E42A-9CD1-4C15-8B3F-D8A149F6BD66}"/>
              </a:ext>
            </a:extLst>
          </p:cNvPr>
          <p:cNvSpPr>
            <a:spLocks noGrp="1"/>
          </p:cNvSpPr>
          <p:nvPr>
            <p:ph type="subTitle" idx="1"/>
          </p:nvPr>
        </p:nvSpPr>
        <p:spPr>
          <a:xfrm>
            <a:off x="831165" y="4043587"/>
            <a:ext cx="6618051" cy="1245927"/>
          </a:xfrm>
        </p:spPr>
        <p:txBody>
          <a:bodyPr>
            <a:normAutofit lnSpcReduction="10000"/>
          </a:bodyPr>
          <a:lstStyle/>
          <a:p>
            <a:pPr algn="l"/>
            <a:r>
              <a:rPr lang="en-US" sz="4000" dirty="0"/>
              <a:t>Ordinances and Covenants</a:t>
            </a:r>
          </a:p>
          <a:p>
            <a:pPr algn="l"/>
            <a:r>
              <a:rPr lang="en-US" sz="4000" dirty="0"/>
              <a:t>Part 2</a:t>
            </a:r>
          </a:p>
        </p:txBody>
      </p:sp>
      <p:sp>
        <p:nvSpPr>
          <p:cNvPr id="14" name="Freeform 24">
            <a:extLst>
              <a:ext uri="{FF2B5EF4-FFF2-40B4-BE49-F238E27FC236}">
                <a16:creationId xmlns:a16="http://schemas.microsoft.com/office/drawing/2014/main" id="{3D4697C8-4A0D-4493-B526-7CC15E0EE5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0618" cy="2896258"/>
          </a:xfrm>
          <a:custGeom>
            <a:avLst/>
            <a:gdLst>
              <a:gd name="connsiteX0" fmla="*/ 0 w 5920618"/>
              <a:gd name="connsiteY0" fmla="*/ 0 h 2896258"/>
              <a:gd name="connsiteX1" fmla="*/ 3191370 w 5920618"/>
              <a:gd name="connsiteY1" fmla="*/ 0 h 2896258"/>
              <a:gd name="connsiteX2" fmla="*/ 3346315 w 5920618"/>
              <a:gd name="connsiteY2" fmla="*/ 0 h 2896258"/>
              <a:gd name="connsiteX3" fmla="*/ 5920618 w 5920618"/>
              <a:gd name="connsiteY3" fmla="*/ 0 h 2896258"/>
              <a:gd name="connsiteX4" fmla="*/ 4583705 w 5920618"/>
              <a:gd name="connsiteY4" fmla="*/ 2896258 h 2896258"/>
              <a:gd name="connsiteX5" fmla="*/ 3346315 w 5920618"/>
              <a:gd name="connsiteY5" fmla="*/ 2896258 h 2896258"/>
              <a:gd name="connsiteX6" fmla="*/ 1854457 w 5920618"/>
              <a:gd name="connsiteY6" fmla="*/ 2896258 h 2896258"/>
              <a:gd name="connsiteX7" fmla="*/ 0 w 5920618"/>
              <a:gd name="connsiteY7" fmla="*/ 2896258 h 2896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20618" h="2896258">
                <a:moveTo>
                  <a:pt x="0" y="0"/>
                </a:moveTo>
                <a:lnTo>
                  <a:pt x="3191370" y="0"/>
                </a:lnTo>
                <a:lnTo>
                  <a:pt x="3346315" y="0"/>
                </a:lnTo>
                <a:lnTo>
                  <a:pt x="5920618" y="0"/>
                </a:lnTo>
                <a:lnTo>
                  <a:pt x="4583705" y="2896258"/>
                </a:lnTo>
                <a:lnTo>
                  <a:pt x="3346315" y="2896258"/>
                </a:lnTo>
                <a:lnTo>
                  <a:pt x="1854457" y="2896258"/>
                </a:lnTo>
                <a:lnTo>
                  <a:pt x="0" y="2896258"/>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a:extLst>
              <a:ext uri="{FF2B5EF4-FFF2-40B4-BE49-F238E27FC236}">
                <a16:creationId xmlns:a16="http://schemas.microsoft.com/office/drawing/2014/main" id="{A085B63A-2D2F-4B09-9BFB-E2080686C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5448626"/>
            <a:ext cx="5925190" cy="1409374"/>
          </a:xfrm>
          <a:custGeom>
            <a:avLst/>
            <a:gdLst>
              <a:gd name="connsiteX0" fmla="*/ 652725 w 5925190"/>
              <a:gd name="connsiteY0" fmla="*/ 0 h 1409374"/>
              <a:gd name="connsiteX1" fmla="*/ 5925190 w 5925190"/>
              <a:gd name="connsiteY1" fmla="*/ 0 h 1409374"/>
              <a:gd name="connsiteX2" fmla="*/ 5925190 w 5925190"/>
              <a:gd name="connsiteY2" fmla="*/ 1409374 h 1409374"/>
              <a:gd name="connsiteX3" fmla="*/ 0 w 5925190"/>
              <a:gd name="connsiteY3" fmla="*/ 1409374 h 1409374"/>
            </a:gdLst>
            <a:ahLst/>
            <a:cxnLst>
              <a:cxn ang="0">
                <a:pos x="connsiteX0" y="connsiteY0"/>
              </a:cxn>
              <a:cxn ang="0">
                <a:pos x="connsiteX1" y="connsiteY1"/>
              </a:cxn>
              <a:cxn ang="0">
                <a:pos x="connsiteX2" y="connsiteY2"/>
              </a:cxn>
              <a:cxn ang="0">
                <a:pos x="connsiteX3" y="connsiteY3"/>
              </a:cxn>
            </a:cxnLst>
            <a:rect l="l" t="t" r="r" b="b"/>
            <a:pathLst>
              <a:path w="5925190" h="1409374">
                <a:moveTo>
                  <a:pt x="652725" y="0"/>
                </a:moveTo>
                <a:lnTo>
                  <a:pt x="5925190" y="0"/>
                </a:lnTo>
                <a:lnTo>
                  <a:pt x="5925190" y="1409374"/>
                </a:lnTo>
                <a:lnTo>
                  <a:pt x="0" y="1409374"/>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Picture 10" descr="A close up of a logo&#10;&#10;Description generated with very high confidence">
            <a:extLst>
              <a:ext uri="{FF2B5EF4-FFF2-40B4-BE49-F238E27FC236}">
                <a16:creationId xmlns:a16="http://schemas.microsoft.com/office/drawing/2014/main" id="{AEC6010C-CABA-42F3-877C-21D0D90D332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5268" t="4167" r="5268" b="4028"/>
          <a:stretch/>
        </p:blipFill>
        <p:spPr>
          <a:xfrm>
            <a:off x="7181850" y="280987"/>
            <a:ext cx="4743450" cy="6296025"/>
          </a:xfrm>
          <a:prstGeom prst="rect">
            <a:avLst/>
          </a:prstGeom>
        </p:spPr>
      </p:pic>
    </p:spTree>
    <p:extLst>
      <p:ext uri="{BB962C8B-B14F-4D97-AF65-F5344CB8AC3E}">
        <p14:creationId xmlns:p14="http://schemas.microsoft.com/office/powerpoint/2010/main" val="3145557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close up of a logo&#10;&#10;Description generated with high confidence">
            <a:extLst>
              <a:ext uri="{FF2B5EF4-FFF2-40B4-BE49-F238E27FC236}">
                <a16:creationId xmlns:a16="http://schemas.microsoft.com/office/drawing/2014/main" id="{036EC648-1F1A-4256-8EA4-D818846BC5D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83266" y="783358"/>
            <a:ext cx="4105275" cy="4511291"/>
          </a:xfrm>
          <a:prstGeom prst="rect">
            <a:avLst/>
          </a:prstGeom>
        </p:spPr>
      </p:pic>
      <p:sp>
        <p:nvSpPr>
          <p:cNvPr id="3" name="Content Placeholder 2">
            <a:extLst>
              <a:ext uri="{FF2B5EF4-FFF2-40B4-BE49-F238E27FC236}">
                <a16:creationId xmlns:a16="http://schemas.microsoft.com/office/drawing/2014/main" id="{4F8C572F-EC11-4F00-8636-2C95C6C8ABFB}"/>
              </a:ext>
            </a:extLst>
          </p:cNvPr>
          <p:cNvSpPr>
            <a:spLocks noGrp="1"/>
          </p:cNvSpPr>
          <p:nvPr>
            <p:ph idx="1"/>
          </p:nvPr>
        </p:nvSpPr>
        <p:spPr>
          <a:xfrm>
            <a:off x="6356048" y="1071126"/>
            <a:ext cx="5652686" cy="4178421"/>
          </a:xfrm>
        </p:spPr>
        <p:txBody>
          <a:bodyPr anchor="t">
            <a:normAutofit/>
          </a:bodyPr>
          <a:lstStyle/>
          <a:p>
            <a:pPr marL="0" indent="0" fontAlgn="base">
              <a:lnSpc>
                <a:spcPct val="110000"/>
              </a:lnSpc>
              <a:spcBef>
                <a:spcPts val="0"/>
              </a:spcBef>
              <a:spcAft>
                <a:spcPts val="1800"/>
              </a:spcAft>
              <a:buNone/>
            </a:pPr>
            <a:r>
              <a:rPr lang="en-US" sz="3200" dirty="0"/>
              <a:t>How has Doctrinal Mastery helped you experience the truth of President Hunter’s words?</a:t>
            </a:r>
          </a:p>
          <a:p>
            <a:pPr marL="0" indent="0" fontAlgn="base">
              <a:lnSpc>
                <a:spcPct val="110000"/>
              </a:lnSpc>
              <a:spcBef>
                <a:spcPts val="0"/>
              </a:spcBef>
              <a:spcAft>
                <a:spcPts val="1800"/>
              </a:spcAft>
              <a:buNone/>
            </a:pPr>
            <a:r>
              <a:rPr lang="en-US" sz="3200" dirty="0"/>
              <a:t>In what ways have your confidence and understanding of the doctrinal topics increased?</a:t>
            </a:r>
          </a:p>
          <a:p>
            <a:pPr marL="0" indent="0">
              <a:lnSpc>
                <a:spcPct val="110000"/>
              </a:lnSpc>
              <a:spcBef>
                <a:spcPts val="0"/>
              </a:spcBef>
              <a:spcAft>
                <a:spcPts val="1800"/>
              </a:spcAft>
              <a:buNone/>
            </a:pPr>
            <a:endParaRPr lang="en-US" sz="3200" dirty="0"/>
          </a:p>
        </p:txBody>
      </p:sp>
      <p:sp>
        <p:nvSpPr>
          <p:cNvPr id="6" name="Rectangle: Rounded Corners 5">
            <a:extLst>
              <a:ext uri="{FF2B5EF4-FFF2-40B4-BE49-F238E27FC236}">
                <a16:creationId xmlns:a16="http://schemas.microsoft.com/office/drawing/2014/main" id="{A1B58BD0-9F2D-4706-86EA-8563853A6933}"/>
              </a:ext>
            </a:extLst>
          </p:cNvPr>
          <p:cNvSpPr/>
          <p:nvPr/>
        </p:nvSpPr>
        <p:spPr>
          <a:xfrm>
            <a:off x="724212" y="5073224"/>
            <a:ext cx="10748513" cy="1577741"/>
          </a:xfrm>
          <a:prstGeom prst="roundRect">
            <a:avLst>
              <a:gd name="adj" fmla="val 31172"/>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fontAlgn="base">
              <a:lnSpc>
                <a:spcPct val="110000"/>
              </a:lnSpc>
              <a:spcBef>
                <a:spcPts val="0"/>
              </a:spcBef>
              <a:spcAft>
                <a:spcPts val="1800"/>
              </a:spcAft>
            </a:pPr>
            <a:r>
              <a:rPr lang="en-US" sz="2400" b="1">
                <a:effectLst>
                  <a:outerShdw blurRad="38100" dist="38100" dir="2700000" algn="tl">
                    <a:srgbClr val="000000">
                      <a:alpha val="43137"/>
                    </a:srgbClr>
                  </a:outerShdw>
                </a:effectLst>
              </a:rPr>
              <a:t>When we consistently and diligently practice and use the key statements of doctrine and the doctrinal mastery scripture passages, our understanding and confidence in these truths will continue to increase.</a:t>
            </a:r>
            <a:endParaRPr 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3067973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4D0C6-91C5-436C-B480-7A54C226DF83}"/>
              </a:ext>
            </a:extLst>
          </p:cNvPr>
          <p:cNvSpPr>
            <a:spLocks noGrp="1"/>
          </p:cNvSpPr>
          <p:nvPr>
            <p:ph type="title"/>
          </p:nvPr>
        </p:nvSpPr>
        <p:spPr>
          <a:xfrm>
            <a:off x="838200" y="365125"/>
            <a:ext cx="10515600" cy="1325563"/>
          </a:xfrm>
        </p:spPr>
        <p:txBody>
          <a:bodyPr>
            <a:normAutofit/>
          </a:bodyPr>
          <a:lstStyle/>
          <a:p>
            <a:r>
              <a:rPr lang="en-US" b="1" dirty="0"/>
              <a:t>Your Assignment:</a:t>
            </a:r>
          </a:p>
        </p:txBody>
      </p:sp>
      <p:sp>
        <p:nvSpPr>
          <p:cNvPr id="6" name="Freeform: Shape 5">
            <a:extLst>
              <a:ext uri="{FF2B5EF4-FFF2-40B4-BE49-F238E27FC236}">
                <a16:creationId xmlns:a16="http://schemas.microsoft.com/office/drawing/2014/main" id="{026EA07A-865E-4ABF-83F9-E6CDC9F08EB8}"/>
              </a:ext>
            </a:extLst>
          </p:cNvPr>
          <p:cNvSpPr/>
          <p:nvPr/>
        </p:nvSpPr>
        <p:spPr>
          <a:xfrm>
            <a:off x="838200" y="5101107"/>
            <a:ext cx="2628900" cy="1075086"/>
          </a:xfrm>
          <a:custGeom>
            <a:avLst/>
            <a:gdLst>
              <a:gd name="connsiteX0" fmla="*/ 0 w 2628900"/>
              <a:gd name="connsiteY0" fmla="*/ 0 h 1075086"/>
              <a:gd name="connsiteX1" fmla="*/ 2628900 w 2628900"/>
              <a:gd name="connsiteY1" fmla="*/ 0 h 1075086"/>
              <a:gd name="connsiteX2" fmla="*/ 2628900 w 2628900"/>
              <a:gd name="connsiteY2" fmla="*/ 1075086 h 1075086"/>
              <a:gd name="connsiteX3" fmla="*/ 0 w 2628900"/>
              <a:gd name="connsiteY3" fmla="*/ 1075086 h 1075086"/>
              <a:gd name="connsiteX4" fmla="*/ 0 w 2628900"/>
              <a:gd name="connsiteY4" fmla="*/ 0 h 1075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8900" h="1075086">
                <a:moveTo>
                  <a:pt x="0" y="0"/>
                </a:moveTo>
                <a:lnTo>
                  <a:pt x="2628900" y="0"/>
                </a:lnTo>
                <a:lnTo>
                  <a:pt x="2628900" y="1075086"/>
                </a:lnTo>
                <a:lnTo>
                  <a:pt x="0" y="1075086"/>
                </a:lnTo>
                <a:lnTo>
                  <a:pt x="0" y="0"/>
                </a:lnTo>
                <a:close/>
              </a:path>
            </a:pathLst>
          </a:cu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rgbClr r="0" g="0" b="0"/>
          </a:lnRef>
          <a:fillRef idx="3">
            <a:schemeClr val="accent5">
              <a:hueOff val="0"/>
              <a:satOff val="0"/>
              <a:lumOff val="0"/>
              <a:alphaOff val="0"/>
            </a:schemeClr>
          </a:fillRef>
          <a:effectRef idx="3">
            <a:scrgbClr r="0" g="0" b="0"/>
          </a:effectRef>
          <a:fontRef idx="minor">
            <a:schemeClr val="lt1"/>
          </a:fontRef>
        </p:style>
        <p:txBody>
          <a:bodyPr spcFirstLastPara="0" vert="horz" wrap="square" lIns="186967" tIns="256032" rIns="186967" bIns="256032" numCol="1" spcCol="1270" anchor="ctr" anchorCtr="0">
            <a:noAutofit/>
          </a:bodyPr>
          <a:lstStyle/>
          <a:p>
            <a:pPr marL="0" lvl="0" indent="0" algn="ctr" defTabSz="1600200">
              <a:lnSpc>
                <a:spcPct val="90000"/>
              </a:lnSpc>
              <a:spcBef>
                <a:spcPct val="0"/>
              </a:spcBef>
              <a:spcAft>
                <a:spcPct val="35000"/>
              </a:spcAft>
              <a:buNone/>
            </a:pPr>
            <a:r>
              <a:rPr lang="en-US" sz="3600" b="1" kern="1200" dirty="0">
                <a:effectLst>
                  <a:outerShdw blurRad="38100" dist="38100" dir="2700000" algn="tl">
                    <a:srgbClr val="000000">
                      <a:alpha val="43137"/>
                    </a:srgbClr>
                  </a:outerShdw>
                </a:effectLst>
              </a:rPr>
              <a:t>Prepare</a:t>
            </a:r>
          </a:p>
        </p:txBody>
      </p:sp>
      <p:sp>
        <p:nvSpPr>
          <p:cNvPr id="7" name="Freeform: Shape 6">
            <a:extLst>
              <a:ext uri="{FF2B5EF4-FFF2-40B4-BE49-F238E27FC236}">
                <a16:creationId xmlns:a16="http://schemas.microsoft.com/office/drawing/2014/main" id="{524CBB74-1F02-4427-8989-882743A33EBE}"/>
              </a:ext>
            </a:extLst>
          </p:cNvPr>
          <p:cNvSpPr/>
          <p:nvPr/>
        </p:nvSpPr>
        <p:spPr>
          <a:xfrm>
            <a:off x="3467100" y="5101107"/>
            <a:ext cx="7886700" cy="1075086"/>
          </a:xfrm>
          <a:custGeom>
            <a:avLst/>
            <a:gdLst>
              <a:gd name="connsiteX0" fmla="*/ 0 w 7886700"/>
              <a:gd name="connsiteY0" fmla="*/ 0 h 1075086"/>
              <a:gd name="connsiteX1" fmla="*/ 7886700 w 7886700"/>
              <a:gd name="connsiteY1" fmla="*/ 0 h 1075086"/>
              <a:gd name="connsiteX2" fmla="*/ 7886700 w 7886700"/>
              <a:gd name="connsiteY2" fmla="*/ 1075086 h 1075086"/>
              <a:gd name="connsiteX3" fmla="*/ 0 w 7886700"/>
              <a:gd name="connsiteY3" fmla="*/ 1075086 h 1075086"/>
              <a:gd name="connsiteX4" fmla="*/ 0 w 7886700"/>
              <a:gd name="connsiteY4" fmla="*/ 0 h 1075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6700" h="1075086">
                <a:moveTo>
                  <a:pt x="0" y="0"/>
                </a:moveTo>
                <a:lnTo>
                  <a:pt x="7886700" y="0"/>
                </a:lnTo>
                <a:lnTo>
                  <a:pt x="7886700" y="1075086"/>
                </a:lnTo>
                <a:lnTo>
                  <a:pt x="0" y="1075086"/>
                </a:lnTo>
                <a:lnTo>
                  <a:pt x="0" y="0"/>
                </a:lnTo>
                <a:close/>
              </a:path>
            </a:pathLst>
          </a:cu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rgbClr r="0" g="0" b="0"/>
          </a:lnRef>
          <a:fillRef idx="1">
            <a:schemeClr val="accent5">
              <a:tint val="40000"/>
              <a:alpha val="90000"/>
              <a:hueOff val="0"/>
              <a:satOff val="0"/>
              <a:lumOff val="0"/>
              <a:alphaOff val="0"/>
            </a:schemeClr>
          </a:fillRef>
          <a:effectRef idx="2">
            <a:scrgbClr r="0" g="0" b="0"/>
          </a:effectRef>
          <a:fontRef idx="minor">
            <a:schemeClr val="dk1">
              <a:hueOff val="0"/>
              <a:satOff val="0"/>
              <a:lumOff val="0"/>
              <a:alphaOff val="0"/>
            </a:schemeClr>
          </a:fontRef>
        </p:style>
        <p:txBody>
          <a:bodyPr spcFirstLastPara="0" vert="horz" wrap="square" lIns="159980" tIns="304800" rIns="159980" bIns="304800" numCol="1" spcCol="1270" anchor="ctr" anchorCtr="0">
            <a:noAutofit/>
          </a:bodyPr>
          <a:lstStyle/>
          <a:p>
            <a:pPr marL="0" lvl="0" indent="0" algn="l" defTabSz="1066800">
              <a:lnSpc>
                <a:spcPct val="90000"/>
              </a:lnSpc>
              <a:spcBef>
                <a:spcPct val="0"/>
              </a:spcBef>
              <a:spcAft>
                <a:spcPct val="35000"/>
              </a:spcAft>
              <a:buNone/>
            </a:pPr>
            <a:r>
              <a:rPr lang="en-US" sz="2400" kern="1200" dirty="0"/>
              <a:t>Prepare a 2- to 3-minute seminary devotional teaching the truths of these doctrines. </a:t>
            </a:r>
          </a:p>
        </p:txBody>
      </p:sp>
      <p:sp>
        <p:nvSpPr>
          <p:cNvPr id="8" name="Freeform: Shape 7">
            <a:extLst>
              <a:ext uri="{FF2B5EF4-FFF2-40B4-BE49-F238E27FC236}">
                <a16:creationId xmlns:a16="http://schemas.microsoft.com/office/drawing/2014/main" id="{FDD7BE89-49D7-45D0-A311-E7B3AEBBA7B5}"/>
              </a:ext>
            </a:extLst>
          </p:cNvPr>
          <p:cNvSpPr/>
          <p:nvPr/>
        </p:nvSpPr>
        <p:spPr>
          <a:xfrm>
            <a:off x="838199" y="3463750"/>
            <a:ext cx="2628901" cy="1653482"/>
          </a:xfrm>
          <a:custGeom>
            <a:avLst/>
            <a:gdLst>
              <a:gd name="connsiteX0" fmla="*/ 0 w 2628900"/>
              <a:gd name="connsiteY0" fmla="*/ 579099 h 1653482"/>
              <a:gd name="connsiteX1" fmla="*/ 1273113 w 2628900"/>
              <a:gd name="connsiteY1" fmla="*/ 579099 h 1653482"/>
              <a:gd name="connsiteX2" fmla="*/ 1273113 w 2628900"/>
              <a:gd name="connsiteY2" fmla="*/ 248022 h 1653482"/>
              <a:gd name="connsiteX3" fmla="*/ 1149102 w 2628900"/>
              <a:gd name="connsiteY3" fmla="*/ 248022 h 1653482"/>
              <a:gd name="connsiteX4" fmla="*/ 1314450 w 2628900"/>
              <a:gd name="connsiteY4" fmla="*/ 0 h 1653482"/>
              <a:gd name="connsiteX5" fmla="*/ 1479798 w 2628900"/>
              <a:gd name="connsiteY5" fmla="*/ 248022 h 1653482"/>
              <a:gd name="connsiteX6" fmla="*/ 1355787 w 2628900"/>
              <a:gd name="connsiteY6" fmla="*/ 248022 h 1653482"/>
              <a:gd name="connsiteX7" fmla="*/ 1355787 w 2628900"/>
              <a:gd name="connsiteY7" fmla="*/ 579099 h 1653482"/>
              <a:gd name="connsiteX8" fmla="*/ 2628900 w 2628900"/>
              <a:gd name="connsiteY8" fmla="*/ 579099 h 1653482"/>
              <a:gd name="connsiteX9" fmla="*/ 2628900 w 2628900"/>
              <a:gd name="connsiteY9" fmla="*/ 1653482 h 1653482"/>
              <a:gd name="connsiteX10" fmla="*/ 0 w 2628900"/>
              <a:gd name="connsiteY10" fmla="*/ 1653482 h 1653482"/>
              <a:gd name="connsiteX11" fmla="*/ 0 w 2628900"/>
              <a:gd name="connsiteY11" fmla="*/ 579099 h 165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28900" h="1653482">
                <a:moveTo>
                  <a:pt x="2628900" y="1074383"/>
                </a:moveTo>
                <a:lnTo>
                  <a:pt x="1355787" y="1074383"/>
                </a:lnTo>
                <a:lnTo>
                  <a:pt x="1355787" y="1405460"/>
                </a:lnTo>
                <a:lnTo>
                  <a:pt x="1479798" y="1405460"/>
                </a:lnTo>
                <a:lnTo>
                  <a:pt x="1314450" y="1653482"/>
                </a:lnTo>
                <a:lnTo>
                  <a:pt x="1149102" y="1405460"/>
                </a:lnTo>
                <a:lnTo>
                  <a:pt x="1273113" y="1405460"/>
                </a:lnTo>
                <a:lnTo>
                  <a:pt x="1273113" y="1074383"/>
                </a:lnTo>
                <a:lnTo>
                  <a:pt x="0" y="1074383"/>
                </a:lnTo>
                <a:lnTo>
                  <a:pt x="0" y="0"/>
                </a:lnTo>
                <a:lnTo>
                  <a:pt x="2628900" y="0"/>
                </a:lnTo>
                <a:lnTo>
                  <a:pt x="2628900" y="1074383"/>
                </a:lnTo>
                <a:close/>
              </a:path>
            </a:pathLst>
          </a:cu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rgbClr r="0" g="0" b="0"/>
          </a:lnRef>
          <a:fillRef idx="3">
            <a:schemeClr val="accent5">
              <a:hueOff val="-3379271"/>
              <a:satOff val="-8710"/>
              <a:lumOff val="-5883"/>
              <a:alphaOff val="0"/>
            </a:schemeClr>
          </a:fillRef>
          <a:effectRef idx="3">
            <a:scrgbClr r="0" g="0" b="0"/>
          </a:effectRef>
          <a:fontRef idx="minor">
            <a:schemeClr val="lt1"/>
          </a:fontRef>
        </p:style>
        <p:txBody>
          <a:bodyPr spcFirstLastPara="0" vert="horz" wrap="square" lIns="186968" tIns="256032" rIns="186967" bIns="834751" numCol="1" spcCol="1270" anchor="ctr" anchorCtr="0">
            <a:noAutofit/>
          </a:bodyPr>
          <a:lstStyle/>
          <a:p>
            <a:pPr marL="0" lvl="0" indent="0" algn="ctr" defTabSz="1600200">
              <a:lnSpc>
                <a:spcPct val="90000"/>
              </a:lnSpc>
              <a:spcBef>
                <a:spcPct val="0"/>
              </a:spcBef>
              <a:spcAft>
                <a:spcPct val="35000"/>
              </a:spcAft>
              <a:buNone/>
            </a:pPr>
            <a:r>
              <a:rPr lang="en-US" sz="3600" b="1" kern="1200" dirty="0">
                <a:effectLst>
                  <a:outerShdw blurRad="38100" dist="38100" dir="2700000" algn="tl">
                    <a:srgbClr val="000000">
                      <a:alpha val="43137"/>
                    </a:srgbClr>
                  </a:outerShdw>
                </a:effectLst>
              </a:rPr>
              <a:t>Locate</a:t>
            </a:r>
          </a:p>
        </p:txBody>
      </p:sp>
      <p:sp>
        <p:nvSpPr>
          <p:cNvPr id="9" name="Freeform: Shape 8">
            <a:extLst>
              <a:ext uri="{FF2B5EF4-FFF2-40B4-BE49-F238E27FC236}">
                <a16:creationId xmlns:a16="http://schemas.microsoft.com/office/drawing/2014/main" id="{E93859AF-7C20-407B-8531-C4111AE4CDD5}"/>
              </a:ext>
            </a:extLst>
          </p:cNvPr>
          <p:cNvSpPr/>
          <p:nvPr/>
        </p:nvSpPr>
        <p:spPr>
          <a:xfrm>
            <a:off x="3467100" y="3463750"/>
            <a:ext cx="7886700" cy="1074763"/>
          </a:xfrm>
          <a:custGeom>
            <a:avLst/>
            <a:gdLst>
              <a:gd name="connsiteX0" fmla="*/ 0 w 7886700"/>
              <a:gd name="connsiteY0" fmla="*/ 0 h 1074763"/>
              <a:gd name="connsiteX1" fmla="*/ 7886700 w 7886700"/>
              <a:gd name="connsiteY1" fmla="*/ 0 h 1074763"/>
              <a:gd name="connsiteX2" fmla="*/ 7886700 w 7886700"/>
              <a:gd name="connsiteY2" fmla="*/ 1074763 h 1074763"/>
              <a:gd name="connsiteX3" fmla="*/ 0 w 7886700"/>
              <a:gd name="connsiteY3" fmla="*/ 1074763 h 1074763"/>
              <a:gd name="connsiteX4" fmla="*/ 0 w 7886700"/>
              <a:gd name="connsiteY4" fmla="*/ 0 h 1074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6700" h="1074763">
                <a:moveTo>
                  <a:pt x="0" y="0"/>
                </a:moveTo>
                <a:lnTo>
                  <a:pt x="7886700" y="0"/>
                </a:lnTo>
                <a:lnTo>
                  <a:pt x="7886700" y="1074763"/>
                </a:lnTo>
                <a:lnTo>
                  <a:pt x="0" y="1074763"/>
                </a:lnTo>
                <a:lnTo>
                  <a:pt x="0" y="0"/>
                </a:lnTo>
                <a:close/>
              </a:path>
            </a:pathLst>
          </a:cu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rgbClr r="0" g="0" b="0"/>
          </a:lnRef>
          <a:fillRef idx="1">
            <a:schemeClr val="accent5">
              <a:tint val="40000"/>
              <a:alpha val="90000"/>
              <a:hueOff val="-3369881"/>
              <a:satOff val="-11416"/>
              <a:lumOff val="-1464"/>
              <a:alphaOff val="0"/>
            </a:schemeClr>
          </a:fillRef>
          <a:effectRef idx="2">
            <a:scrgbClr r="0" g="0" b="0"/>
          </a:effectRef>
          <a:fontRef idx="minor">
            <a:schemeClr val="dk1">
              <a:hueOff val="0"/>
              <a:satOff val="0"/>
              <a:lumOff val="0"/>
              <a:alphaOff val="0"/>
            </a:schemeClr>
          </a:fontRef>
        </p:style>
        <p:txBody>
          <a:bodyPr spcFirstLastPara="0" vert="horz" wrap="square" lIns="159980" tIns="304800" rIns="159980" bIns="304800" numCol="1" spcCol="1270" anchor="ctr" anchorCtr="0">
            <a:noAutofit/>
          </a:bodyPr>
          <a:lstStyle/>
          <a:p>
            <a:pPr marL="0" lvl="0" indent="0" algn="l" defTabSz="1066800">
              <a:lnSpc>
                <a:spcPct val="90000"/>
              </a:lnSpc>
              <a:spcBef>
                <a:spcPct val="0"/>
              </a:spcBef>
              <a:spcAft>
                <a:spcPct val="35000"/>
              </a:spcAft>
              <a:buNone/>
            </a:pPr>
            <a:r>
              <a:rPr lang="en-US" sz="2400" kern="1200" dirty="0"/>
              <a:t>Locate the key statement of doctrine in your copy of the Doctrinal Mastery Core Document that is associated with the doctrinal mastery scripture passage on the strip of paper.</a:t>
            </a:r>
          </a:p>
        </p:txBody>
      </p:sp>
      <p:sp>
        <p:nvSpPr>
          <p:cNvPr id="10" name="Freeform: Shape 9">
            <a:extLst>
              <a:ext uri="{FF2B5EF4-FFF2-40B4-BE49-F238E27FC236}">
                <a16:creationId xmlns:a16="http://schemas.microsoft.com/office/drawing/2014/main" id="{EDA4806A-910A-4E46-801A-F57A1F91C31E}"/>
              </a:ext>
            </a:extLst>
          </p:cNvPr>
          <p:cNvSpPr/>
          <p:nvPr/>
        </p:nvSpPr>
        <p:spPr>
          <a:xfrm>
            <a:off x="838200" y="1826394"/>
            <a:ext cx="2628900" cy="1653483"/>
          </a:xfrm>
          <a:custGeom>
            <a:avLst/>
            <a:gdLst>
              <a:gd name="connsiteX0" fmla="*/ 0 w 2628900"/>
              <a:gd name="connsiteY0" fmla="*/ 579099 h 1653482"/>
              <a:gd name="connsiteX1" fmla="*/ 1273113 w 2628900"/>
              <a:gd name="connsiteY1" fmla="*/ 579099 h 1653482"/>
              <a:gd name="connsiteX2" fmla="*/ 1273113 w 2628900"/>
              <a:gd name="connsiteY2" fmla="*/ 248022 h 1653482"/>
              <a:gd name="connsiteX3" fmla="*/ 1149102 w 2628900"/>
              <a:gd name="connsiteY3" fmla="*/ 248022 h 1653482"/>
              <a:gd name="connsiteX4" fmla="*/ 1314450 w 2628900"/>
              <a:gd name="connsiteY4" fmla="*/ 0 h 1653482"/>
              <a:gd name="connsiteX5" fmla="*/ 1479798 w 2628900"/>
              <a:gd name="connsiteY5" fmla="*/ 248022 h 1653482"/>
              <a:gd name="connsiteX6" fmla="*/ 1355787 w 2628900"/>
              <a:gd name="connsiteY6" fmla="*/ 248022 h 1653482"/>
              <a:gd name="connsiteX7" fmla="*/ 1355787 w 2628900"/>
              <a:gd name="connsiteY7" fmla="*/ 579099 h 1653482"/>
              <a:gd name="connsiteX8" fmla="*/ 2628900 w 2628900"/>
              <a:gd name="connsiteY8" fmla="*/ 579099 h 1653482"/>
              <a:gd name="connsiteX9" fmla="*/ 2628900 w 2628900"/>
              <a:gd name="connsiteY9" fmla="*/ 1653482 h 1653482"/>
              <a:gd name="connsiteX10" fmla="*/ 0 w 2628900"/>
              <a:gd name="connsiteY10" fmla="*/ 1653482 h 1653482"/>
              <a:gd name="connsiteX11" fmla="*/ 0 w 2628900"/>
              <a:gd name="connsiteY11" fmla="*/ 579099 h 165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28900" h="1653482">
                <a:moveTo>
                  <a:pt x="2628900" y="1074383"/>
                </a:moveTo>
                <a:lnTo>
                  <a:pt x="1355787" y="1074383"/>
                </a:lnTo>
                <a:lnTo>
                  <a:pt x="1355787" y="1405460"/>
                </a:lnTo>
                <a:lnTo>
                  <a:pt x="1479798" y="1405460"/>
                </a:lnTo>
                <a:lnTo>
                  <a:pt x="1314450" y="1653482"/>
                </a:lnTo>
                <a:lnTo>
                  <a:pt x="1149102" y="1405460"/>
                </a:lnTo>
                <a:lnTo>
                  <a:pt x="1273113" y="1405460"/>
                </a:lnTo>
                <a:lnTo>
                  <a:pt x="1273113" y="1074383"/>
                </a:lnTo>
                <a:lnTo>
                  <a:pt x="0" y="1074383"/>
                </a:lnTo>
                <a:lnTo>
                  <a:pt x="0" y="0"/>
                </a:lnTo>
                <a:lnTo>
                  <a:pt x="2628900" y="0"/>
                </a:lnTo>
                <a:lnTo>
                  <a:pt x="2628900" y="1074383"/>
                </a:lnTo>
                <a:close/>
              </a:path>
            </a:pathLst>
          </a:cu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rgbClr r="0" g="0" b="0"/>
          </a:lnRef>
          <a:fillRef idx="3">
            <a:schemeClr val="accent5">
              <a:hueOff val="-6758543"/>
              <a:satOff val="-17419"/>
              <a:lumOff val="-11765"/>
              <a:alphaOff val="0"/>
            </a:schemeClr>
          </a:fillRef>
          <a:effectRef idx="3">
            <a:scrgbClr r="0" g="0" b="0"/>
          </a:effectRef>
          <a:fontRef idx="minor">
            <a:schemeClr val="lt1"/>
          </a:fontRef>
        </p:style>
        <p:txBody>
          <a:bodyPr spcFirstLastPara="0" vert="horz" wrap="square" lIns="186967" tIns="256032" rIns="186967" bIns="834752" numCol="1" spcCol="1270" anchor="ctr" anchorCtr="0">
            <a:noAutofit/>
          </a:bodyPr>
          <a:lstStyle/>
          <a:p>
            <a:pPr marL="0" lvl="0" indent="0" algn="ctr" defTabSz="1600200">
              <a:lnSpc>
                <a:spcPct val="90000"/>
              </a:lnSpc>
              <a:spcBef>
                <a:spcPct val="0"/>
              </a:spcBef>
              <a:spcAft>
                <a:spcPct val="35000"/>
              </a:spcAft>
              <a:buNone/>
            </a:pPr>
            <a:r>
              <a:rPr lang="en-US" sz="3600" b="1" kern="1200" dirty="0">
                <a:effectLst>
                  <a:outerShdw blurRad="38100" dist="38100" dir="2700000" algn="tl">
                    <a:srgbClr val="000000">
                      <a:alpha val="43137"/>
                    </a:srgbClr>
                  </a:outerShdw>
                </a:effectLst>
              </a:rPr>
              <a:t>Select</a:t>
            </a:r>
          </a:p>
        </p:txBody>
      </p:sp>
      <p:sp>
        <p:nvSpPr>
          <p:cNvPr id="11" name="Freeform: Shape 10">
            <a:extLst>
              <a:ext uri="{FF2B5EF4-FFF2-40B4-BE49-F238E27FC236}">
                <a16:creationId xmlns:a16="http://schemas.microsoft.com/office/drawing/2014/main" id="{FA27BE1A-1436-4001-B1D1-222DACB95D7F}"/>
              </a:ext>
            </a:extLst>
          </p:cNvPr>
          <p:cNvSpPr/>
          <p:nvPr/>
        </p:nvSpPr>
        <p:spPr>
          <a:xfrm>
            <a:off x="3467100" y="1826394"/>
            <a:ext cx="7886700" cy="1074763"/>
          </a:xfrm>
          <a:custGeom>
            <a:avLst/>
            <a:gdLst>
              <a:gd name="connsiteX0" fmla="*/ 0 w 7886700"/>
              <a:gd name="connsiteY0" fmla="*/ 0 h 1074763"/>
              <a:gd name="connsiteX1" fmla="*/ 7886700 w 7886700"/>
              <a:gd name="connsiteY1" fmla="*/ 0 h 1074763"/>
              <a:gd name="connsiteX2" fmla="*/ 7886700 w 7886700"/>
              <a:gd name="connsiteY2" fmla="*/ 1074763 h 1074763"/>
              <a:gd name="connsiteX3" fmla="*/ 0 w 7886700"/>
              <a:gd name="connsiteY3" fmla="*/ 1074763 h 1074763"/>
              <a:gd name="connsiteX4" fmla="*/ 0 w 7886700"/>
              <a:gd name="connsiteY4" fmla="*/ 0 h 1074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6700" h="1074763">
                <a:moveTo>
                  <a:pt x="0" y="0"/>
                </a:moveTo>
                <a:lnTo>
                  <a:pt x="7886700" y="0"/>
                </a:lnTo>
                <a:lnTo>
                  <a:pt x="7886700" y="1074763"/>
                </a:lnTo>
                <a:lnTo>
                  <a:pt x="0" y="1074763"/>
                </a:lnTo>
                <a:lnTo>
                  <a:pt x="0" y="0"/>
                </a:lnTo>
                <a:close/>
              </a:path>
            </a:pathLst>
          </a:cu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rgbClr r="0" g="0" b="0"/>
          </a:lnRef>
          <a:fillRef idx="1">
            <a:schemeClr val="accent5">
              <a:tint val="40000"/>
              <a:alpha val="90000"/>
              <a:hueOff val="-6739762"/>
              <a:satOff val="-22832"/>
              <a:lumOff val="-2928"/>
              <a:alphaOff val="0"/>
            </a:schemeClr>
          </a:fillRef>
          <a:effectRef idx="2">
            <a:scrgbClr r="0" g="0" b="0"/>
          </a:effectRef>
          <a:fontRef idx="minor">
            <a:schemeClr val="dk1">
              <a:hueOff val="0"/>
              <a:satOff val="0"/>
              <a:lumOff val="0"/>
              <a:alphaOff val="0"/>
            </a:schemeClr>
          </a:fontRef>
        </p:style>
        <p:txBody>
          <a:bodyPr spcFirstLastPara="0" vert="horz" wrap="square" lIns="159980" tIns="304800" rIns="159980" bIns="304800" numCol="1" spcCol="1270" anchor="ctr" anchorCtr="0">
            <a:noAutofit/>
          </a:bodyPr>
          <a:lstStyle/>
          <a:p>
            <a:pPr marL="0" lvl="0" indent="0" algn="l" defTabSz="1066800">
              <a:lnSpc>
                <a:spcPct val="90000"/>
              </a:lnSpc>
              <a:spcBef>
                <a:spcPct val="0"/>
              </a:spcBef>
              <a:spcAft>
                <a:spcPct val="35000"/>
              </a:spcAft>
              <a:buNone/>
            </a:pPr>
            <a:r>
              <a:rPr lang="en-US" sz="2400" kern="1200" dirty="0"/>
              <a:t>Each person will select a strip of paper with a doctrinal mastery scripture reference written on it. </a:t>
            </a:r>
          </a:p>
        </p:txBody>
      </p:sp>
    </p:spTree>
    <p:extLst>
      <p:ext uri="{BB962C8B-B14F-4D97-AF65-F5344CB8AC3E}">
        <p14:creationId xmlns:p14="http://schemas.microsoft.com/office/powerpoint/2010/main" val="377561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left)">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B518-FA7F-4FAC-B783-E9B7228E09A5}"/>
              </a:ext>
            </a:extLst>
          </p:cNvPr>
          <p:cNvSpPr>
            <a:spLocks noGrp="1"/>
          </p:cNvSpPr>
          <p:nvPr>
            <p:ph type="title"/>
          </p:nvPr>
        </p:nvSpPr>
        <p:spPr/>
        <p:txBody>
          <a:bodyPr/>
          <a:lstStyle/>
          <a:p>
            <a:r>
              <a:rPr lang="en-US" dirty="0"/>
              <a:t>Note to teacher:</a:t>
            </a:r>
          </a:p>
        </p:txBody>
      </p:sp>
      <p:sp>
        <p:nvSpPr>
          <p:cNvPr id="3" name="Content Placeholder 2">
            <a:extLst>
              <a:ext uri="{FF2B5EF4-FFF2-40B4-BE49-F238E27FC236}">
                <a16:creationId xmlns:a16="http://schemas.microsoft.com/office/drawing/2014/main" id="{64619FF6-88A2-47CB-9367-0D6EDAB210C3}"/>
              </a:ext>
            </a:extLst>
          </p:cNvPr>
          <p:cNvSpPr>
            <a:spLocks noGrp="1"/>
          </p:cNvSpPr>
          <p:nvPr>
            <p:ph idx="1"/>
          </p:nvPr>
        </p:nvSpPr>
        <p:spPr/>
        <p:txBody>
          <a:bodyPr>
            <a:normAutofit lnSpcReduction="10000"/>
          </a:bodyPr>
          <a:lstStyle/>
          <a:p>
            <a:pPr fontAlgn="base"/>
            <a:r>
              <a:rPr lang="en-US" dirty="0"/>
              <a:t>If possible, you may want to invite students to use their mobile devices to search LDS.org or the Gospel Library app for articles and other materials that could help them teach these key statements of doctrine and scripture passages. Encourage students to include an invitation or challenge for their peers to apply in their lives as a part of each devotional.</a:t>
            </a:r>
          </a:p>
          <a:p>
            <a:pPr fontAlgn="base"/>
            <a:r>
              <a:rPr lang="en-US" dirty="0"/>
              <a:t>Give students time to study and prepare, and encourage them to record their thoughts in their scripture journals or study notebooks. As time permits, you might invite a student to present his or her devotional as an example for the class. You could also pass a calendar around the class so students can sign up for a date to present their devotional during a class session.</a:t>
            </a:r>
          </a:p>
        </p:txBody>
      </p:sp>
    </p:spTree>
    <p:extLst>
      <p:ext uri="{BB962C8B-B14F-4D97-AF65-F5344CB8AC3E}">
        <p14:creationId xmlns:p14="http://schemas.microsoft.com/office/powerpoint/2010/main" val="4268414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0ED-AEEE-4318-AFC9-5D40A764246E}"/>
              </a:ext>
            </a:extLst>
          </p:cNvPr>
          <p:cNvSpPr>
            <a:spLocks noGrp="1"/>
          </p:cNvSpPr>
          <p:nvPr>
            <p:ph type="ctrTitle"/>
          </p:nvPr>
        </p:nvSpPr>
        <p:spPr>
          <a:xfrm>
            <a:off x="831166" y="3088895"/>
            <a:ext cx="6618051" cy="959944"/>
          </a:xfrm>
        </p:spPr>
        <p:txBody>
          <a:bodyPr>
            <a:normAutofit/>
          </a:bodyPr>
          <a:lstStyle/>
          <a:p>
            <a:pPr algn="l"/>
            <a:r>
              <a:rPr lang="en-US" dirty="0"/>
              <a:t>Doctrinal Mastery</a:t>
            </a:r>
          </a:p>
        </p:txBody>
      </p:sp>
      <p:sp>
        <p:nvSpPr>
          <p:cNvPr id="3" name="Subtitle 2">
            <a:extLst>
              <a:ext uri="{FF2B5EF4-FFF2-40B4-BE49-F238E27FC236}">
                <a16:creationId xmlns:a16="http://schemas.microsoft.com/office/drawing/2014/main" id="{1495E42A-9CD1-4C15-8B3F-D8A149F6BD66}"/>
              </a:ext>
            </a:extLst>
          </p:cNvPr>
          <p:cNvSpPr>
            <a:spLocks noGrp="1"/>
          </p:cNvSpPr>
          <p:nvPr>
            <p:ph type="subTitle" idx="1"/>
          </p:nvPr>
        </p:nvSpPr>
        <p:spPr>
          <a:xfrm>
            <a:off x="831165" y="4043587"/>
            <a:ext cx="6618051" cy="1245927"/>
          </a:xfrm>
        </p:spPr>
        <p:txBody>
          <a:bodyPr>
            <a:normAutofit lnSpcReduction="10000"/>
          </a:bodyPr>
          <a:lstStyle/>
          <a:p>
            <a:pPr algn="l"/>
            <a:r>
              <a:rPr lang="en-US" sz="4000" dirty="0"/>
              <a:t>Ordinances and Covenants</a:t>
            </a:r>
          </a:p>
          <a:p>
            <a:pPr algn="l"/>
            <a:r>
              <a:rPr lang="en-US" sz="4000" dirty="0"/>
              <a:t>Part 2</a:t>
            </a:r>
          </a:p>
        </p:txBody>
      </p:sp>
      <p:pic>
        <p:nvPicPr>
          <p:cNvPr id="11" name="Picture 10" descr="A close up of a logo&#10;&#10;Description generated with very high confidence">
            <a:extLst>
              <a:ext uri="{FF2B5EF4-FFF2-40B4-BE49-F238E27FC236}">
                <a16:creationId xmlns:a16="http://schemas.microsoft.com/office/drawing/2014/main" id="{AEC6010C-CABA-42F3-877C-21D0D90D332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5268" t="4167" r="5268" b="4028"/>
          <a:stretch/>
        </p:blipFill>
        <p:spPr>
          <a:xfrm>
            <a:off x="7181850" y="280987"/>
            <a:ext cx="4743450" cy="6296025"/>
          </a:xfrm>
          <a:prstGeom prst="rect">
            <a:avLst/>
          </a:prstGeom>
        </p:spPr>
      </p:pic>
    </p:spTree>
    <p:extLst>
      <p:ext uri="{BB962C8B-B14F-4D97-AF65-F5344CB8AC3E}">
        <p14:creationId xmlns:p14="http://schemas.microsoft.com/office/powerpoint/2010/main" val="2109683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B32EC-70AB-4EB0-9D45-49AF6847FE58}"/>
              </a:ext>
            </a:extLst>
          </p:cNvPr>
          <p:cNvSpPr>
            <a:spLocks noGrp="1"/>
          </p:cNvSpPr>
          <p:nvPr>
            <p:ph type="title"/>
          </p:nvPr>
        </p:nvSpPr>
        <p:spPr>
          <a:xfrm>
            <a:off x="838200" y="365125"/>
            <a:ext cx="10515600" cy="1325563"/>
          </a:xfrm>
        </p:spPr>
        <p:txBody>
          <a:bodyPr>
            <a:normAutofit/>
          </a:bodyPr>
          <a:lstStyle/>
          <a:p>
            <a:r>
              <a:rPr lang="en-US" dirty="0"/>
              <a:t>Information to teacher:</a:t>
            </a:r>
          </a:p>
        </p:txBody>
      </p:sp>
      <p:graphicFrame>
        <p:nvGraphicFramePr>
          <p:cNvPr id="5" name="Content Placeholder 2">
            <a:extLst>
              <a:ext uri="{FF2B5EF4-FFF2-40B4-BE49-F238E27FC236}">
                <a16:creationId xmlns:a16="http://schemas.microsoft.com/office/drawing/2014/main" id="{256A9B52-3829-4968-BA15-DCF564932129}"/>
              </a:ext>
            </a:extLst>
          </p:cNvPr>
          <p:cNvGraphicFramePr>
            <a:graphicFrameLocks noGrp="1"/>
          </p:cNvGraphicFramePr>
          <p:nvPr>
            <p:ph idx="1"/>
            <p:extLst>
              <p:ext uri="{D42A27DB-BD31-4B8C-83A1-F6EECF244321}">
                <p14:modId xmlns:p14="http://schemas.microsoft.com/office/powerpoint/2010/main" val="395143325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2680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E5D6FAF-807B-434A-8406-CB35C7A06C4B}"/>
              </a:ext>
            </a:extLst>
          </p:cNvPr>
          <p:cNvSpPr>
            <a:spLocks noGrp="1"/>
          </p:cNvSpPr>
          <p:nvPr>
            <p:ph type="title"/>
          </p:nvPr>
        </p:nvSpPr>
        <p:spPr>
          <a:xfrm>
            <a:off x="4384039" y="365125"/>
            <a:ext cx="7164493" cy="1325563"/>
          </a:xfrm>
        </p:spPr>
        <p:txBody>
          <a:bodyPr>
            <a:normAutofit/>
          </a:bodyPr>
          <a:lstStyle/>
          <a:p>
            <a:r>
              <a:rPr lang="en-US" sz="5400" b="1" dirty="0"/>
              <a:t>Practice Exercise</a:t>
            </a:r>
          </a:p>
        </p:txBody>
      </p:sp>
      <p:pic>
        <p:nvPicPr>
          <p:cNvPr id="5" name="Picture 4">
            <a:extLst>
              <a:ext uri="{FF2B5EF4-FFF2-40B4-BE49-F238E27FC236}">
                <a16:creationId xmlns:a16="http://schemas.microsoft.com/office/drawing/2014/main" id="{1096BF87-DFFF-40A7-A9F4-3F4A11C264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 y="1204112"/>
            <a:ext cx="3425957" cy="44492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Content Placeholder 2">
            <a:extLst>
              <a:ext uri="{FF2B5EF4-FFF2-40B4-BE49-F238E27FC236}">
                <a16:creationId xmlns:a16="http://schemas.microsoft.com/office/drawing/2014/main" id="{4CCE4178-7163-46E1-A601-6FF466A5CB53}"/>
              </a:ext>
            </a:extLst>
          </p:cNvPr>
          <p:cNvSpPr>
            <a:spLocks noGrp="1"/>
          </p:cNvSpPr>
          <p:nvPr>
            <p:ph idx="1"/>
          </p:nvPr>
        </p:nvSpPr>
        <p:spPr>
          <a:xfrm>
            <a:off x="4366145" y="1499045"/>
            <a:ext cx="7528260" cy="4154361"/>
          </a:xfrm>
        </p:spPr>
        <p:txBody>
          <a:bodyPr>
            <a:normAutofit/>
          </a:bodyPr>
          <a:lstStyle/>
          <a:p>
            <a:pPr marL="0" indent="0">
              <a:buNone/>
            </a:pPr>
            <a:r>
              <a:rPr lang="en-US" sz="3200" dirty="0"/>
              <a:t>Let’s review the three principles from the “Acquiring Spiritual Knowledge” section in the </a:t>
            </a:r>
            <a:r>
              <a:rPr lang="en-US" sz="3200" i="1" dirty="0"/>
              <a:t>Doctrinal Mastery Core Document:</a:t>
            </a:r>
            <a:r>
              <a:rPr lang="en-US" sz="3200" dirty="0"/>
              <a:t> </a:t>
            </a:r>
          </a:p>
          <a:p>
            <a:pPr marL="971550" lvl="1" indent="-514350">
              <a:buFont typeface="+mj-lt"/>
              <a:buAutoNum type="arabicPeriod"/>
            </a:pPr>
            <a:r>
              <a:rPr lang="en-US" sz="3200" dirty="0"/>
              <a:t>Act in faith</a:t>
            </a:r>
          </a:p>
          <a:p>
            <a:pPr marL="971550" lvl="1" indent="-514350">
              <a:buFont typeface="+mj-lt"/>
              <a:buAutoNum type="arabicPeriod"/>
            </a:pPr>
            <a:r>
              <a:rPr lang="en-US" sz="3200" dirty="0"/>
              <a:t>Examine concepts and questions with an eternal perspective</a:t>
            </a:r>
          </a:p>
          <a:p>
            <a:pPr marL="971550" lvl="1" indent="-514350">
              <a:buFont typeface="+mj-lt"/>
              <a:buAutoNum type="arabicPeriod"/>
            </a:pPr>
            <a:r>
              <a:rPr lang="en-US" sz="3200" dirty="0"/>
              <a:t>Seek further understanding through divinely appointed sources</a:t>
            </a:r>
          </a:p>
        </p:txBody>
      </p:sp>
    </p:spTree>
    <p:extLst>
      <p:ext uri="{BB962C8B-B14F-4D97-AF65-F5344CB8AC3E}">
        <p14:creationId xmlns:p14="http://schemas.microsoft.com/office/powerpoint/2010/main" val="112304744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F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D086BBE-4C02-4668-80F5-D1DBF78ECC91}"/>
              </a:ext>
            </a:extLst>
          </p:cNvPr>
          <p:cNvSpPr txBox="1"/>
          <p:nvPr/>
        </p:nvSpPr>
        <p:spPr>
          <a:xfrm>
            <a:off x="524256" y="4767072"/>
            <a:ext cx="6594189" cy="1625210"/>
          </a:xfrm>
          <a:prstGeom prst="rect">
            <a:avLst/>
          </a:prstGeom>
        </p:spPr>
        <p:txBody>
          <a:bodyPr vert="horz" lIns="91440" tIns="45720" rIns="91440" bIns="45720" rtlCol="0" anchor="ctr">
            <a:normAutofit/>
          </a:bodyPr>
          <a:lstStyle/>
          <a:p>
            <a:pPr algn="r">
              <a:lnSpc>
                <a:spcPct val="90000"/>
              </a:lnSpc>
              <a:spcBef>
                <a:spcPct val="0"/>
              </a:spcBef>
              <a:spcAft>
                <a:spcPts val="600"/>
              </a:spcAft>
            </a:pPr>
            <a:r>
              <a:rPr lang="en-US" sz="4400">
                <a:solidFill>
                  <a:srgbClr val="FFFFFF"/>
                </a:solidFill>
                <a:latin typeface="+mj-lt"/>
                <a:ea typeface="+mj-ea"/>
                <a:cs typeface="+mj-cs"/>
              </a:rPr>
              <a:t>How would you help Lauren?</a:t>
            </a:r>
          </a:p>
        </p:txBody>
      </p:sp>
      <p:pic>
        <p:nvPicPr>
          <p:cNvPr id="5" name="Picture 4" descr="A person standing next to a forest&#10;&#10;Description generated with very high confidence">
            <a:extLst>
              <a:ext uri="{FF2B5EF4-FFF2-40B4-BE49-F238E27FC236}">
                <a16:creationId xmlns:a16="http://schemas.microsoft.com/office/drawing/2014/main" id="{AD36CCDF-5D44-4E25-9029-1CA1DE7BF00B}"/>
              </a:ext>
            </a:extLst>
          </p:cNvPr>
          <p:cNvPicPr>
            <a:picLocks noChangeAspect="1"/>
          </p:cNvPicPr>
          <p:nvPr/>
        </p:nvPicPr>
        <p:blipFill rotWithShape="1">
          <a:blip r:embed="rId2">
            <a:extLst>
              <a:ext uri="{28A0092B-C50C-407E-A947-70E740481C1C}">
                <a14:useLocalDpi xmlns:a14="http://schemas.microsoft.com/office/drawing/2010/main" val="0"/>
              </a:ext>
            </a:extLst>
          </a:blip>
          <a:srcRect l="1" t="12820" r="1" b="3438"/>
          <a:stretch/>
        </p:blipFill>
        <p:spPr>
          <a:xfrm>
            <a:off x="321732" y="321732"/>
            <a:ext cx="7058306" cy="4089453"/>
          </a:xfrm>
          <a:prstGeom prst="rect">
            <a:avLst/>
          </a:prstGeom>
        </p:spPr>
      </p:pic>
      <p:sp>
        <p:nvSpPr>
          <p:cNvPr id="24" name="Rectangle 2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B830120-24D1-4A1A-AFC0-740A960E4187}"/>
              </a:ext>
            </a:extLst>
          </p:cNvPr>
          <p:cNvSpPr>
            <a:spLocks noGrp="1"/>
          </p:cNvSpPr>
          <p:nvPr>
            <p:ph idx="1"/>
          </p:nvPr>
        </p:nvSpPr>
        <p:spPr>
          <a:xfrm>
            <a:off x="7706973" y="714375"/>
            <a:ext cx="4046877" cy="5600699"/>
          </a:xfrm>
        </p:spPr>
        <p:txBody>
          <a:bodyPr vert="horz" lIns="91440" tIns="45720" rIns="91440" bIns="45720" rtlCol="0" anchor="ctr">
            <a:normAutofit lnSpcReduction="10000"/>
          </a:bodyPr>
          <a:lstStyle/>
          <a:p>
            <a:pPr marL="0" indent="0">
              <a:buNone/>
            </a:pPr>
            <a:r>
              <a:rPr lang="en-US" sz="2000" dirty="0">
                <a:solidFill>
                  <a:srgbClr val="FFFFFF"/>
                </a:solidFill>
              </a:rPr>
              <a:t>You have a friend named Lauren who has not come to church for several months. You and some other members of your Sunday School class decide to visit her at her home to encourage her to attend church this coming Sunday. </a:t>
            </a:r>
          </a:p>
          <a:p>
            <a:pPr marL="0" indent="0">
              <a:buNone/>
            </a:pPr>
            <a:r>
              <a:rPr lang="en-US" sz="2000" dirty="0">
                <a:solidFill>
                  <a:srgbClr val="FFFFFF"/>
                </a:solidFill>
              </a:rPr>
              <a:t>When you tell her that you’ve missed her at church, she replies, “I’ve been going on hikes on Sundays instead of coming to church. I feel closer to God in nature.” </a:t>
            </a:r>
          </a:p>
          <a:p>
            <a:pPr marL="0" indent="0">
              <a:buNone/>
            </a:pPr>
            <a:r>
              <a:rPr lang="en-US" sz="2000" dirty="0">
                <a:solidFill>
                  <a:srgbClr val="FFFFFF"/>
                </a:solidFill>
              </a:rPr>
              <a:t>When you try to tell her about how it will bless her and others if she attends church, she says, “I don’t need the Church in order to be a good person. And I don’t think God is going to reject people from being with Him just because they don’t go to church and do all the things the Church tells them to do.”</a:t>
            </a:r>
          </a:p>
        </p:txBody>
      </p:sp>
    </p:spTree>
    <p:extLst>
      <p:ext uri="{BB962C8B-B14F-4D97-AF65-F5344CB8AC3E}">
        <p14:creationId xmlns:p14="http://schemas.microsoft.com/office/powerpoint/2010/main" val="418687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group of people sitting at a table&#10;&#10;Description generated with very high confidence">
            <a:extLst>
              <a:ext uri="{FF2B5EF4-FFF2-40B4-BE49-F238E27FC236}">
                <a16:creationId xmlns:a16="http://schemas.microsoft.com/office/drawing/2014/main" id="{C577E0A2-927F-4394-808C-0F7E0C29915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0157" r="9091" b="13235"/>
          <a:stretch/>
        </p:blipFill>
        <p:spPr>
          <a:xfrm>
            <a:off x="20" y="10"/>
            <a:ext cx="12191980" cy="6857989"/>
          </a:xfrm>
          <a:prstGeom prst="rect">
            <a:avLst/>
          </a:prstGeom>
        </p:spPr>
      </p:pic>
      <p:sp>
        <p:nvSpPr>
          <p:cNvPr id="21" name="Freeform 6">
            <a:extLst>
              <a:ext uri="{FF2B5EF4-FFF2-40B4-BE49-F238E27FC236}">
                <a16:creationId xmlns:a16="http://schemas.microsoft.com/office/drawing/2014/main" id="{B6E71514-6080-46DE-A03E-E6BCFB1D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02481" y="3900290"/>
            <a:ext cx="6732173" cy="2319536"/>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solidFill>
            <a:srgbClr val="523740"/>
          </a:solidFill>
          <a:ln w="19050">
            <a:noFill/>
          </a:ln>
          <a:effectLst>
            <a:outerShdw blurRad="76200" sx="101000" sy="101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433707E-F878-4325-BD8E-1F13D1F94C8C}"/>
              </a:ext>
            </a:extLst>
          </p:cNvPr>
          <p:cNvSpPr>
            <a:spLocks noGrp="1"/>
          </p:cNvSpPr>
          <p:nvPr>
            <p:ph type="title"/>
          </p:nvPr>
        </p:nvSpPr>
        <p:spPr>
          <a:xfrm>
            <a:off x="1122519" y="4048126"/>
            <a:ext cx="6108451" cy="780862"/>
          </a:xfrm>
        </p:spPr>
        <p:txBody>
          <a:bodyPr vert="horz" lIns="91440" tIns="45720" rIns="91440" bIns="45720" rtlCol="0" anchor="b">
            <a:normAutofit/>
          </a:bodyPr>
          <a:lstStyle/>
          <a:p>
            <a:r>
              <a:rPr lang="en-US" sz="4400" b="1" dirty="0">
                <a:solidFill>
                  <a:srgbClr val="FFFFFF"/>
                </a:solidFill>
              </a:rPr>
              <a:t>Group Activity</a:t>
            </a:r>
          </a:p>
        </p:txBody>
      </p:sp>
      <p:sp>
        <p:nvSpPr>
          <p:cNvPr id="4" name="Text Placeholder 3">
            <a:extLst>
              <a:ext uri="{FF2B5EF4-FFF2-40B4-BE49-F238E27FC236}">
                <a16:creationId xmlns:a16="http://schemas.microsoft.com/office/drawing/2014/main" id="{7AA35CA4-AE76-45A0-99C5-7A61954F2F8B}"/>
              </a:ext>
            </a:extLst>
          </p:cNvPr>
          <p:cNvSpPr>
            <a:spLocks noGrp="1"/>
          </p:cNvSpPr>
          <p:nvPr>
            <p:ph type="body" idx="1"/>
          </p:nvPr>
        </p:nvSpPr>
        <p:spPr>
          <a:xfrm>
            <a:off x="1106163" y="4914900"/>
            <a:ext cx="6361437" cy="1008776"/>
          </a:xfrm>
        </p:spPr>
        <p:txBody>
          <a:bodyPr vert="horz" lIns="91440" tIns="45720" rIns="91440" bIns="45720" rtlCol="0">
            <a:noAutofit/>
          </a:bodyPr>
          <a:lstStyle/>
          <a:p>
            <a:r>
              <a:rPr lang="en-US" sz="2300" dirty="0">
                <a:solidFill>
                  <a:srgbClr val="FFFFFF"/>
                </a:solidFill>
              </a:rPr>
              <a:t>Discuss and answer the questions on the handout.  </a:t>
            </a:r>
          </a:p>
          <a:p>
            <a:r>
              <a:rPr lang="en-US" sz="2300" dirty="0">
                <a:solidFill>
                  <a:srgbClr val="FFFFFF"/>
                </a:solidFill>
              </a:rPr>
              <a:t>Be prepared to share your answers with the class.</a:t>
            </a:r>
          </a:p>
        </p:txBody>
      </p:sp>
    </p:spTree>
    <p:extLst>
      <p:ext uri="{BB962C8B-B14F-4D97-AF65-F5344CB8AC3E}">
        <p14:creationId xmlns:p14="http://schemas.microsoft.com/office/powerpoint/2010/main" val="3960791291"/>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F084DF-0D4E-4CFD-BA86-4EC6E4ECB5CE}"/>
              </a:ext>
            </a:extLst>
          </p:cNvPr>
          <p:cNvPicPr>
            <a:picLocks noChangeAspect="1"/>
          </p:cNvPicPr>
          <p:nvPr/>
        </p:nvPicPr>
        <p:blipFill rotWithShape="1">
          <a:blip r:embed="rId2"/>
          <a:srcRect l="31406" t="9028" r="31718" b="7500"/>
          <a:stretch/>
        </p:blipFill>
        <p:spPr>
          <a:xfrm>
            <a:off x="6865547" y="520394"/>
            <a:ext cx="4711102" cy="5998670"/>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18607799-7AB8-442D-B1C4-90A6F0946B27}"/>
              </a:ext>
            </a:extLst>
          </p:cNvPr>
          <p:cNvSpPr/>
          <p:nvPr/>
        </p:nvSpPr>
        <p:spPr>
          <a:xfrm>
            <a:off x="615351" y="1216172"/>
            <a:ext cx="5845834" cy="3970318"/>
          </a:xfrm>
          <a:prstGeom prst="rect">
            <a:avLst/>
          </a:prstGeom>
        </p:spPr>
        <p:txBody>
          <a:bodyPr wrap="square">
            <a:spAutoFit/>
          </a:bodyPr>
          <a:lstStyle/>
          <a:p>
            <a:r>
              <a:rPr lang="en-US" b="1" i="0" u="none" strike="noStrike" dirty="0">
                <a:solidFill>
                  <a:srgbClr val="333333"/>
                </a:solidFill>
                <a:effectLst/>
                <a:latin typeface="Open Sans"/>
              </a:rPr>
              <a:t>Note to teacher:</a:t>
            </a:r>
          </a:p>
          <a:p>
            <a:endParaRPr lang="en-US" dirty="0">
              <a:solidFill>
                <a:srgbClr val="333333"/>
              </a:solidFill>
              <a:latin typeface="Open Sans"/>
            </a:endParaRPr>
          </a:p>
          <a:p>
            <a:r>
              <a:rPr lang="en-US" b="0" i="0" u="none" strike="noStrike" dirty="0">
                <a:solidFill>
                  <a:srgbClr val="333333"/>
                </a:solidFill>
                <a:effectLst/>
                <a:latin typeface="Open Sans"/>
              </a:rPr>
              <a:t>Divide the class into small groups. Provide each group with the accompanying handout, and give each group time to work on it together.</a:t>
            </a:r>
          </a:p>
          <a:p>
            <a:endParaRPr lang="en-US" dirty="0">
              <a:solidFill>
                <a:srgbClr val="333333"/>
              </a:solidFill>
              <a:latin typeface="Open Sans"/>
            </a:endParaRPr>
          </a:p>
          <a:p>
            <a:r>
              <a:rPr lang="en-US" dirty="0"/>
              <a:t>After students have had sufficient time to discuss the questions in the handout, invite each group to share with the class one idea they have for helping Lauren acquire spiritual knowledge. </a:t>
            </a:r>
          </a:p>
          <a:p>
            <a:endParaRPr lang="en-US" dirty="0"/>
          </a:p>
          <a:p>
            <a:r>
              <a:rPr lang="en-US" dirty="0"/>
              <a:t>Encourage students to record in their class notebooks or study journals their thoughts about the experience and the answers their group found.</a:t>
            </a:r>
          </a:p>
        </p:txBody>
      </p:sp>
      <p:sp>
        <p:nvSpPr>
          <p:cNvPr id="2" name="TextBox 1">
            <a:extLst>
              <a:ext uri="{FF2B5EF4-FFF2-40B4-BE49-F238E27FC236}">
                <a16:creationId xmlns:a16="http://schemas.microsoft.com/office/drawing/2014/main" id="{DCD6CAD8-51F8-4058-9DE5-6E9D77F63E65}"/>
              </a:ext>
            </a:extLst>
          </p:cNvPr>
          <p:cNvSpPr txBox="1"/>
          <p:nvPr/>
        </p:nvSpPr>
        <p:spPr>
          <a:xfrm>
            <a:off x="491706" y="5779698"/>
            <a:ext cx="6038490" cy="646331"/>
          </a:xfrm>
          <a:prstGeom prst="rect">
            <a:avLst/>
          </a:prstGeom>
          <a:noFill/>
        </p:spPr>
        <p:txBody>
          <a:bodyPr wrap="square" rtlCol="0">
            <a:spAutoFit/>
          </a:bodyPr>
          <a:lstStyle/>
          <a:p>
            <a:r>
              <a:rPr lang="en-US" sz="1200" dirty="0">
                <a:hlinkClick r:id="rId3"/>
              </a:rPr>
              <a:t>https://www.lds.org/bc/content/shared/content/images/gospel-library/manual/PD60001174/PD60001174_000_Ordinances_Covenants_handout.pdf</a:t>
            </a:r>
            <a:endParaRPr lang="en-US" sz="1200" dirty="0"/>
          </a:p>
          <a:p>
            <a:endParaRPr lang="en-US" sz="1200" dirty="0"/>
          </a:p>
        </p:txBody>
      </p:sp>
    </p:spTree>
    <p:extLst>
      <p:ext uri="{BB962C8B-B14F-4D97-AF65-F5344CB8AC3E}">
        <p14:creationId xmlns:p14="http://schemas.microsoft.com/office/powerpoint/2010/main" val="3429499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82BD70C-C4A0-46C4-9518-A731098B4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19F770-E11A-42C4-B813-B485442135E4}"/>
              </a:ext>
            </a:extLst>
          </p:cNvPr>
          <p:cNvSpPr>
            <a:spLocks noGrp="1"/>
          </p:cNvSpPr>
          <p:nvPr>
            <p:ph type="ctrTitle"/>
          </p:nvPr>
        </p:nvSpPr>
        <p:spPr>
          <a:xfrm>
            <a:off x="5977195" y="2390833"/>
            <a:ext cx="5814755" cy="2076333"/>
          </a:xfrm>
        </p:spPr>
        <p:txBody>
          <a:bodyPr anchor="t">
            <a:noAutofit/>
          </a:bodyPr>
          <a:lstStyle/>
          <a:p>
            <a:pPr algn="l"/>
            <a:r>
              <a:rPr lang="en-US" b="1" dirty="0">
                <a:solidFill>
                  <a:schemeClr val="bg1"/>
                </a:solidFill>
              </a:rPr>
              <a:t>Doctrinal Mastery Cumulative Review </a:t>
            </a:r>
          </a:p>
        </p:txBody>
      </p:sp>
      <p:sp>
        <p:nvSpPr>
          <p:cNvPr id="28" name="Freeform: Shape 27">
            <a:extLst>
              <a:ext uri="{FF2B5EF4-FFF2-40B4-BE49-F238E27FC236}">
                <a16:creationId xmlns:a16="http://schemas.microsoft.com/office/drawing/2014/main" id="{39B74A45-BDDD-4892-B8C0-B290C0944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79352" cy="6374535"/>
          </a:xfrm>
          <a:custGeom>
            <a:avLst/>
            <a:gdLst>
              <a:gd name="connsiteX0" fmla="*/ 609861 w 5379352"/>
              <a:gd name="connsiteY0" fmla="*/ 6374535 h 6374535"/>
              <a:gd name="connsiteX1" fmla="*/ 3449004 w 5379352"/>
              <a:gd name="connsiteY1" fmla="*/ 6374535 h 6374535"/>
              <a:gd name="connsiteX2" fmla="*/ 3628245 w 5379352"/>
              <a:gd name="connsiteY2" fmla="*/ 6288190 h 6374535"/>
              <a:gd name="connsiteX3" fmla="*/ 5379352 w 5379352"/>
              <a:gd name="connsiteY3" fmla="*/ 3346018 h 6374535"/>
              <a:gd name="connsiteX4" fmla="*/ 2033334 w 5379352"/>
              <a:gd name="connsiteY4" fmla="*/ 0 h 6374535"/>
              <a:gd name="connsiteX5" fmla="*/ 129310 w 5379352"/>
              <a:gd name="connsiteY5" fmla="*/ 594192 h 6374535"/>
              <a:gd name="connsiteX6" fmla="*/ 0 w 5379352"/>
              <a:gd name="connsiteY6" fmla="*/ 692103 h 6374535"/>
              <a:gd name="connsiteX7" fmla="*/ 0 w 5379352"/>
              <a:gd name="connsiteY7" fmla="*/ 5999934 h 6374535"/>
              <a:gd name="connsiteX8" fmla="*/ 129311 w 5379352"/>
              <a:gd name="connsiteY8" fmla="*/ 6097845 h 6374535"/>
              <a:gd name="connsiteX9" fmla="*/ 367831 w 5379352"/>
              <a:gd name="connsiteY9" fmla="*/ 6248727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79352" h="6374535">
                <a:moveTo>
                  <a:pt x="609861" y="6374535"/>
                </a:moveTo>
                <a:lnTo>
                  <a:pt x="3449004" y="6374535"/>
                </a:lnTo>
                <a:lnTo>
                  <a:pt x="3628245" y="6288190"/>
                </a:lnTo>
                <a:cubicBezTo>
                  <a:pt x="4671283" y="5721578"/>
                  <a:pt x="5379352" y="4616487"/>
                  <a:pt x="5379352" y="3346018"/>
                </a:cubicBezTo>
                <a:cubicBezTo>
                  <a:pt x="5379352" y="1498063"/>
                  <a:pt x="3881289" y="0"/>
                  <a:pt x="2033334" y="0"/>
                </a:cubicBezTo>
                <a:cubicBezTo>
                  <a:pt x="1325914" y="0"/>
                  <a:pt x="669769" y="219535"/>
                  <a:pt x="129310" y="594192"/>
                </a:cubicBezTo>
                <a:lnTo>
                  <a:pt x="0" y="692103"/>
                </a:lnTo>
                <a:lnTo>
                  <a:pt x="0" y="5999934"/>
                </a:lnTo>
                <a:lnTo>
                  <a:pt x="129311" y="6097845"/>
                </a:lnTo>
                <a:cubicBezTo>
                  <a:pt x="206519" y="6151367"/>
                  <a:pt x="286089" y="6201724"/>
                  <a:pt x="367831" y="6248727"/>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C516C73E-9465-4C9E-9B86-9E58FB326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9" y="0"/>
            <a:ext cx="5210147" cy="6210629"/>
          </a:xfrm>
          <a:custGeom>
            <a:avLst/>
            <a:gdLst>
              <a:gd name="connsiteX0" fmla="*/ 1058223 w 5210147"/>
              <a:gd name="connsiteY0" fmla="*/ 0 h 6210629"/>
              <a:gd name="connsiteX1" fmla="*/ 3003078 w 5210147"/>
              <a:gd name="connsiteY1" fmla="*/ 0 h 6210629"/>
              <a:gd name="connsiteX2" fmla="*/ 3266657 w 5210147"/>
              <a:gd name="connsiteY2" fmla="*/ 96471 h 6210629"/>
              <a:gd name="connsiteX3" fmla="*/ 5210147 w 5210147"/>
              <a:gd name="connsiteY3" fmla="*/ 3028517 h 6210629"/>
              <a:gd name="connsiteX4" fmla="*/ 2028035 w 5210147"/>
              <a:gd name="connsiteY4" fmla="*/ 6210629 h 6210629"/>
              <a:gd name="connsiteX5" fmla="*/ 3916 w 5210147"/>
              <a:gd name="connsiteY5" fmla="*/ 5483989 h 6210629"/>
              <a:gd name="connsiteX6" fmla="*/ 0 w 5210147"/>
              <a:gd name="connsiteY6" fmla="*/ 5480430 h 6210629"/>
              <a:gd name="connsiteX7" fmla="*/ 0 w 5210147"/>
              <a:gd name="connsiteY7" fmla="*/ 576603 h 6210629"/>
              <a:gd name="connsiteX8" fmla="*/ 3916 w 5210147"/>
              <a:gd name="connsiteY8" fmla="*/ 573044 h 6210629"/>
              <a:gd name="connsiteX9" fmla="*/ 933918 w 5210147"/>
              <a:gd name="connsiteY9" fmla="*/ 39494 h 62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10147" h="6210629">
                <a:moveTo>
                  <a:pt x="1058223" y="0"/>
                </a:moveTo>
                <a:lnTo>
                  <a:pt x="3003078" y="0"/>
                </a:lnTo>
                <a:lnTo>
                  <a:pt x="3266657" y="96471"/>
                </a:lnTo>
                <a:cubicBezTo>
                  <a:pt x="4408765" y="579542"/>
                  <a:pt x="5210147" y="1710443"/>
                  <a:pt x="5210147" y="3028517"/>
                </a:cubicBezTo>
                <a:cubicBezTo>
                  <a:pt x="5210147" y="4785949"/>
                  <a:pt x="3785467" y="6210629"/>
                  <a:pt x="2028035" y="6210629"/>
                </a:cubicBezTo>
                <a:cubicBezTo>
                  <a:pt x="1259159" y="6210629"/>
                  <a:pt x="553973" y="5937936"/>
                  <a:pt x="3916" y="5483989"/>
                </a:cubicBezTo>
                <a:lnTo>
                  <a:pt x="0" y="5480430"/>
                </a:lnTo>
                <a:lnTo>
                  <a:pt x="0" y="576603"/>
                </a:lnTo>
                <a:lnTo>
                  <a:pt x="3916" y="573044"/>
                </a:lnTo>
                <a:cubicBezTo>
                  <a:pt x="278945" y="346070"/>
                  <a:pt x="592755" y="164410"/>
                  <a:pt x="933918" y="394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Checkmark">
            <a:extLst>
              <a:ext uri="{FF2B5EF4-FFF2-40B4-BE49-F238E27FC236}">
                <a16:creationId xmlns:a16="http://schemas.microsoft.com/office/drawing/2014/main" id="{552CC6A2-BC6C-4D22-90E1-195B9DF7EA6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0941" y="1301551"/>
            <a:ext cx="3440610" cy="3440610"/>
          </a:xfrm>
          <a:prstGeom prst="rect">
            <a:avLst/>
          </a:prstGeom>
        </p:spPr>
      </p:pic>
    </p:spTree>
    <p:extLst>
      <p:ext uri="{BB962C8B-B14F-4D97-AF65-F5344CB8AC3E}">
        <p14:creationId xmlns:p14="http://schemas.microsoft.com/office/powerpoint/2010/main" val="3593080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A6ED4-9B00-411E-8B66-CDCB1DDE5C79}"/>
              </a:ext>
            </a:extLst>
          </p:cNvPr>
          <p:cNvSpPr>
            <a:spLocks noGrp="1"/>
          </p:cNvSpPr>
          <p:nvPr>
            <p:ph type="title"/>
          </p:nvPr>
        </p:nvSpPr>
        <p:spPr>
          <a:xfrm>
            <a:off x="838200" y="365125"/>
            <a:ext cx="10515600" cy="1325563"/>
          </a:xfrm>
        </p:spPr>
        <p:txBody>
          <a:bodyPr>
            <a:normAutofit/>
          </a:bodyPr>
          <a:lstStyle/>
          <a:p>
            <a:r>
              <a:rPr lang="en-US"/>
              <a:t>Note to teacher:</a:t>
            </a:r>
          </a:p>
        </p:txBody>
      </p:sp>
      <p:graphicFrame>
        <p:nvGraphicFramePr>
          <p:cNvPr id="5" name="Content Placeholder 2">
            <a:extLst>
              <a:ext uri="{FF2B5EF4-FFF2-40B4-BE49-F238E27FC236}">
                <a16:creationId xmlns:a16="http://schemas.microsoft.com/office/drawing/2014/main" id="{9A7A8DB5-DD9E-4899-B9EE-3E5CA90BE222}"/>
              </a:ext>
            </a:extLst>
          </p:cNvPr>
          <p:cNvGraphicFramePr>
            <a:graphicFrameLocks noGrp="1"/>
          </p:cNvGraphicFramePr>
          <p:nvPr>
            <p:ph idx="1"/>
            <p:extLst>
              <p:ext uri="{D42A27DB-BD31-4B8C-83A1-F6EECF244321}">
                <p14:modId xmlns:p14="http://schemas.microsoft.com/office/powerpoint/2010/main" val="76417063"/>
              </p:ext>
            </p:extLst>
          </p:nvPr>
        </p:nvGraphicFramePr>
        <p:xfrm>
          <a:off x="838200" y="1690688"/>
          <a:ext cx="10515600" cy="4014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7789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392ED-35CE-46BA-B00C-68FE27877204}"/>
              </a:ext>
            </a:extLst>
          </p:cNvPr>
          <p:cNvSpPr>
            <a:spLocks noGrp="1"/>
          </p:cNvSpPr>
          <p:nvPr>
            <p:ph type="title"/>
          </p:nvPr>
        </p:nvSpPr>
        <p:spPr>
          <a:xfrm>
            <a:off x="2104845" y="6332956"/>
            <a:ext cx="4703553" cy="615642"/>
          </a:xfrm>
        </p:spPr>
        <p:txBody>
          <a:bodyPr vert="horz" lIns="91440" tIns="45720" rIns="91440" bIns="45720" rtlCol="0" anchor="t">
            <a:noAutofit/>
          </a:bodyPr>
          <a:lstStyle/>
          <a:p>
            <a:pPr algn="ctr"/>
            <a:r>
              <a:rPr lang="en-US" sz="2000" b="1" dirty="0"/>
              <a:t>President Howard W. Hunter</a:t>
            </a:r>
          </a:p>
        </p:txBody>
      </p:sp>
      <p:sp>
        <p:nvSpPr>
          <p:cNvPr id="12" name="Freeform: Shape 11">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person wearing a suit and tie&#10;&#10;Description generated with very high confidence">
            <a:extLst>
              <a:ext uri="{FF2B5EF4-FFF2-40B4-BE49-F238E27FC236}">
                <a16:creationId xmlns:a16="http://schemas.microsoft.com/office/drawing/2014/main" id="{54F2EE4B-395E-4E3D-9751-E89DFE8B243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 b="14575"/>
          <a:stretch/>
        </p:blipFill>
        <p:spPr>
          <a:xfrm>
            <a:off x="6021086" y="544777"/>
            <a:ext cx="6170914" cy="6313225"/>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
        <p:nvSpPr>
          <p:cNvPr id="8" name="Rectangle 7">
            <a:extLst>
              <a:ext uri="{FF2B5EF4-FFF2-40B4-BE49-F238E27FC236}">
                <a16:creationId xmlns:a16="http://schemas.microsoft.com/office/drawing/2014/main" id="{4AF78023-3FF4-486E-8060-735991023F61}"/>
              </a:ext>
            </a:extLst>
          </p:cNvPr>
          <p:cNvSpPr/>
          <p:nvPr/>
        </p:nvSpPr>
        <p:spPr>
          <a:xfrm>
            <a:off x="750323" y="1156398"/>
            <a:ext cx="5188876" cy="4708981"/>
          </a:xfrm>
          <a:prstGeom prst="rect">
            <a:avLst/>
          </a:prstGeom>
        </p:spPr>
        <p:txBody>
          <a:bodyPr wrap="square">
            <a:spAutoFit/>
          </a:bodyPr>
          <a:lstStyle/>
          <a:p>
            <a:r>
              <a:rPr lang="en-US" sz="3000" dirty="0"/>
              <a:t>“We want … students to have confidence in the strength and truths of the scriptures, confidence that their Heavenly Father is really speaking to them through the scriptures, and confidence that they can turn to the scriptures and find answers to their problems and their prayers” </a:t>
            </a:r>
          </a:p>
        </p:txBody>
      </p:sp>
    </p:spTree>
    <p:extLst>
      <p:ext uri="{BB962C8B-B14F-4D97-AF65-F5344CB8AC3E}">
        <p14:creationId xmlns:p14="http://schemas.microsoft.com/office/powerpoint/2010/main" val="165421024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788</Words>
  <Application>Microsoft Office PowerPoint</Application>
  <PresentationFormat>Widescreen</PresentationFormat>
  <Paragraphs>48</Paragraphs>
  <Slides>13</Slides>
  <Notes>0</Notes>
  <HiddenSlides>4</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Open Sans</vt:lpstr>
      <vt:lpstr>Office Theme</vt:lpstr>
      <vt:lpstr>Doctrinal Mastery</vt:lpstr>
      <vt:lpstr>Information to teacher:</vt:lpstr>
      <vt:lpstr>Practice Exercise</vt:lpstr>
      <vt:lpstr>PowerPoint Presentation</vt:lpstr>
      <vt:lpstr>Group Activity</vt:lpstr>
      <vt:lpstr>PowerPoint Presentation</vt:lpstr>
      <vt:lpstr>Doctrinal Mastery Cumulative Review </vt:lpstr>
      <vt:lpstr>Note to teacher:</vt:lpstr>
      <vt:lpstr>President Howard W. Hunter</vt:lpstr>
      <vt:lpstr>PowerPoint Presentation</vt:lpstr>
      <vt:lpstr>Your Assignment:</vt:lpstr>
      <vt:lpstr>Note to teacher:</vt:lpstr>
      <vt:lpstr>Doctrinal Mastery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Doctrinal Mastery</dc:title>
  <dc:creator>Deborah Cole</dc:creator>
  <cp:lastModifiedBy>Eric Richards</cp:lastModifiedBy>
  <cp:revision>5</cp:revision>
  <dcterms:created xsi:type="dcterms:W3CDTF">2018-08-10T20:51:38Z</dcterms:created>
  <dcterms:modified xsi:type="dcterms:W3CDTF">2018-08-13T15:32:21Z</dcterms:modified>
</cp:coreProperties>
</file>