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9" r:id="rId5"/>
    <p:sldId id="259" r:id="rId6"/>
    <p:sldId id="266" r:id="rId7"/>
    <p:sldId id="260" r:id="rId8"/>
    <p:sldId id="267" r:id="rId9"/>
    <p:sldId id="262" r:id="rId10"/>
    <p:sldId id="263" r:id="rId11"/>
    <p:sldId id="264"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7" autoAdjust="0"/>
    <p:restoredTop sz="94660"/>
  </p:normalViewPr>
  <p:slideViewPr>
    <p:cSldViewPr snapToGrid="0">
      <p:cViewPr varScale="1">
        <p:scale>
          <a:sx n="61" d="100"/>
          <a:sy n="61" d="100"/>
        </p:scale>
        <p:origin x="72" y="23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A9F10A-F68D-4391-9DA6-739322356B06}" type="doc">
      <dgm:prSet loTypeId="urn:microsoft.com/office/officeart/2008/layout/LinedList" loCatId="list" qsTypeId="urn:microsoft.com/office/officeart/2005/8/quickstyle/simple2" qsCatId="simple" csTypeId="urn:microsoft.com/office/officeart/2005/8/colors/accent3_2" csCatId="accent3" phldr="1"/>
      <dgm:spPr/>
      <dgm:t>
        <a:bodyPr/>
        <a:lstStyle/>
        <a:p>
          <a:endParaRPr lang="en-US"/>
        </a:p>
      </dgm:t>
    </dgm:pt>
    <dgm:pt modelId="{17D2F228-608F-4F91-9A51-8386FF9F02AC}">
      <dgm:prSet/>
      <dgm:spPr/>
      <dgm:t>
        <a:bodyPr/>
        <a:lstStyle/>
        <a:p>
          <a:pPr algn="ctr"/>
          <a:r>
            <a:rPr lang="en-US" b="1" i="1" dirty="0"/>
            <a:t>Aaronic Priesthood</a:t>
          </a:r>
          <a:r>
            <a:rPr lang="en-US" b="1" i="0" dirty="0"/>
            <a:t> </a:t>
          </a:r>
        </a:p>
        <a:p>
          <a:pPr algn="ctr"/>
          <a:r>
            <a:rPr lang="en-US" b="1" i="1" dirty="0"/>
            <a:t>Melchizedek Priesthood</a:t>
          </a:r>
          <a:r>
            <a:rPr lang="en-US" b="0" i="0" dirty="0"/>
            <a:t> </a:t>
          </a:r>
        </a:p>
        <a:p>
          <a:pPr algn="l"/>
          <a:r>
            <a:rPr lang="en-US" b="0" i="0" dirty="0"/>
            <a:t>How do you explain to someone the differences between these two priesthoods?</a:t>
          </a:r>
        </a:p>
      </dgm:t>
    </dgm:pt>
    <dgm:pt modelId="{73284E28-9EF2-43A7-AADB-5C349CAEF37D}" type="parTrans" cxnId="{2FA0848E-59B1-47A7-93A9-2D472A3C87D4}">
      <dgm:prSet/>
      <dgm:spPr/>
      <dgm:t>
        <a:bodyPr/>
        <a:lstStyle/>
        <a:p>
          <a:endParaRPr lang="en-US"/>
        </a:p>
      </dgm:t>
    </dgm:pt>
    <dgm:pt modelId="{CD1BF92E-0761-4509-A753-5CCC0A247FD4}" type="sibTrans" cxnId="{2FA0848E-59B1-47A7-93A9-2D472A3C87D4}">
      <dgm:prSet/>
      <dgm:spPr/>
      <dgm:t>
        <a:bodyPr/>
        <a:lstStyle/>
        <a:p>
          <a:endParaRPr lang="en-US"/>
        </a:p>
      </dgm:t>
    </dgm:pt>
    <dgm:pt modelId="{E2A0FC48-87D2-4371-809B-76F85E30D1BB}" type="pres">
      <dgm:prSet presAssocID="{F1A9F10A-F68D-4391-9DA6-739322356B06}" presName="vert0" presStyleCnt="0">
        <dgm:presLayoutVars>
          <dgm:dir/>
          <dgm:animOne val="branch"/>
          <dgm:animLvl val="lvl"/>
        </dgm:presLayoutVars>
      </dgm:prSet>
      <dgm:spPr/>
    </dgm:pt>
    <dgm:pt modelId="{7B79C975-5584-4990-8A31-087E725DA6AB}" type="pres">
      <dgm:prSet presAssocID="{17D2F228-608F-4F91-9A51-8386FF9F02AC}" presName="thickLine" presStyleLbl="alignNode1" presStyleIdx="0" presStyleCnt="1"/>
      <dgm:spPr/>
    </dgm:pt>
    <dgm:pt modelId="{80BE6D53-ECF0-465B-B05F-E188E39198AB}" type="pres">
      <dgm:prSet presAssocID="{17D2F228-608F-4F91-9A51-8386FF9F02AC}" presName="horz1" presStyleCnt="0"/>
      <dgm:spPr/>
    </dgm:pt>
    <dgm:pt modelId="{87A7BC30-015C-45A2-A500-72F823123961}" type="pres">
      <dgm:prSet presAssocID="{17D2F228-608F-4F91-9A51-8386FF9F02AC}" presName="tx1" presStyleLbl="revTx" presStyleIdx="0" presStyleCnt="1"/>
      <dgm:spPr/>
    </dgm:pt>
    <dgm:pt modelId="{31C958E2-CD76-4AC3-A6C6-FC73CD1D4961}" type="pres">
      <dgm:prSet presAssocID="{17D2F228-608F-4F91-9A51-8386FF9F02AC}" presName="vert1" presStyleCnt="0"/>
      <dgm:spPr/>
    </dgm:pt>
  </dgm:ptLst>
  <dgm:cxnLst>
    <dgm:cxn modelId="{E8A87C86-EE77-47F3-8BFA-CE87BAA68D45}" type="presOf" srcId="{F1A9F10A-F68D-4391-9DA6-739322356B06}" destId="{E2A0FC48-87D2-4371-809B-76F85E30D1BB}" srcOrd="0" destOrd="0" presId="urn:microsoft.com/office/officeart/2008/layout/LinedList"/>
    <dgm:cxn modelId="{2FA0848E-59B1-47A7-93A9-2D472A3C87D4}" srcId="{F1A9F10A-F68D-4391-9DA6-739322356B06}" destId="{17D2F228-608F-4F91-9A51-8386FF9F02AC}" srcOrd="0" destOrd="0" parTransId="{73284E28-9EF2-43A7-AADB-5C349CAEF37D}" sibTransId="{CD1BF92E-0761-4509-A753-5CCC0A247FD4}"/>
    <dgm:cxn modelId="{87C9D3BA-001C-4F16-90B3-5D8FC4E0ED88}" type="presOf" srcId="{17D2F228-608F-4F91-9A51-8386FF9F02AC}" destId="{87A7BC30-015C-45A2-A500-72F823123961}" srcOrd="0" destOrd="0" presId="urn:microsoft.com/office/officeart/2008/layout/LinedList"/>
    <dgm:cxn modelId="{14BB8637-B504-4405-B5CE-75D138EEC5C9}" type="presParOf" srcId="{E2A0FC48-87D2-4371-809B-76F85E30D1BB}" destId="{7B79C975-5584-4990-8A31-087E725DA6AB}" srcOrd="0" destOrd="0" presId="urn:microsoft.com/office/officeart/2008/layout/LinedList"/>
    <dgm:cxn modelId="{AB8D4905-B9D9-4166-B166-AE7AFD4D8CD5}" type="presParOf" srcId="{E2A0FC48-87D2-4371-809B-76F85E30D1BB}" destId="{80BE6D53-ECF0-465B-B05F-E188E39198AB}" srcOrd="1" destOrd="0" presId="urn:microsoft.com/office/officeart/2008/layout/LinedList"/>
    <dgm:cxn modelId="{BBEB2EB3-1F78-41F7-9E28-C026D611A7BF}" type="presParOf" srcId="{80BE6D53-ECF0-465B-B05F-E188E39198AB}" destId="{87A7BC30-015C-45A2-A500-72F823123961}" srcOrd="0" destOrd="0" presId="urn:microsoft.com/office/officeart/2008/layout/LinedList"/>
    <dgm:cxn modelId="{50EE6C75-B351-4423-9F60-6FD840250F10}" type="presParOf" srcId="{80BE6D53-ECF0-465B-B05F-E188E39198AB}" destId="{31C958E2-CD76-4AC3-A6C6-FC73CD1D496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79C975-5584-4990-8A31-087E725DA6AB}">
      <dsp:nvSpPr>
        <dsp:cNvPr id="0" name=""/>
        <dsp:cNvSpPr/>
      </dsp:nvSpPr>
      <dsp:spPr>
        <a:xfrm>
          <a:off x="0" y="0"/>
          <a:ext cx="7959436"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87A7BC30-015C-45A2-A500-72F823123961}">
      <dsp:nvSpPr>
        <dsp:cNvPr id="0" name=""/>
        <dsp:cNvSpPr/>
      </dsp:nvSpPr>
      <dsp:spPr>
        <a:xfrm>
          <a:off x="0" y="0"/>
          <a:ext cx="7959436" cy="38579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830" tIns="163830" rIns="163830" bIns="163830" numCol="1" spcCol="1270" anchor="t" anchorCtr="0">
          <a:noAutofit/>
        </a:bodyPr>
        <a:lstStyle/>
        <a:p>
          <a:pPr marL="0" lvl="0" indent="0" algn="ctr" defTabSz="1911350">
            <a:lnSpc>
              <a:spcPct val="90000"/>
            </a:lnSpc>
            <a:spcBef>
              <a:spcPct val="0"/>
            </a:spcBef>
            <a:spcAft>
              <a:spcPct val="35000"/>
            </a:spcAft>
            <a:buNone/>
          </a:pPr>
          <a:r>
            <a:rPr lang="en-US" sz="4300" b="1" i="1" kern="1200" dirty="0"/>
            <a:t>Aaronic Priesthood</a:t>
          </a:r>
          <a:r>
            <a:rPr lang="en-US" sz="4300" b="1" i="0" kern="1200" dirty="0"/>
            <a:t> </a:t>
          </a:r>
        </a:p>
        <a:p>
          <a:pPr marL="0" lvl="0" indent="0" algn="ctr" defTabSz="1911350">
            <a:lnSpc>
              <a:spcPct val="90000"/>
            </a:lnSpc>
            <a:spcBef>
              <a:spcPct val="0"/>
            </a:spcBef>
            <a:spcAft>
              <a:spcPct val="35000"/>
            </a:spcAft>
            <a:buNone/>
          </a:pPr>
          <a:r>
            <a:rPr lang="en-US" sz="4300" b="1" i="1" kern="1200" dirty="0"/>
            <a:t>Melchizedek Priesthood</a:t>
          </a:r>
          <a:r>
            <a:rPr lang="en-US" sz="4300" b="0" i="0" kern="1200" dirty="0"/>
            <a:t> </a:t>
          </a:r>
        </a:p>
        <a:p>
          <a:pPr marL="0" lvl="0" indent="0" algn="l" defTabSz="1911350">
            <a:lnSpc>
              <a:spcPct val="90000"/>
            </a:lnSpc>
            <a:spcBef>
              <a:spcPct val="0"/>
            </a:spcBef>
            <a:spcAft>
              <a:spcPct val="35000"/>
            </a:spcAft>
            <a:buNone/>
          </a:pPr>
          <a:r>
            <a:rPr lang="en-US" sz="4300" b="0" i="0" kern="1200" dirty="0"/>
            <a:t>How do you explain to someone the differences between these two priesthoods?</a:t>
          </a:r>
        </a:p>
      </dsp:txBody>
      <dsp:txXfrm>
        <a:off x="0" y="0"/>
        <a:ext cx="7959436" cy="385793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603CC-E9C4-4599-93F2-1C23FCE85EC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B65DD7A-8471-4994-AEB7-90E796F1F6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CAA360B-59F1-4A28-A978-187D30D1F276}"/>
              </a:ext>
            </a:extLst>
          </p:cNvPr>
          <p:cNvSpPr>
            <a:spLocks noGrp="1"/>
          </p:cNvSpPr>
          <p:nvPr>
            <p:ph type="dt" sz="half" idx="10"/>
          </p:nvPr>
        </p:nvSpPr>
        <p:spPr/>
        <p:txBody>
          <a:bodyPr/>
          <a:lstStyle/>
          <a:p>
            <a:fld id="{9BD75C13-2D67-46D0-A151-7BACDC02CDF9}" type="datetimeFigureOut">
              <a:rPr lang="en-US" smtClean="0"/>
              <a:t>8/14/2018</a:t>
            </a:fld>
            <a:endParaRPr lang="en-US"/>
          </a:p>
        </p:txBody>
      </p:sp>
      <p:sp>
        <p:nvSpPr>
          <p:cNvPr id="5" name="Footer Placeholder 4">
            <a:extLst>
              <a:ext uri="{FF2B5EF4-FFF2-40B4-BE49-F238E27FC236}">
                <a16:creationId xmlns:a16="http://schemas.microsoft.com/office/drawing/2014/main" id="{A96D9D90-3B17-47E0-89A6-6B282F6E25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F2DA57-773F-4EC6-B953-C746702373AA}"/>
              </a:ext>
            </a:extLst>
          </p:cNvPr>
          <p:cNvSpPr>
            <a:spLocks noGrp="1"/>
          </p:cNvSpPr>
          <p:nvPr>
            <p:ph type="sldNum" sz="quarter" idx="12"/>
          </p:nvPr>
        </p:nvSpPr>
        <p:spPr/>
        <p:txBody>
          <a:bodyPr/>
          <a:lstStyle/>
          <a:p>
            <a:fld id="{55079326-9972-4352-8105-593AEB3B4E68}" type="slidenum">
              <a:rPr lang="en-US" smtClean="0"/>
              <a:t>‹#›</a:t>
            </a:fld>
            <a:endParaRPr lang="en-US"/>
          </a:p>
        </p:txBody>
      </p:sp>
    </p:spTree>
    <p:extLst>
      <p:ext uri="{BB962C8B-B14F-4D97-AF65-F5344CB8AC3E}">
        <p14:creationId xmlns:p14="http://schemas.microsoft.com/office/powerpoint/2010/main" val="3008067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4F35D-529F-4712-A5A0-CA2C16E0FFE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8A19F9-7510-42C5-8E52-A87251DAAAF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050010-3569-466A-8887-531CA625D42B}"/>
              </a:ext>
            </a:extLst>
          </p:cNvPr>
          <p:cNvSpPr>
            <a:spLocks noGrp="1"/>
          </p:cNvSpPr>
          <p:nvPr>
            <p:ph type="dt" sz="half" idx="10"/>
          </p:nvPr>
        </p:nvSpPr>
        <p:spPr/>
        <p:txBody>
          <a:bodyPr/>
          <a:lstStyle/>
          <a:p>
            <a:fld id="{9BD75C13-2D67-46D0-A151-7BACDC02CDF9}" type="datetimeFigureOut">
              <a:rPr lang="en-US" smtClean="0"/>
              <a:t>8/14/2018</a:t>
            </a:fld>
            <a:endParaRPr lang="en-US"/>
          </a:p>
        </p:txBody>
      </p:sp>
      <p:sp>
        <p:nvSpPr>
          <p:cNvPr id="5" name="Footer Placeholder 4">
            <a:extLst>
              <a:ext uri="{FF2B5EF4-FFF2-40B4-BE49-F238E27FC236}">
                <a16:creationId xmlns:a16="http://schemas.microsoft.com/office/drawing/2014/main" id="{B1D7DD3D-8C1E-49F9-A7F1-D659F6BA36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8F15DD-F191-4ABF-B78B-761DDE0867C5}"/>
              </a:ext>
            </a:extLst>
          </p:cNvPr>
          <p:cNvSpPr>
            <a:spLocks noGrp="1"/>
          </p:cNvSpPr>
          <p:nvPr>
            <p:ph type="sldNum" sz="quarter" idx="12"/>
          </p:nvPr>
        </p:nvSpPr>
        <p:spPr/>
        <p:txBody>
          <a:bodyPr/>
          <a:lstStyle/>
          <a:p>
            <a:fld id="{55079326-9972-4352-8105-593AEB3B4E68}" type="slidenum">
              <a:rPr lang="en-US" smtClean="0"/>
              <a:t>‹#›</a:t>
            </a:fld>
            <a:endParaRPr lang="en-US"/>
          </a:p>
        </p:txBody>
      </p:sp>
    </p:spTree>
    <p:extLst>
      <p:ext uri="{BB962C8B-B14F-4D97-AF65-F5344CB8AC3E}">
        <p14:creationId xmlns:p14="http://schemas.microsoft.com/office/powerpoint/2010/main" val="2590270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211DD9-49D4-4E0C-8991-CDBF59EA963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833595B-F27A-47B4-B228-A070793CA22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066821-C1A6-4919-AD61-42A407397FB6}"/>
              </a:ext>
            </a:extLst>
          </p:cNvPr>
          <p:cNvSpPr>
            <a:spLocks noGrp="1"/>
          </p:cNvSpPr>
          <p:nvPr>
            <p:ph type="dt" sz="half" idx="10"/>
          </p:nvPr>
        </p:nvSpPr>
        <p:spPr/>
        <p:txBody>
          <a:bodyPr/>
          <a:lstStyle/>
          <a:p>
            <a:fld id="{9BD75C13-2D67-46D0-A151-7BACDC02CDF9}" type="datetimeFigureOut">
              <a:rPr lang="en-US" smtClean="0"/>
              <a:t>8/14/2018</a:t>
            </a:fld>
            <a:endParaRPr lang="en-US"/>
          </a:p>
        </p:txBody>
      </p:sp>
      <p:sp>
        <p:nvSpPr>
          <p:cNvPr id="5" name="Footer Placeholder 4">
            <a:extLst>
              <a:ext uri="{FF2B5EF4-FFF2-40B4-BE49-F238E27FC236}">
                <a16:creationId xmlns:a16="http://schemas.microsoft.com/office/drawing/2014/main" id="{F9C5AE8F-ABA9-4756-A3D0-C9F8A3213D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9D6D0A-4143-4F72-B64B-4429EB27B6E6}"/>
              </a:ext>
            </a:extLst>
          </p:cNvPr>
          <p:cNvSpPr>
            <a:spLocks noGrp="1"/>
          </p:cNvSpPr>
          <p:nvPr>
            <p:ph type="sldNum" sz="quarter" idx="12"/>
          </p:nvPr>
        </p:nvSpPr>
        <p:spPr/>
        <p:txBody>
          <a:bodyPr/>
          <a:lstStyle/>
          <a:p>
            <a:fld id="{55079326-9972-4352-8105-593AEB3B4E68}" type="slidenum">
              <a:rPr lang="en-US" smtClean="0"/>
              <a:t>‹#›</a:t>
            </a:fld>
            <a:endParaRPr lang="en-US"/>
          </a:p>
        </p:txBody>
      </p:sp>
    </p:spTree>
    <p:extLst>
      <p:ext uri="{BB962C8B-B14F-4D97-AF65-F5344CB8AC3E}">
        <p14:creationId xmlns:p14="http://schemas.microsoft.com/office/powerpoint/2010/main" val="1760849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BA1B3-D53F-4757-9BD3-494C8CC4CC0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C67F5D-06D0-4D08-89EC-CD4F5AC1E47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C48210-EA85-42B2-A7B7-D04DF7821B21}"/>
              </a:ext>
            </a:extLst>
          </p:cNvPr>
          <p:cNvSpPr>
            <a:spLocks noGrp="1"/>
          </p:cNvSpPr>
          <p:nvPr>
            <p:ph type="dt" sz="half" idx="10"/>
          </p:nvPr>
        </p:nvSpPr>
        <p:spPr/>
        <p:txBody>
          <a:bodyPr/>
          <a:lstStyle/>
          <a:p>
            <a:fld id="{9BD75C13-2D67-46D0-A151-7BACDC02CDF9}" type="datetimeFigureOut">
              <a:rPr lang="en-US" smtClean="0"/>
              <a:t>8/14/2018</a:t>
            </a:fld>
            <a:endParaRPr lang="en-US"/>
          </a:p>
        </p:txBody>
      </p:sp>
      <p:sp>
        <p:nvSpPr>
          <p:cNvPr id="5" name="Footer Placeholder 4">
            <a:extLst>
              <a:ext uri="{FF2B5EF4-FFF2-40B4-BE49-F238E27FC236}">
                <a16:creationId xmlns:a16="http://schemas.microsoft.com/office/drawing/2014/main" id="{F3B607B8-BDEC-4E85-BF0C-82AE815713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0D14D1-2C4A-408A-B3FC-C3C490DC39B5}"/>
              </a:ext>
            </a:extLst>
          </p:cNvPr>
          <p:cNvSpPr>
            <a:spLocks noGrp="1"/>
          </p:cNvSpPr>
          <p:nvPr>
            <p:ph type="sldNum" sz="quarter" idx="12"/>
          </p:nvPr>
        </p:nvSpPr>
        <p:spPr/>
        <p:txBody>
          <a:bodyPr/>
          <a:lstStyle/>
          <a:p>
            <a:fld id="{55079326-9972-4352-8105-593AEB3B4E68}" type="slidenum">
              <a:rPr lang="en-US" smtClean="0"/>
              <a:t>‹#›</a:t>
            </a:fld>
            <a:endParaRPr lang="en-US"/>
          </a:p>
        </p:txBody>
      </p:sp>
    </p:spTree>
    <p:extLst>
      <p:ext uri="{BB962C8B-B14F-4D97-AF65-F5344CB8AC3E}">
        <p14:creationId xmlns:p14="http://schemas.microsoft.com/office/powerpoint/2010/main" val="4123740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DADFA-98A0-41D4-9669-545A7374579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084C909-CC4C-4F8C-BE07-1B1879277A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0A05331-5011-44C5-B1FD-0E155C2B743B}"/>
              </a:ext>
            </a:extLst>
          </p:cNvPr>
          <p:cNvSpPr>
            <a:spLocks noGrp="1"/>
          </p:cNvSpPr>
          <p:nvPr>
            <p:ph type="dt" sz="half" idx="10"/>
          </p:nvPr>
        </p:nvSpPr>
        <p:spPr/>
        <p:txBody>
          <a:bodyPr/>
          <a:lstStyle/>
          <a:p>
            <a:fld id="{9BD75C13-2D67-46D0-A151-7BACDC02CDF9}" type="datetimeFigureOut">
              <a:rPr lang="en-US" smtClean="0"/>
              <a:t>8/14/2018</a:t>
            </a:fld>
            <a:endParaRPr lang="en-US"/>
          </a:p>
        </p:txBody>
      </p:sp>
      <p:sp>
        <p:nvSpPr>
          <p:cNvPr id="5" name="Footer Placeholder 4">
            <a:extLst>
              <a:ext uri="{FF2B5EF4-FFF2-40B4-BE49-F238E27FC236}">
                <a16:creationId xmlns:a16="http://schemas.microsoft.com/office/drawing/2014/main" id="{455F1539-EEF1-4FB3-B3A0-E362421433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77320C-E67B-44C6-A832-AA321FE0B8A2}"/>
              </a:ext>
            </a:extLst>
          </p:cNvPr>
          <p:cNvSpPr>
            <a:spLocks noGrp="1"/>
          </p:cNvSpPr>
          <p:nvPr>
            <p:ph type="sldNum" sz="quarter" idx="12"/>
          </p:nvPr>
        </p:nvSpPr>
        <p:spPr/>
        <p:txBody>
          <a:bodyPr/>
          <a:lstStyle/>
          <a:p>
            <a:fld id="{55079326-9972-4352-8105-593AEB3B4E68}" type="slidenum">
              <a:rPr lang="en-US" smtClean="0"/>
              <a:t>‹#›</a:t>
            </a:fld>
            <a:endParaRPr lang="en-US"/>
          </a:p>
        </p:txBody>
      </p:sp>
    </p:spTree>
    <p:extLst>
      <p:ext uri="{BB962C8B-B14F-4D97-AF65-F5344CB8AC3E}">
        <p14:creationId xmlns:p14="http://schemas.microsoft.com/office/powerpoint/2010/main" val="241215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E9448-E513-4669-8576-184EC1E4C4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FB15FEA-5E83-45FA-A4D9-5C9570DF94A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A4C899A-6D02-4CA8-AF14-29515FE70B6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65C06E0-0B5B-435D-8783-D3DE7A24EBA6}"/>
              </a:ext>
            </a:extLst>
          </p:cNvPr>
          <p:cNvSpPr>
            <a:spLocks noGrp="1"/>
          </p:cNvSpPr>
          <p:nvPr>
            <p:ph type="dt" sz="half" idx="10"/>
          </p:nvPr>
        </p:nvSpPr>
        <p:spPr/>
        <p:txBody>
          <a:bodyPr/>
          <a:lstStyle/>
          <a:p>
            <a:fld id="{9BD75C13-2D67-46D0-A151-7BACDC02CDF9}" type="datetimeFigureOut">
              <a:rPr lang="en-US" smtClean="0"/>
              <a:t>8/14/2018</a:t>
            </a:fld>
            <a:endParaRPr lang="en-US"/>
          </a:p>
        </p:txBody>
      </p:sp>
      <p:sp>
        <p:nvSpPr>
          <p:cNvPr id="6" name="Footer Placeholder 5">
            <a:extLst>
              <a:ext uri="{FF2B5EF4-FFF2-40B4-BE49-F238E27FC236}">
                <a16:creationId xmlns:a16="http://schemas.microsoft.com/office/drawing/2014/main" id="{AF585193-AA9A-43DC-A66D-9D1C2BB54E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F08708-E608-4F33-B0BA-544ADA9BDF53}"/>
              </a:ext>
            </a:extLst>
          </p:cNvPr>
          <p:cNvSpPr>
            <a:spLocks noGrp="1"/>
          </p:cNvSpPr>
          <p:nvPr>
            <p:ph type="sldNum" sz="quarter" idx="12"/>
          </p:nvPr>
        </p:nvSpPr>
        <p:spPr/>
        <p:txBody>
          <a:bodyPr/>
          <a:lstStyle/>
          <a:p>
            <a:fld id="{55079326-9972-4352-8105-593AEB3B4E68}" type="slidenum">
              <a:rPr lang="en-US" smtClean="0"/>
              <a:t>‹#›</a:t>
            </a:fld>
            <a:endParaRPr lang="en-US"/>
          </a:p>
        </p:txBody>
      </p:sp>
    </p:spTree>
    <p:extLst>
      <p:ext uri="{BB962C8B-B14F-4D97-AF65-F5344CB8AC3E}">
        <p14:creationId xmlns:p14="http://schemas.microsoft.com/office/powerpoint/2010/main" val="2556545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00BDF-40C6-43B5-AAA3-FBF11FB5F14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52E125E-8A9A-44CB-9D0C-84EFD18E8C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2642BF5-EDA2-46E0-853D-36451815AC5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84EAAE8-6B52-48CD-97FD-CC1F6A3B5F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4FB6F6C-FC80-4571-B2E1-6187F19B049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37356CA-2496-402C-8B48-1CD6414AD253}"/>
              </a:ext>
            </a:extLst>
          </p:cNvPr>
          <p:cNvSpPr>
            <a:spLocks noGrp="1"/>
          </p:cNvSpPr>
          <p:nvPr>
            <p:ph type="dt" sz="half" idx="10"/>
          </p:nvPr>
        </p:nvSpPr>
        <p:spPr/>
        <p:txBody>
          <a:bodyPr/>
          <a:lstStyle/>
          <a:p>
            <a:fld id="{9BD75C13-2D67-46D0-A151-7BACDC02CDF9}" type="datetimeFigureOut">
              <a:rPr lang="en-US" smtClean="0"/>
              <a:t>8/14/2018</a:t>
            </a:fld>
            <a:endParaRPr lang="en-US"/>
          </a:p>
        </p:txBody>
      </p:sp>
      <p:sp>
        <p:nvSpPr>
          <p:cNvPr id="8" name="Footer Placeholder 7">
            <a:extLst>
              <a:ext uri="{FF2B5EF4-FFF2-40B4-BE49-F238E27FC236}">
                <a16:creationId xmlns:a16="http://schemas.microsoft.com/office/drawing/2014/main" id="{DF09B0A1-86F0-4BCB-A293-91E4736E79C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6E0DC3B-8CEA-45AE-86C1-9FA086CE10C4}"/>
              </a:ext>
            </a:extLst>
          </p:cNvPr>
          <p:cNvSpPr>
            <a:spLocks noGrp="1"/>
          </p:cNvSpPr>
          <p:nvPr>
            <p:ph type="sldNum" sz="quarter" idx="12"/>
          </p:nvPr>
        </p:nvSpPr>
        <p:spPr/>
        <p:txBody>
          <a:bodyPr/>
          <a:lstStyle/>
          <a:p>
            <a:fld id="{55079326-9972-4352-8105-593AEB3B4E68}" type="slidenum">
              <a:rPr lang="en-US" smtClean="0"/>
              <a:t>‹#›</a:t>
            </a:fld>
            <a:endParaRPr lang="en-US"/>
          </a:p>
        </p:txBody>
      </p:sp>
    </p:spTree>
    <p:extLst>
      <p:ext uri="{BB962C8B-B14F-4D97-AF65-F5344CB8AC3E}">
        <p14:creationId xmlns:p14="http://schemas.microsoft.com/office/powerpoint/2010/main" val="1886484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32127-DA62-4E87-B21A-FC80ABE4922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374CFC2-5089-4B63-9661-B628083AD582}"/>
              </a:ext>
            </a:extLst>
          </p:cNvPr>
          <p:cNvSpPr>
            <a:spLocks noGrp="1"/>
          </p:cNvSpPr>
          <p:nvPr>
            <p:ph type="dt" sz="half" idx="10"/>
          </p:nvPr>
        </p:nvSpPr>
        <p:spPr/>
        <p:txBody>
          <a:bodyPr/>
          <a:lstStyle/>
          <a:p>
            <a:fld id="{9BD75C13-2D67-46D0-A151-7BACDC02CDF9}" type="datetimeFigureOut">
              <a:rPr lang="en-US" smtClean="0"/>
              <a:t>8/14/2018</a:t>
            </a:fld>
            <a:endParaRPr lang="en-US"/>
          </a:p>
        </p:txBody>
      </p:sp>
      <p:sp>
        <p:nvSpPr>
          <p:cNvPr id="4" name="Footer Placeholder 3">
            <a:extLst>
              <a:ext uri="{FF2B5EF4-FFF2-40B4-BE49-F238E27FC236}">
                <a16:creationId xmlns:a16="http://schemas.microsoft.com/office/drawing/2014/main" id="{03C24B04-E814-42B1-B69C-4CCA4D49CF2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25265B3-32E8-480F-9A96-4829A5AC054A}"/>
              </a:ext>
            </a:extLst>
          </p:cNvPr>
          <p:cNvSpPr>
            <a:spLocks noGrp="1"/>
          </p:cNvSpPr>
          <p:nvPr>
            <p:ph type="sldNum" sz="quarter" idx="12"/>
          </p:nvPr>
        </p:nvSpPr>
        <p:spPr/>
        <p:txBody>
          <a:bodyPr/>
          <a:lstStyle/>
          <a:p>
            <a:fld id="{55079326-9972-4352-8105-593AEB3B4E68}" type="slidenum">
              <a:rPr lang="en-US" smtClean="0"/>
              <a:t>‹#›</a:t>
            </a:fld>
            <a:endParaRPr lang="en-US"/>
          </a:p>
        </p:txBody>
      </p:sp>
    </p:spTree>
    <p:extLst>
      <p:ext uri="{BB962C8B-B14F-4D97-AF65-F5344CB8AC3E}">
        <p14:creationId xmlns:p14="http://schemas.microsoft.com/office/powerpoint/2010/main" val="613484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B77474-9290-4BA9-8933-24125C71F033}"/>
              </a:ext>
            </a:extLst>
          </p:cNvPr>
          <p:cNvSpPr>
            <a:spLocks noGrp="1"/>
          </p:cNvSpPr>
          <p:nvPr>
            <p:ph type="dt" sz="half" idx="10"/>
          </p:nvPr>
        </p:nvSpPr>
        <p:spPr/>
        <p:txBody>
          <a:bodyPr/>
          <a:lstStyle/>
          <a:p>
            <a:fld id="{9BD75C13-2D67-46D0-A151-7BACDC02CDF9}" type="datetimeFigureOut">
              <a:rPr lang="en-US" smtClean="0"/>
              <a:t>8/14/2018</a:t>
            </a:fld>
            <a:endParaRPr lang="en-US"/>
          </a:p>
        </p:txBody>
      </p:sp>
      <p:sp>
        <p:nvSpPr>
          <p:cNvPr id="3" name="Footer Placeholder 2">
            <a:extLst>
              <a:ext uri="{FF2B5EF4-FFF2-40B4-BE49-F238E27FC236}">
                <a16:creationId xmlns:a16="http://schemas.microsoft.com/office/drawing/2014/main" id="{8157E675-B896-4C70-BAA0-C85E8C15CEE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90A6F6-38CD-4247-95D5-EB3758BDB183}"/>
              </a:ext>
            </a:extLst>
          </p:cNvPr>
          <p:cNvSpPr>
            <a:spLocks noGrp="1"/>
          </p:cNvSpPr>
          <p:nvPr>
            <p:ph type="sldNum" sz="quarter" idx="12"/>
          </p:nvPr>
        </p:nvSpPr>
        <p:spPr/>
        <p:txBody>
          <a:bodyPr/>
          <a:lstStyle/>
          <a:p>
            <a:fld id="{55079326-9972-4352-8105-593AEB3B4E68}" type="slidenum">
              <a:rPr lang="en-US" smtClean="0"/>
              <a:t>‹#›</a:t>
            </a:fld>
            <a:endParaRPr lang="en-US"/>
          </a:p>
        </p:txBody>
      </p:sp>
    </p:spTree>
    <p:extLst>
      <p:ext uri="{BB962C8B-B14F-4D97-AF65-F5344CB8AC3E}">
        <p14:creationId xmlns:p14="http://schemas.microsoft.com/office/powerpoint/2010/main" val="3205643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3FA40-F962-4909-9FC9-502F884E5B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E921263-7D7A-44F0-B3F8-DB543711C4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304AFC0-22B3-4848-A241-70C0F63CE1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2D64E0C-70B2-4DA9-8982-39EFD149E80C}"/>
              </a:ext>
            </a:extLst>
          </p:cNvPr>
          <p:cNvSpPr>
            <a:spLocks noGrp="1"/>
          </p:cNvSpPr>
          <p:nvPr>
            <p:ph type="dt" sz="half" idx="10"/>
          </p:nvPr>
        </p:nvSpPr>
        <p:spPr/>
        <p:txBody>
          <a:bodyPr/>
          <a:lstStyle/>
          <a:p>
            <a:fld id="{9BD75C13-2D67-46D0-A151-7BACDC02CDF9}" type="datetimeFigureOut">
              <a:rPr lang="en-US" smtClean="0"/>
              <a:t>8/14/2018</a:t>
            </a:fld>
            <a:endParaRPr lang="en-US"/>
          </a:p>
        </p:txBody>
      </p:sp>
      <p:sp>
        <p:nvSpPr>
          <p:cNvPr id="6" name="Footer Placeholder 5">
            <a:extLst>
              <a:ext uri="{FF2B5EF4-FFF2-40B4-BE49-F238E27FC236}">
                <a16:creationId xmlns:a16="http://schemas.microsoft.com/office/drawing/2014/main" id="{6C63D364-44B5-4D03-9C07-35ABD6978B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947DD2-4331-41DA-890A-0EA11BFC1956}"/>
              </a:ext>
            </a:extLst>
          </p:cNvPr>
          <p:cNvSpPr>
            <a:spLocks noGrp="1"/>
          </p:cNvSpPr>
          <p:nvPr>
            <p:ph type="sldNum" sz="quarter" idx="12"/>
          </p:nvPr>
        </p:nvSpPr>
        <p:spPr/>
        <p:txBody>
          <a:bodyPr/>
          <a:lstStyle/>
          <a:p>
            <a:fld id="{55079326-9972-4352-8105-593AEB3B4E68}" type="slidenum">
              <a:rPr lang="en-US" smtClean="0"/>
              <a:t>‹#›</a:t>
            </a:fld>
            <a:endParaRPr lang="en-US"/>
          </a:p>
        </p:txBody>
      </p:sp>
    </p:spTree>
    <p:extLst>
      <p:ext uri="{BB962C8B-B14F-4D97-AF65-F5344CB8AC3E}">
        <p14:creationId xmlns:p14="http://schemas.microsoft.com/office/powerpoint/2010/main" val="3388634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9F511-1A0B-4A5E-BD5D-7965815EC1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4061E6E-4884-4CA4-B1C3-96245FF3D9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CE28C29-A479-4C80-892E-C9E10FB497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93CC633-8C86-44C2-BB25-0F914C0B1A70}"/>
              </a:ext>
            </a:extLst>
          </p:cNvPr>
          <p:cNvSpPr>
            <a:spLocks noGrp="1"/>
          </p:cNvSpPr>
          <p:nvPr>
            <p:ph type="dt" sz="half" idx="10"/>
          </p:nvPr>
        </p:nvSpPr>
        <p:spPr/>
        <p:txBody>
          <a:bodyPr/>
          <a:lstStyle/>
          <a:p>
            <a:fld id="{9BD75C13-2D67-46D0-A151-7BACDC02CDF9}" type="datetimeFigureOut">
              <a:rPr lang="en-US" smtClean="0"/>
              <a:t>8/14/2018</a:t>
            </a:fld>
            <a:endParaRPr lang="en-US"/>
          </a:p>
        </p:txBody>
      </p:sp>
      <p:sp>
        <p:nvSpPr>
          <p:cNvPr id="6" name="Footer Placeholder 5">
            <a:extLst>
              <a:ext uri="{FF2B5EF4-FFF2-40B4-BE49-F238E27FC236}">
                <a16:creationId xmlns:a16="http://schemas.microsoft.com/office/drawing/2014/main" id="{01EBAF98-FD13-403C-AF32-E1A0CD96A1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2CC504-5F37-4293-8CB1-7545C08045B1}"/>
              </a:ext>
            </a:extLst>
          </p:cNvPr>
          <p:cNvSpPr>
            <a:spLocks noGrp="1"/>
          </p:cNvSpPr>
          <p:nvPr>
            <p:ph type="sldNum" sz="quarter" idx="12"/>
          </p:nvPr>
        </p:nvSpPr>
        <p:spPr/>
        <p:txBody>
          <a:bodyPr/>
          <a:lstStyle/>
          <a:p>
            <a:fld id="{55079326-9972-4352-8105-593AEB3B4E68}" type="slidenum">
              <a:rPr lang="en-US" smtClean="0"/>
              <a:t>‹#›</a:t>
            </a:fld>
            <a:endParaRPr lang="en-US"/>
          </a:p>
        </p:txBody>
      </p:sp>
    </p:spTree>
    <p:extLst>
      <p:ext uri="{BB962C8B-B14F-4D97-AF65-F5344CB8AC3E}">
        <p14:creationId xmlns:p14="http://schemas.microsoft.com/office/powerpoint/2010/main" val="4219714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97397B1-774D-486B-8173-963844066D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77BAA7B-0BD0-45DD-BA23-898110B06E8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8C83D3-C17E-4A9C-BF04-BBAABEF55D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D75C13-2D67-46D0-A151-7BACDC02CDF9}" type="datetimeFigureOut">
              <a:rPr lang="en-US" smtClean="0"/>
              <a:t>8/14/2018</a:t>
            </a:fld>
            <a:endParaRPr lang="en-US"/>
          </a:p>
        </p:txBody>
      </p:sp>
      <p:sp>
        <p:nvSpPr>
          <p:cNvPr id="5" name="Footer Placeholder 4">
            <a:extLst>
              <a:ext uri="{FF2B5EF4-FFF2-40B4-BE49-F238E27FC236}">
                <a16:creationId xmlns:a16="http://schemas.microsoft.com/office/drawing/2014/main" id="{93F5EDCB-F014-4768-9D5E-7DA92E6208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FB4CEB1-94FE-4F50-8D8A-4E26F7A2787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079326-9972-4352-8105-593AEB3B4E68}" type="slidenum">
              <a:rPr lang="en-US" smtClean="0"/>
              <a:t>‹#›</a:t>
            </a:fld>
            <a:endParaRPr lang="en-US"/>
          </a:p>
        </p:txBody>
      </p:sp>
    </p:spTree>
    <p:extLst>
      <p:ext uri="{BB962C8B-B14F-4D97-AF65-F5344CB8AC3E}">
        <p14:creationId xmlns:p14="http://schemas.microsoft.com/office/powerpoint/2010/main" val="11796920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lds.org/scriptures/dc-testament/dc/107.8?lang=eng#7"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lds.org/languages/eng/content/scriptures/dc-testament/dc/121.36,41-42?#35" TargetMode="External"/><Relationship Id="rId2" Type="http://schemas.openxmlformats.org/officeDocument/2006/relationships/hyperlink" Target="https://www.lds.org/languages/eng/content/scriptures/dc-testament/dc/42.11?#10" TargetMode="External"/><Relationship Id="rId1" Type="http://schemas.openxmlformats.org/officeDocument/2006/relationships/slideLayout" Target="../slideLayouts/slideLayout2.xml"/><Relationship Id="rId5" Type="http://schemas.openxmlformats.org/officeDocument/2006/relationships/hyperlink" Target="https://www.lds.org/languages/eng/content/scriptures/dc-testament/dc/107.8?#7" TargetMode="External"/><Relationship Id="rId4" Type="http://schemas.openxmlformats.org/officeDocument/2006/relationships/hyperlink" Target="https://www.lds.org/languages/eng/content/scriptures/dc-testament/dc/13.1?#0"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lds.org/scriptures/dc-testament/dc/13.1?lang=eng#0" TargetMode="External"/><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9">
            <a:extLst>
              <a:ext uri="{FF2B5EF4-FFF2-40B4-BE49-F238E27FC236}">
                <a16:creationId xmlns:a16="http://schemas.microsoft.com/office/drawing/2014/main" id="{CDA1A2E9-63FE-408D-A803-8E306ECAB4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8" y="450221"/>
            <a:ext cx="11272742" cy="3918123"/>
          </a:xfrm>
          <a:prstGeom prst="rect">
            <a:avLst/>
          </a:prstGeom>
          <a:solidFill>
            <a:srgbClr val="404040">
              <a:alpha val="95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A5A6168-C216-4E84-B6DD-DC94D8D7072D}"/>
              </a:ext>
            </a:extLst>
          </p:cNvPr>
          <p:cNvSpPr>
            <a:spLocks noGrp="1"/>
          </p:cNvSpPr>
          <p:nvPr>
            <p:ph type="ctrTitle"/>
          </p:nvPr>
        </p:nvSpPr>
        <p:spPr>
          <a:xfrm>
            <a:off x="1100669" y="1111086"/>
            <a:ext cx="10011831" cy="2623885"/>
          </a:xfrm>
        </p:spPr>
        <p:txBody>
          <a:bodyPr anchor="ctr">
            <a:normAutofit/>
          </a:bodyPr>
          <a:lstStyle/>
          <a:p>
            <a:pPr algn="l"/>
            <a:r>
              <a:rPr lang="en-US">
                <a:solidFill>
                  <a:srgbClr val="FFFFFF"/>
                </a:solidFill>
              </a:rPr>
              <a:t>Priesthood &amp; Priesthood Keys</a:t>
            </a:r>
          </a:p>
        </p:txBody>
      </p:sp>
      <p:sp>
        <p:nvSpPr>
          <p:cNvPr id="12" name="Rectangle 11">
            <a:extLst>
              <a:ext uri="{FF2B5EF4-FFF2-40B4-BE49-F238E27FC236}">
                <a16:creationId xmlns:a16="http://schemas.microsoft.com/office/drawing/2014/main" id="{FBE9F90C-C163-435B-9A68-D15C92D1CF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21269"/>
            <a:ext cx="6699246" cy="1877811"/>
          </a:xfrm>
          <a:prstGeom prst="rect">
            <a:avLst/>
          </a:prstGeom>
          <a:solidFill>
            <a:srgbClr val="A5A5A5">
              <a:alpha val="8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Subtitle 2">
            <a:extLst>
              <a:ext uri="{FF2B5EF4-FFF2-40B4-BE49-F238E27FC236}">
                <a16:creationId xmlns:a16="http://schemas.microsoft.com/office/drawing/2014/main" id="{4AEF43B3-713F-46E4-A956-3E4B18298F82}"/>
              </a:ext>
            </a:extLst>
          </p:cNvPr>
          <p:cNvSpPr>
            <a:spLocks noGrp="1"/>
          </p:cNvSpPr>
          <p:nvPr>
            <p:ph type="subTitle" idx="1"/>
          </p:nvPr>
        </p:nvSpPr>
        <p:spPr>
          <a:xfrm>
            <a:off x="1079500" y="4843002"/>
            <a:ext cx="5433479" cy="1234345"/>
          </a:xfrm>
        </p:spPr>
        <p:txBody>
          <a:bodyPr anchor="ctr">
            <a:normAutofit/>
          </a:bodyPr>
          <a:lstStyle/>
          <a:p>
            <a:pPr algn="l"/>
            <a:r>
              <a:rPr lang="en-US" dirty="0">
                <a:solidFill>
                  <a:srgbClr val="1B1B1B"/>
                </a:solidFill>
              </a:rPr>
              <a:t>Part 3</a:t>
            </a:r>
          </a:p>
        </p:txBody>
      </p:sp>
      <p:pic>
        <p:nvPicPr>
          <p:cNvPr id="7" name="Graphic 6" descr="Lock">
            <a:extLst>
              <a:ext uri="{FF2B5EF4-FFF2-40B4-BE49-F238E27FC236}">
                <a16:creationId xmlns:a16="http://schemas.microsoft.com/office/drawing/2014/main" id="{0CF0652B-A613-4593-B65E-C56DC115EC3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71572" y="4648201"/>
            <a:ext cx="1632648" cy="1632648"/>
          </a:xfrm>
          <a:prstGeom prst="rect">
            <a:avLst/>
          </a:prstGeom>
        </p:spPr>
      </p:pic>
      <p:sp>
        <p:nvSpPr>
          <p:cNvPr id="14" name="Rectangle 13">
            <a:extLst>
              <a:ext uri="{FF2B5EF4-FFF2-40B4-BE49-F238E27FC236}">
                <a16:creationId xmlns:a16="http://schemas.microsoft.com/office/drawing/2014/main" id="{1A882A9F-F4E9-4E23-8F0B-20B5DF42E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9345" y="4521270"/>
            <a:ext cx="2115455" cy="1890204"/>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320012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7EB01-866D-4B71-9D5A-83153DDCA2CC}"/>
              </a:ext>
            </a:extLst>
          </p:cNvPr>
          <p:cNvSpPr>
            <a:spLocks noGrp="1"/>
          </p:cNvSpPr>
          <p:nvPr>
            <p:ph type="title"/>
          </p:nvPr>
        </p:nvSpPr>
        <p:spPr/>
        <p:txBody>
          <a:bodyPr/>
          <a:lstStyle/>
          <a:p>
            <a:r>
              <a:rPr lang="en-US" dirty="0">
                <a:solidFill>
                  <a:srgbClr val="2A3753"/>
                </a:solidFill>
                <a:latin typeface="Open Sans" panose="020B0606030504020204" pitchFamily="34" charset="0"/>
              </a:rPr>
              <a:t>Doctrinal Mastery Review Activity II</a:t>
            </a:r>
            <a:endParaRPr lang="en-US" dirty="0"/>
          </a:p>
        </p:txBody>
      </p:sp>
      <p:sp>
        <p:nvSpPr>
          <p:cNvPr id="3" name="Content Placeholder 2">
            <a:extLst>
              <a:ext uri="{FF2B5EF4-FFF2-40B4-BE49-F238E27FC236}">
                <a16:creationId xmlns:a16="http://schemas.microsoft.com/office/drawing/2014/main" id="{9D48E6A9-72B2-4734-9671-B1B7871AC905}"/>
              </a:ext>
            </a:extLst>
          </p:cNvPr>
          <p:cNvSpPr>
            <a:spLocks noGrp="1"/>
          </p:cNvSpPr>
          <p:nvPr>
            <p:ph idx="1"/>
          </p:nvPr>
        </p:nvSpPr>
        <p:spPr>
          <a:xfrm>
            <a:off x="805543" y="1825625"/>
            <a:ext cx="10820399" cy="4466318"/>
          </a:xfrm>
        </p:spPr>
        <p:txBody>
          <a:bodyPr>
            <a:normAutofit/>
          </a:bodyPr>
          <a:lstStyle/>
          <a:p>
            <a:pPr marL="0" indent="0">
              <a:buNone/>
            </a:pPr>
            <a:r>
              <a:rPr lang="en-US" sz="3600" dirty="0"/>
              <a:t>Doctrine and Covenants 107:8</a:t>
            </a:r>
          </a:p>
          <a:p>
            <a:pPr marL="0" indent="0" fontAlgn="base">
              <a:buNone/>
            </a:pPr>
            <a:r>
              <a:rPr lang="en-US" dirty="0"/>
              <a:t>Fix the scrambled statement of doctrine:</a:t>
            </a:r>
          </a:p>
          <a:p>
            <a:pPr marL="514350" indent="-514350" fontAlgn="base">
              <a:buFont typeface="+mj-lt"/>
              <a:buAutoNum type="arabicPeriod"/>
            </a:pPr>
            <a:r>
              <a:rPr lang="en-US" dirty="0">
                <a:effectLst/>
              </a:rPr>
              <a:t>and “holds the right of presidency,</a:t>
            </a:r>
          </a:p>
          <a:p>
            <a:pPr marL="514350" indent="-514350" fontAlgn="base">
              <a:buFont typeface="+mj-lt"/>
              <a:buAutoNum type="arabicPeriod"/>
            </a:pPr>
            <a:r>
              <a:rPr lang="en-US" dirty="0">
                <a:effectLst/>
              </a:rPr>
              <a:t>to administer in spiritual things” (</a:t>
            </a:r>
            <a:r>
              <a:rPr lang="en-US" dirty="0">
                <a:hlinkClick r:id="rId2"/>
              </a:rPr>
              <a:t>D&amp;C 107:8</a:t>
            </a:r>
            <a:r>
              <a:rPr lang="en-US" dirty="0">
                <a:effectLst/>
              </a:rPr>
              <a:t>).</a:t>
            </a:r>
          </a:p>
          <a:p>
            <a:pPr marL="514350" indent="-514350" fontAlgn="base">
              <a:buFont typeface="+mj-lt"/>
              <a:buAutoNum type="arabicPeriod"/>
            </a:pPr>
            <a:r>
              <a:rPr lang="en-US" dirty="0">
                <a:effectLst/>
              </a:rPr>
              <a:t>the higher, or greater, priesthood</a:t>
            </a:r>
          </a:p>
          <a:p>
            <a:pPr marL="514350" indent="-514350" fontAlgn="base">
              <a:buFont typeface="+mj-lt"/>
              <a:buAutoNum type="arabicPeriod"/>
            </a:pPr>
            <a:r>
              <a:rPr lang="en-US" dirty="0">
                <a:effectLst/>
              </a:rPr>
              <a:t>in the church in all ages of the world,</a:t>
            </a:r>
          </a:p>
          <a:p>
            <a:pPr marL="514350" indent="-514350" fontAlgn="base">
              <a:buFont typeface="+mj-lt"/>
              <a:buAutoNum type="arabicPeriod"/>
            </a:pPr>
            <a:r>
              <a:rPr lang="en-US" dirty="0">
                <a:effectLst/>
              </a:rPr>
              <a:t>The Melchizedek Priesthood is</a:t>
            </a:r>
          </a:p>
          <a:p>
            <a:pPr marL="514350" indent="-514350" fontAlgn="base">
              <a:buFont typeface="+mj-lt"/>
              <a:buAutoNum type="arabicPeriod"/>
            </a:pPr>
            <a:r>
              <a:rPr lang="en-US" dirty="0">
                <a:effectLst/>
              </a:rPr>
              <a:t>and has power and authority over all the offices</a:t>
            </a:r>
          </a:p>
          <a:p>
            <a:pPr marL="0" indent="0">
              <a:buNone/>
            </a:pPr>
            <a:endParaRPr lang="en-US" dirty="0"/>
          </a:p>
        </p:txBody>
      </p:sp>
      <p:sp>
        <p:nvSpPr>
          <p:cNvPr id="4" name="Rectangle 3">
            <a:extLst>
              <a:ext uri="{FF2B5EF4-FFF2-40B4-BE49-F238E27FC236}">
                <a16:creationId xmlns:a16="http://schemas.microsoft.com/office/drawing/2014/main" id="{BD5AC19D-7C0F-4E64-89AB-8961FE2D3139}"/>
              </a:ext>
            </a:extLst>
          </p:cNvPr>
          <p:cNvSpPr/>
          <p:nvPr/>
        </p:nvSpPr>
        <p:spPr>
          <a:xfrm rot="685593">
            <a:off x="8358909" y="2099071"/>
            <a:ext cx="3027548" cy="1938992"/>
          </a:xfrm>
          <a:prstGeom prst="rect">
            <a:avLst/>
          </a:prstGeom>
          <a:solidFill>
            <a:srgbClr val="0033CC"/>
          </a:solidFill>
        </p:spPr>
        <p:txBody>
          <a:bodyPr wrap="square">
            <a:spAutoFit/>
          </a:bodyPr>
          <a:lstStyle/>
          <a:p>
            <a:r>
              <a:rPr lang="en-US" sz="2400" dirty="0">
                <a:solidFill>
                  <a:schemeClr val="bg1"/>
                </a:solidFill>
                <a:latin typeface="Times New Roman" panose="02020603050405020304" pitchFamily="18" charset="0"/>
                <a:cs typeface="Times New Roman" panose="02020603050405020304" pitchFamily="18" charset="0"/>
              </a:rPr>
              <a:t>In what ways can you think of to remember that these events are recorded in Doctrine and Covenants 107?</a:t>
            </a:r>
          </a:p>
        </p:txBody>
      </p:sp>
    </p:spTree>
    <p:extLst>
      <p:ext uri="{BB962C8B-B14F-4D97-AF65-F5344CB8AC3E}">
        <p14:creationId xmlns:p14="http://schemas.microsoft.com/office/powerpoint/2010/main" val="3117228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0">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8497E-A0E5-4E8B-9241-7CF8DF19FF8D}"/>
              </a:ext>
            </a:extLst>
          </p:cNvPr>
          <p:cNvSpPr>
            <a:spLocks noGrp="1"/>
          </p:cNvSpPr>
          <p:nvPr>
            <p:ph type="title"/>
          </p:nvPr>
        </p:nvSpPr>
        <p:spPr>
          <a:xfrm>
            <a:off x="881742" y="-157389"/>
            <a:ext cx="10515600" cy="1325563"/>
          </a:xfrm>
        </p:spPr>
        <p:txBody>
          <a:bodyPr/>
          <a:lstStyle/>
          <a:p>
            <a:r>
              <a:rPr lang="en-US" dirty="0"/>
              <a:t>Priesthood and Priesthood Keys</a:t>
            </a:r>
          </a:p>
        </p:txBody>
      </p:sp>
      <p:sp>
        <p:nvSpPr>
          <p:cNvPr id="5" name="Rectangle 2">
            <a:extLst>
              <a:ext uri="{FF2B5EF4-FFF2-40B4-BE49-F238E27FC236}">
                <a16:creationId xmlns:a16="http://schemas.microsoft.com/office/drawing/2014/main" id="{1A5AC905-1DD6-4296-B55E-F2DDDF96E777}"/>
              </a:ext>
            </a:extLst>
          </p:cNvPr>
          <p:cNvSpPr>
            <a:spLocks noGrp="1" noChangeArrowheads="1"/>
          </p:cNvSpPr>
          <p:nvPr>
            <p:ph idx="1"/>
          </p:nvPr>
        </p:nvSpPr>
        <p:spPr bwMode="auto">
          <a:xfrm>
            <a:off x="670833" y="1306673"/>
            <a:ext cx="10639425" cy="4985980"/>
          </a:xfrm>
          <a:prstGeom prst="rect">
            <a:avLst/>
          </a:prstGeom>
          <a:solidFill>
            <a:schemeClr val="bg2">
              <a:lumMod val="90000"/>
            </a:schemeClr>
          </a:solidFill>
          <a:ln>
            <a:noFill/>
          </a:ln>
          <a:effec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212225"/>
                </a:solidFill>
                <a:effectLst/>
                <a:latin typeface="PahoranldsLat-Roman"/>
              </a:rPr>
              <a:t>NOTE TO TEACHER: On four different pieces of paper, write one of the following doctrinal mastery passage references on one side and its corresponding key statement of doctrine on the other side:</a:t>
            </a:r>
            <a:endParaRPr kumimoji="0" lang="en-US" altLang="en-US" sz="105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1" u="none" strike="noStrike" cap="none" normalizeH="0" baseline="0" dirty="0">
                <a:ln>
                  <a:noFill/>
                </a:ln>
                <a:solidFill>
                  <a:srgbClr val="177C9C"/>
                </a:solidFill>
                <a:effectLst/>
                <a:latin typeface="PahoranldsLat-Italic"/>
                <a:hlinkClick r:id="rId2"/>
              </a:rPr>
              <a:t>Doctrine and Covenants 42:11</a:t>
            </a:r>
            <a:r>
              <a:rPr kumimoji="0" lang="en-US" altLang="en-US" sz="1800" b="0" i="1" u="none" strike="noStrike" cap="none" normalizeH="0" baseline="0" dirty="0">
                <a:ln>
                  <a:noFill/>
                </a:ln>
                <a:solidFill>
                  <a:srgbClr val="177C9C"/>
                </a:solidFill>
                <a:effectLst/>
                <a:latin typeface="PahoranldsLat-Italic"/>
              </a:rPr>
              <a:t> </a:t>
            </a:r>
            <a:r>
              <a:rPr kumimoji="0" lang="en-US" altLang="en-US" sz="1800" b="0" i="1" u="none" strike="noStrike" cap="none" normalizeH="0" baseline="0" dirty="0">
                <a:ln>
                  <a:noFill/>
                </a:ln>
                <a:solidFill>
                  <a:srgbClr val="212225"/>
                </a:solidFill>
                <a:effectLst/>
                <a:latin typeface="PahoranldsLat-Italic"/>
              </a:rPr>
              <a:t>All who serve in the Church—men and women—are called under the direction of one who holds priesthood keys.</a:t>
            </a:r>
            <a:endParaRPr kumimoji="0" lang="en-US" altLang="en-US" sz="1800" b="0" i="0" u="none" strike="noStrike" cap="none" normalizeH="0" baseline="0" dirty="0">
              <a:ln>
                <a:noFill/>
              </a:ln>
              <a:solidFill>
                <a:srgbClr val="212225"/>
              </a:solidFill>
              <a:effectLst/>
              <a:latin typeface="PahoranldsLat-Roman"/>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1" u="none" strike="noStrike" cap="none" normalizeH="0" baseline="0" dirty="0">
                <a:ln>
                  <a:noFill/>
                </a:ln>
                <a:solidFill>
                  <a:srgbClr val="177C9C"/>
                </a:solidFill>
                <a:effectLst/>
                <a:latin typeface="PahoranldsLat-Italic"/>
                <a:hlinkClick r:id="rId3"/>
              </a:rPr>
              <a:t>Doctrine and Covenants 121:36, 41–42</a:t>
            </a:r>
            <a:r>
              <a:rPr kumimoji="0" lang="en-US" altLang="en-US" sz="1800" b="0" i="1" u="none" strike="noStrike" cap="none" normalizeH="0" baseline="0" dirty="0">
                <a:ln>
                  <a:noFill/>
                </a:ln>
                <a:solidFill>
                  <a:srgbClr val="177C9C"/>
                </a:solidFill>
                <a:effectLst/>
                <a:latin typeface="PahoranldsLat-Italic"/>
              </a:rPr>
              <a:t> </a:t>
            </a:r>
            <a:r>
              <a:rPr kumimoji="0" lang="en-US" altLang="en-US" sz="1800" b="0" i="1" u="none" strike="noStrike" cap="none" normalizeH="0" baseline="0" dirty="0">
                <a:ln>
                  <a:noFill/>
                </a:ln>
                <a:solidFill>
                  <a:srgbClr val="212225"/>
                </a:solidFill>
                <a:effectLst/>
                <a:latin typeface="PahoranldsLat-Italic"/>
              </a:rPr>
              <a:t>Priesthood authority can only be exercised in righteousness.</a:t>
            </a:r>
            <a:endParaRPr kumimoji="0" lang="en-US" altLang="en-US" sz="1800" b="0" i="0" u="none" strike="noStrike" cap="none" normalizeH="0" baseline="0" dirty="0">
              <a:ln>
                <a:noFill/>
              </a:ln>
              <a:solidFill>
                <a:srgbClr val="212225"/>
              </a:solidFill>
              <a:effectLst/>
              <a:latin typeface="PahoranldsLat-Roman"/>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1" u="none" strike="noStrike" cap="none" normalizeH="0" baseline="0" dirty="0">
                <a:ln>
                  <a:noFill/>
                </a:ln>
                <a:solidFill>
                  <a:srgbClr val="177C9C"/>
                </a:solidFill>
                <a:effectLst/>
                <a:latin typeface="PahoranldsLat-Italic"/>
                <a:hlinkClick r:id="rId4"/>
              </a:rPr>
              <a:t>Doctrine and Covenants 13:1</a:t>
            </a:r>
            <a:r>
              <a:rPr kumimoji="0" lang="en-US" altLang="en-US" sz="1800" b="0" i="1" u="none" strike="noStrike" cap="none" normalizeH="0" baseline="0" dirty="0">
                <a:ln>
                  <a:noFill/>
                </a:ln>
                <a:solidFill>
                  <a:srgbClr val="177C9C"/>
                </a:solidFill>
                <a:effectLst/>
                <a:latin typeface="PahoranldsLat-Italic"/>
              </a:rPr>
              <a:t> </a:t>
            </a:r>
            <a:r>
              <a:rPr kumimoji="0" lang="en-US" altLang="en-US" sz="1800" b="0" i="1" u="none" strike="noStrike" cap="none" normalizeH="0" baseline="0" dirty="0">
                <a:ln>
                  <a:noFill/>
                </a:ln>
                <a:solidFill>
                  <a:srgbClr val="212225"/>
                </a:solidFill>
                <a:effectLst/>
                <a:latin typeface="PahoranldsLat-Italic"/>
              </a:rPr>
              <a:t>The Aaronic Priesthood “holds the keys of the ministering of angels, and of the gospel of repentance, and of baptism.”</a:t>
            </a:r>
            <a:endParaRPr kumimoji="0" lang="en-US" altLang="en-US" sz="1800" b="0" i="0" u="none" strike="noStrike" cap="none" normalizeH="0" baseline="0" dirty="0">
              <a:ln>
                <a:noFill/>
              </a:ln>
              <a:solidFill>
                <a:srgbClr val="212225"/>
              </a:solidFill>
              <a:effectLst/>
              <a:latin typeface="PahoranldsLat-Roman"/>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1" u="none" strike="noStrike" cap="none" normalizeH="0" baseline="0" dirty="0">
                <a:ln>
                  <a:noFill/>
                </a:ln>
                <a:solidFill>
                  <a:srgbClr val="177C9C"/>
                </a:solidFill>
                <a:effectLst/>
                <a:latin typeface="PahoranldsLat-Italic"/>
                <a:hlinkClick r:id="rId5"/>
              </a:rPr>
              <a:t>Doctrine and Covenants 107:8</a:t>
            </a:r>
            <a:r>
              <a:rPr kumimoji="0" lang="en-US" altLang="en-US" sz="1800" b="0" i="1" u="none" strike="noStrike" cap="none" normalizeH="0" baseline="0" dirty="0">
                <a:ln>
                  <a:noFill/>
                </a:ln>
                <a:solidFill>
                  <a:srgbClr val="177C9C"/>
                </a:solidFill>
                <a:effectLst/>
                <a:latin typeface="PahoranldsLat-Italic"/>
              </a:rPr>
              <a:t> </a:t>
            </a:r>
            <a:r>
              <a:rPr kumimoji="0" lang="en-US" altLang="en-US" sz="1800" b="0" i="1" u="none" strike="noStrike" cap="none" normalizeH="0" baseline="0" dirty="0">
                <a:ln>
                  <a:noFill/>
                </a:ln>
                <a:solidFill>
                  <a:srgbClr val="212225"/>
                </a:solidFill>
                <a:effectLst/>
                <a:latin typeface="PahoranldsLat-Italic"/>
              </a:rPr>
              <a:t>The Melchizedek Priesthood is the higher, or greater, priesthood and “holds the right of presidency and has power and authority over all the offices in the church in all ages of the world, to administer in spiritual things.”</a:t>
            </a:r>
            <a:endParaRPr kumimoji="0" lang="en-US" altLang="en-US" sz="1800" b="0" i="0" u="none" strike="noStrike" cap="none" normalizeH="0" baseline="0" dirty="0">
              <a:ln>
                <a:noFill/>
              </a:ln>
              <a:solidFill>
                <a:srgbClr val="212225"/>
              </a:solidFill>
              <a:effectLst/>
              <a:latin typeface="PahoranldsLat-Roman"/>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212225"/>
              </a:solidFill>
              <a:effectLst/>
              <a:latin typeface="PahoranldsLat-Roman"/>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212225"/>
                </a:solidFill>
                <a:effectLst/>
                <a:latin typeface="PahoranldsLat-Roman"/>
              </a:rPr>
              <a:t>Use these “flash cards” to review the doctrinal mastery scripture references along with the key statements of doctrine. You might choose to show students one side of a flash card and ask them to tell you what is on the other side. (If you show students a doctrinal mastery scripture reference, do not require them to tell you the entire corresponding key statement of doctrine. For example, if you show students the reference “</a:t>
            </a:r>
            <a:r>
              <a:rPr kumimoji="0" lang="en-US" altLang="en-US" sz="1800" b="0" i="0" u="none" strike="noStrike" cap="none" normalizeH="0" baseline="0" dirty="0">
                <a:ln>
                  <a:noFill/>
                </a:ln>
                <a:solidFill>
                  <a:srgbClr val="177C9C"/>
                </a:solidFill>
                <a:effectLst/>
                <a:latin typeface="PahoranldsLat-Roman"/>
              </a:rPr>
              <a:t>Doctrine and Covenants 107:8</a:t>
            </a:r>
            <a:r>
              <a:rPr kumimoji="0" lang="en-US" altLang="en-US" sz="1800" b="0" i="0" u="none" strike="noStrike" cap="none" normalizeH="0" baseline="0" dirty="0">
                <a:ln>
                  <a:noFill/>
                </a:ln>
                <a:solidFill>
                  <a:srgbClr val="212225"/>
                </a:solidFill>
                <a:effectLst/>
                <a:latin typeface="PahoranldsLat-Roman"/>
              </a:rPr>
              <a:t>,” it might be sufficient for them to reply “Melchizedek Priesthood.”) You may want to repeat flash cards that students struggle with until they know them better. Then you might want to repeat the activity using the other side of the flash cards. Do not spend more than five minutes on this activity.</a:t>
            </a:r>
            <a:endParaRPr kumimoji="0" lang="en-US" altLang="en-US"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522160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9">
            <a:extLst>
              <a:ext uri="{FF2B5EF4-FFF2-40B4-BE49-F238E27FC236}">
                <a16:creationId xmlns:a16="http://schemas.microsoft.com/office/drawing/2014/main" id="{CDA1A2E9-63FE-408D-A803-8E306ECAB4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8" y="450221"/>
            <a:ext cx="11272742" cy="3918123"/>
          </a:xfrm>
          <a:prstGeom prst="rect">
            <a:avLst/>
          </a:prstGeom>
          <a:solidFill>
            <a:srgbClr val="404040">
              <a:alpha val="95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A5A6168-C216-4E84-B6DD-DC94D8D7072D}"/>
              </a:ext>
            </a:extLst>
          </p:cNvPr>
          <p:cNvSpPr>
            <a:spLocks noGrp="1"/>
          </p:cNvSpPr>
          <p:nvPr>
            <p:ph type="ctrTitle"/>
          </p:nvPr>
        </p:nvSpPr>
        <p:spPr>
          <a:xfrm>
            <a:off x="1100669" y="1111086"/>
            <a:ext cx="10011831" cy="2623885"/>
          </a:xfrm>
        </p:spPr>
        <p:txBody>
          <a:bodyPr anchor="ctr">
            <a:normAutofit/>
          </a:bodyPr>
          <a:lstStyle/>
          <a:p>
            <a:pPr algn="l"/>
            <a:r>
              <a:rPr lang="en-US">
                <a:solidFill>
                  <a:srgbClr val="FFFFFF"/>
                </a:solidFill>
              </a:rPr>
              <a:t>Priesthood &amp; Priesthood Keys</a:t>
            </a:r>
          </a:p>
        </p:txBody>
      </p:sp>
      <p:sp>
        <p:nvSpPr>
          <p:cNvPr id="12" name="Rectangle 11">
            <a:extLst>
              <a:ext uri="{FF2B5EF4-FFF2-40B4-BE49-F238E27FC236}">
                <a16:creationId xmlns:a16="http://schemas.microsoft.com/office/drawing/2014/main" id="{FBE9F90C-C163-435B-9A68-D15C92D1CF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21269"/>
            <a:ext cx="6699246" cy="1877811"/>
          </a:xfrm>
          <a:prstGeom prst="rect">
            <a:avLst/>
          </a:prstGeom>
          <a:solidFill>
            <a:srgbClr val="A5A5A5">
              <a:alpha val="8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Subtitle 2">
            <a:extLst>
              <a:ext uri="{FF2B5EF4-FFF2-40B4-BE49-F238E27FC236}">
                <a16:creationId xmlns:a16="http://schemas.microsoft.com/office/drawing/2014/main" id="{4AEF43B3-713F-46E4-A956-3E4B18298F82}"/>
              </a:ext>
            </a:extLst>
          </p:cNvPr>
          <p:cNvSpPr>
            <a:spLocks noGrp="1"/>
          </p:cNvSpPr>
          <p:nvPr>
            <p:ph type="subTitle" idx="1"/>
          </p:nvPr>
        </p:nvSpPr>
        <p:spPr>
          <a:xfrm>
            <a:off x="1079500" y="4843002"/>
            <a:ext cx="5433479" cy="1234345"/>
          </a:xfrm>
        </p:spPr>
        <p:txBody>
          <a:bodyPr anchor="ctr">
            <a:normAutofit/>
          </a:bodyPr>
          <a:lstStyle/>
          <a:p>
            <a:pPr algn="l"/>
            <a:r>
              <a:rPr lang="en-US" dirty="0">
                <a:solidFill>
                  <a:srgbClr val="1B1B1B"/>
                </a:solidFill>
              </a:rPr>
              <a:t>Part 3</a:t>
            </a:r>
          </a:p>
        </p:txBody>
      </p:sp>
      <p:pic>
        <p:nvPicPr>
          <p:cNvPr id="7" name="Graphic 6" descr="Lock">
            <a:extLst>
              <a:ext uri="{FF2B5EF4-FFF2-40B4-BE49-F238E27FC236}">
                <a16:creationId xmlns:a16="http://schemas.microsoft.com/office/drawing/2014/main" id="{0CF0652B-A613-4593-B65E-C56DC115EC3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71572" y="4648201"/>
            <a:ext cx="1632648" cy="1632648"/>
          </a:xfrm>
          <a:prstGeom prst="rect">
            <a:avLst/>
          </a:prstGeom>
        </p:spPr>
      </p:pic>
      <p:sp>
        <p:nvSpPr>
          <p:cNvPr id="14" name="Rectangle 13">
            <a:extLst>
              <a:ext uri="{FF2B5EF4-FFF2-40B4-BE49-F238E27FC236}">
                <a16:creationId xmlns:a16="http://schemas.microsoft.com/office/drawing/2014/main" id="{1A882A9F-F4E9-4E23-8F0B-20B5DF42E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9345" y="4521270"/>
            <a:ext cx="2115455" cy="1890204"/>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44098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A4292EE-32ED-4332-8BCF-32D1853D2986}"/>
              </a:ext>
            </a:extLst>
          </p:cNvPr>
          <p:cNvSpPr>
            <a:spLocks noGrp="1"/>
          </p:cNvSpPr>
          <p:nvPr>
            <p:ph type="title"/>
          </p:nvPr>
        </p:nvSpPr>
        <p:spPr>
          <a:xfrm>
            <a:off x="838200" y="2057400"/>
            <a:ext cx="2743200" cy="2743200"/>
          </a:xfrm>
          <a:prstGeom prst="ellipse">
            <a:avLst/>
          </a:prstGeom>
          <a:solidFill>
            <a:srgbClr val="262626"/>
          </a:solidFill>
          <a:ln w="174625" cmpd="thinThick">
            <a:solidFill>
              <a:srgbClr val="262626"/>
            </a:solidFill>
          </a:ln>
        </p:spPr>
        <p:txBody>
          <a:bodyPr anchor="ctr">
            <a:normAutofit/>
          </a:bodyPr>
          <a:lstStyle/>
          <a:p>
            <a:pPr algn="ctr"/>
            <a:r>
              <a:rPr lang="en-US" sz="2600">
                <a:solidFill>
                  <a:srgbClr val="FFFFFF"/>
                </a:solidFill>
              </a:rPr>
              <a:t>Priesthood and Priesthood Keys</a:t>
            </a:r>
          </a:p>
        </p:txBody>
      </p:sp>
      <p:graphicFrame>
        <p:nvGraphicFramePr>
          <p:cNvPr id="5" name="Content Placeholder 2">
            <a:extLst>
              <a:ext uri="{FF2B5EF4-FFF2-40B4-BE49-F238E27FC236}">
                <a16:creationId xmlns:a16="http://schemas.microsoft.com/office/drawing/2014/main" id="{69B5D8A9-5218-4FFD-8676-73B50301C118}"/>
              </a:ext>
            </a:extLst>
          </p:cNvPr>
          <p:cNvGraphicFramePr>
            <a:graphicFrameLocks noGrp="1"/>
          </p:cNvGraphicFramePr>
          <p:nvPr>
            <p:ph idx="1"/>
            <p:extLst>
              <p:ext uri="{D42A27DB-BD31-4B8C-83A1-F6EECF244321}">
                <p14:modId xmlns:p14="http://schemas.microsoft.com/office/powerpoint/2010/main" val="956518253"/>
              </p:ext>
            </p:extLst>
          </p:nvPr>
        </p:nvGraphicFramePr>
        <p:xfrm>
          <a:off x="4038600" y="1166648"/>
          <a:ext cx="7959436" cy="38579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a:extLst>
              <a:ext uri="{FF2B5EF4-FFF2-40B4-BE49-F238E27FC236}">
                <a16:creationId xmlns:a16="http://schemas.microsoft.com/office/drawing/2014/main" id="{22373BBB-861A-4904-A30D-BE7D69E39768}"/>
              </a:ext>
            </a:extLst>
          </p:cNvPr>
          <p:cNvSpPr/>
          <p:nvPr/>
        </p:nvSpPr>
        <p:spPr>
          <a:xfrm>
            <a:off x="4174837" y="5147117"/>
            <a:ext cx="7823199" cy="1384995"/>
          </a:xfrm>
          <a:prstGeom prst="rect">
            <a:avLst/>
          </a:prstGeom>
        </p:spPr>
        <p:txBody>
          <a:bodyPr wrap="square">
            <a:spAutoFit/>
          </a:bodyPr>
          <a:lstStyle/>
          <a:p>
            <a:pPr lvl="0"/>
            <a:r>
              <a:rPr lang="en-US" sz="2800" dirty="0"/>
              <a:t>What statements from paragraphs (6.5 through 6.7) could help you explain the differences between the Aaronic and Melchizedek Priesthoods?</a:t>
            </a:r>
          </a:p>
        </p:txBody>
      </p:sp>
    </p:spTree>
    <p:extLst>
      <p:ext uri="{BB962C8B-B14F-4D97-AF65-F5344CB8AC3E}">
        <p14:creationId xmlns:p14="http://schemas.microsoft.com/office/powerpoint/2010/main" val="2768491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4572000"/>
            <a:ext cx="7058307" cy="1964266"/>
          </a:xfrm>
          <a:prstGeom prst="rect">
            <a:avLst/>
          </a:prstGeom>
          <a:solidFill>
            <a:srgbClr val="5050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1F0EB53-9FDB-4BA4-943A-8070C33E54DD}"/>
              </a:ext>
            </a:extLst>
          </p:cNvPr>
          <p:cNvSpPr>
            <a:spLocks noGrp="1"/>
          </p:cNvSpPr>
          <p:nvPr>
            <p:ph type="title"/>
          </p:nvPr>
        </p:nvSpPr>
        <p:spPr>
          <a:xfrm>
            <a:off x="524256" y="4767072"/>
            <a:ext cx="6594189" cy="1625210"/>
          </a:xfrm>
        </p:spPr>
        <p:txBody>
          <a:bodyPr>
            <a:normAutofit/>
          </a:bodyPr>
          <a:lstStyle/>
          <a:p>
            <a:pPr algn="r"/>
            <a:r>
              <a:rPr lang="en-US">
                <a:solidFill>
                  <a:srgbClr val="FFFFFF"/>
                </a:solidFill>
              </a:rPr>
              <a:t>Priesthood and Priesthood Keys</a:t>
            </a:r>
          </a:p>
        </p:txBody>
      </p:sp>
      <p:pic>
        <p:nvPicPr>
          <p:cNvPr id="1026" name="Picture 2" descr="Image result for ministry of angels">
            <a:extLst>
              <a:ext uri="{FF2B5EF4-FFF2-40B4-BE49-F238E27FC236}">
                <a16:creationId xmlns:a16="http://schemas.microsoft.com/office/drawing/2014/main" id="{892D91AD-2BE8-4B81-A03E-247CC4E6436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6892" r="1" b="1"/>
          <a:stretch/>
        </p:blipFill>
        <p:spPr bwMode="auto">
          <a:xfrm>
            <a:off x="327547" y="321733"/>
            <a:ext cx="7058306" cy="4107392"/>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321732"/>
            <a:ext cx="4335613"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9679D320-6751-4AA1-954C-8FB4D1559980}"/>
              </a:ext>
            </a:extLst>
          </p:cNvPr>
          <p:cNvSpPr>
            <a:spLocks noGrp="1"/>
          </p:cNvSpPr>
          <p:nvPr>
            <p:ph idx="1"/>
          </p:nvPr>
        </p:nvSpPr>
        <p:spPr>
          <a:xfrm>
            <a:off x="7704083" y="536028"/>
            <a:ext cx="3963661" cy="5856254"/>
          </a:xfrm>
        </p:spPr>
        <p:txBody>
          <a:bodyPr anchor="ctr">
            <a:normAutofit/>
          </a:bodyPr>
          <a:lstStyle/>
          <a:p>
            <a:r>
              <a:rPr lang="en-US" sz="2400" dirty="0">
                <a:solidFill>
                  <a:srgbClr val="FFFFFF"/>
                </a:solidFill>
              </a:rPr>
              <a:t>Mark paragraph 6.6 in the </a:t>
            </a:r>
            <a:r>
              <a:rPr lang="en-US" sz="2400" i="1" dirty="0">
                <a:solidFill>
                  <a:srgbClr val="FFFFFF"/>
                </a:solidFill>
              </a:rPr>
              <a:t>Doctrinal Mastery Core Document:</a:t>
            </a:r>
            <a:r>
              <a:rPr lang="en-US" sz="2400" dirty="0">
                <a:solidFill>
                  <a:srgbClr val="FFFFFF"/>
                </a:solidFill>
              </a:rPr>
              <a:t> </a:t>
            </a:r>
            <a:r>
              <a:rPr lang="en-US" sz="2400" b="1" dirty="0">
                <a:solidFill>
                  <a:srgbClr val="FFFFFF"/>
                </a:solidFill>
              </a:rPr>
              <a:t>The Aaronic Priesthood “holds the keys of the ministering of angels, and of the gospel of repentance, and of baptism”</a:t>
            </a:r>
          </a:p>
          <a:p>
            <a:pPr marL="0" indent="0">
              <a:buNone/>
            </a:pPr>
            <a:r>
              <a:rPr lang="en-US" sz="2400" dirty="0">
                <a:solidFill>
                  <a:srgbClr val="FFFFFF"/>
                </a:solidFill>
              </a:rPr>
              <a:t>Read </a:t>
            </a:r>
            <a:r>
              <a:rPr lang="en-US" sz="2400" u="sng" dirty="0">
                <a:solidFill>
                  <a:srgbClr val="FFFFFF"/>
                </a:solidFill>
              </a:rPr>
              <a:t>Doctrine and Covenants 13:1</a:t>
            </a:r>
            <a:r>
              <a:rPr lang="en-US" sz="2400" dirty="0">
                <a:solidFill>
                  <a:srgbClr val="FFFFFF"/>
                </a:solidFill>
              </a:rPr>
              <a:t> What does it mean that the Aaronic Priesthood holds ‘the key of the ministering of angels’ and of the ‘gospel of repentance and of baptism, and the remission of sins’? </a:t>
            </a:r>
          </a:p>
        </p:txBody>
      </p:sp>
    </p:spTree>
    <p:extLst>
      <p:ext uri="{BB962C8B-B14F-4D97-AF65-F5344CB8AC3E}">
        <p14:creationId xmlns:p14="http://schemas.microsoft.com/office/powerpoint/2010/main" val="1629782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CEB41C5C-0F34-4DDA-9D7C-5E717F35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6134677" y="303591"/>
            <a:ext cx="5735590" cy="5896743"/>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AD404223-D3EB-4A38-9D3A-B7D0AD1C92D1}"/>
              </a:ext>
            </a:extLst>
          </p:cNvPr>
          <p:cNvSpPr>
            <a:spLocks noGrp="1"/>
          </p:cNvSpPr>
          <p:nvPr>
            <p:ph type="title"/>
          </p:nvPr>
        </p:nvSpPr>
        <p:spPr>
          <a:xfrm>
            <a:off x="6392598" y="640263"/>
            <a:ext cx="5221266" cy="1344975"/>
          </a:xfrm>
        </p:spPr>
        <p:txBody>
          <a:bodyPr>
            <a:normAutofit/>
          </a:bodyPr>
          <a:lstStyle/>
          <a:p>
            <a:pPr algn="ctr"/>
            <a:r>
              <a:rPr lang="en-US" sz="4000" dirty="0"/>
              <a:t>D&amp;C 13:1</a:t>
            </a:r>
          </a:p>
        </p:txBody>
      </p:sp>
      <p:pic>
        <p:nvPicPr>
          <p:cNvPr id="12" name="Content Placeholder 8">
            <a:extLst>
              <a:ext uri="{FF2B5EF4-FFF2-40B4-BE49-F238E27FC236}">
                <a16:creationId xmlns:a16="http://schemas.microsoft.com/office/drawing/2014/main" id="{89C13042-B60C-43FC-9E87-E7554914BA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3518" y="484632"/>
            <a:ext cx="4428964" cy="5733287"/>
          </a:xfrm>
          <a:prstGeom prst="rect">
            <a:avLst/>
          </a:prstGeom>
        </p:spPr>
      </p:pic>
      <p:sp>
        <p:nvSpPr>
          <p:cNvPr id="14" name="Content Placeholder 13">
            <a:extLst>
              <a:ext uri="{FF2B5EF4-FFF2-40B4-BE49-F238E27FC236}">
                <a16:creationId xmlns:a16="http://schemas.microsoft.com/office/drawing/2014/main" id="{71D0B842-81FC-45E2-ACF0-8C061B929BB7}"/>
              </a:ext>
            </a:extLst>
          </p:cNvPr>
          <p:cNvSpPr>
            <a:spLocks noGrp="1"/>
          </p:cNvSpPr>
          <p:nvPr>
            <p:ph idx="1"/>
          </p:nvPr>
        </p:nvSpPr>
        <p:spPr>
          <a:xfrm>
            <a:off x="6391903" y="2121763"/>
            <a:ext cx="5235490" cy="3773010"/>
          </a:xfrm>
        </p:spPr>
        <p:txBody>
          <a:bodyPr>
            <a:normAutofit fontScale="92500" lnSpcReduction="10000"/>
          </a:bodyPr>
          <a:lstStyle/>
          <a:p>
            <a:pPr marL="0" indent="0">
              <a:buNone/>
            </a:pPr>
            <a:r>
              <a:rPr lang="en-US" cap="all"/>
              <a:t>UPON</a:t>
            </a:r>
            <a:r>
              <a:rPr lang="en-US"/>
              <a:t> you my fellow servants, in the name of Messiah I confer the Priesthood of Aaron, which holds the keys of the ministering of angels, and of the gospel of repentance, and of baptism by immersion for the remission of sins; and this shall never be taken again from the earth, until the sons of Levi do offer again an offering unto the Lord in righteousness.</a:t>
            </a:r>
            <a:endParaRPr lang="en-US" sz="2000" dirty="0"/>
          </a:p>
        </p:txBody>
      </p:sp>
    </p:spTree>
    <p:extLst>
      <p:ext uri="{BB962C8B-B14F-4D97-AF65-F5344CB8AC3E}">
        <p14:creationId xmlns:p14="http://schemas.microsoft.com/office/powerpoint/2010/main" val="3329634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F3092-6532-4BBA-8D7A-6684115F0619}"/>
              </a:ext>
            </a:extLst>
          </p:cNvPr>
          <p:cNvSpPr>
            <a:spLocks noGrp="1"/>
          </p:cNvSpPr>
          <p:nvPr>
            <p:ph type="title"/>
          </p:nvPr>
        </p:nvSpPr>
        <p:spPr>
          <a:xfrm>
            <a:off x="838200" y="365125"/>
            <a:ext cx="6505575" cy="1325563"/>
          </a:xfrm>
        </p:spPr>
        <p:txBody>
          <a:bodyPr>
            <a:normAutofit/>
          </a:bodyPr>
          <a:lstStyle/>
          <a:p>
            <a:r>
              <a:rPr lang="en-US" dirty="0"/>
              <a:t>Priesthood and Priesthood Keys</a:t>
            </a:r>
          </a:p>
        </p:txBody>
      </p:sp>
      <p:sp>
        <p:nvSpPr>
          <p:cNvPr id="3" name="Content Placeholder 2">
            <a:extLst>
              <a:ext uri="{FF2B5EF4-FFF2-40B4-BE49-F238E27FC236}">
                <a16:creationId xmlns:a16="http://schemas.microsoft.com/office/drawing/2014/main" id="{73F43FD3-24F6-4418-9CDF-A69483166FBD}"/>
              </a:ext>
            </a:extLst>
          </p:cNvPr>
          <p:cNvSpPr>
            <a:spLocks noGrp="1"/>
          </p:cNvSpPr>
          <p:nvPr>
            <p:ph idx="1"/>
          </p:nvPr>
        </p:nvSpPr>
        <p:spPr>
          <a:xfrm>
            <a:off x="273269" y="1825625"/>
            <a:ext cx="7830207" cy="4351338"/>
          </a:xfrm>
        </p:spPr>
        <p:txBody>
          <a:bodyPr>
            <a:normAutofit/>
          </a:bodyPr>
          <a:lstStyle/>
          <a:p>
            <a:pPr marL="0" indent="0" fontAlgn="base">
              <a:buNone/>
            </a:pPr>
            <a:r>
              <a:rPr lang="en-US" sz="2000" dirty="0"/>
              <a:t>“What does it mean that the Aaronic Priesthood holds ‘the key of the ministering of angels’ and of the ‘gospel of repentance and of baptism, and the remission of sins’ [D&amp;C 84:26–27]? The meaning is found in the ordinance of baptism and in the sacrament. Baptism is for the remission of sins, and the sacrament is a renewal of the covenants and blessings of baptism. Both should be preceded by repentance. When we keep the covenants made in these ordinances, we are promised that we will always have His Spirit to be with us. The ministering of angels is one of the manifestations of that Spirit. …</a:t>
            </a:r>
          </a:p>
          <a:p>
            <a:pPr marL="0" indent="0" fontAlgn="base">
              <a:buNone/>
            </a:pPr>
            <a:r>
              <a:rPr lang="en-US" sz="2000" dirty="0"/>
              <a:t>“We cannot overstate the importance of the Aaronic Priesthood in this. All of these vital steps pertaining to the remission of sins are performed through the saving ordinance of baptism and the renewing ordinance of the sacrament. Both of these ordinances are officiated by holders of the Aaronic Priesthood under the direction of the bishopric, who exercise the keys of the gospel of repentance and of baptism and the remission of sins.</a:t>
            </a:r>
          </a:p>
        </p:txBody>
      </p:sp>
      <p:pic>
        <p:nvPicPr>
          <p:cNvPr id="2050" name="Picture 2" descr="Image result for elder oaks">
            <a:extLst>
              <a:ext uri="{FF2B5EF4-FFF2-40B4-BE49-F238E27FC236}">
                <a16:creationId xmlns:a16="http://schemas.microsoft.com/office/drawing/2014/main" id="{22A27F9E-15ED-4C2E-A3DC-F79F7DF4A99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9787" r="15412"/>
          <a:stretch/>
        </p:blipFill>
        <p:spPr bwMode="auto">
          <a:xfrm>
            <a:off x="8194835" y="-1"/>
            <a:ext cx="3555205" cy="6858001"/>
          </a:xfrm>
          <a:prstGeom prst="rect">
            <a:avLst/>
          </a:prstGeom>
          <a:noFill/>
          <a:extLst>
            <a:ext uri="{909E8E84-426E-40DD-AFC4-6F175D3DCCD1}">
              <a14:hiddenFill xmlns:a14="http://schemas.microsoft.com/office/drawing/2010/main">
                <a:solidFill>
                  <a:srgbClr val="FFFFFF"/>
                </a:solidFill>
              </a14:hiddenFill>
            </a:ext>
          </a:extLst>
        </p:spPr>
      </p:pic>
      <p:sp>
        <p:nvSpPr>
          <p:cNvPr id="71" name="Rectangle 70">
            <a:extLst>
              <a:ext uri="{FF2B5EF4-FFF2-40B4-BE49-F238E27FC236}">
                <a16:creationId xmlns:a16="http://schemas.microsoft.com/office/drawing/2014/main" id="{C413D172-8B6A-47F5-9813-DE455773F3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92840" y="0"/>
            <a:ext cx="914400" cy="6858000"/>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39500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F3092-6532-4BBA-8D7A-6684115F0619}"/>
              </a:ext>
            </a:extLst>
          </p:cNvPr>
          <p:cNvSpPr>
            <a:spLocks noGrp="1"/>
          </p:cNvSpPr>
          <p:nvPr>
            <p:ph type="title"/>
          </p:nvPr>
        </p:nvSpPr>
        <p:spPr>
          <a:xfrm>
            <a:off x="838200" y="365125"/>
            <a:ext cx="6505575" cy="1325563"/>
          </a:xfrm>
        </p:spPr>
        <p:txBody>
          <a:bodyPr>
            <a:normAutofit/>
          </a:bodyPr>
          <a:lstStyle/>
          <a:p>
            <a:r>
              <a:rPr lang="en-US" dirty="0"/>
              <a:t>Priesthood and Priesthood Keys</a:t>
            </a:r>
          </a:p>
        </p:txBody>
      </p:sp>
      <p:sp>
        <p:nvSpPr>
          <p:cNvPr id="3" name="Content Placeholder 2">
            <a:extLst>
              <a:ext uri="{FF2B5EF4-FFF2-40B4-BE49-F238E27FC236}">
                <a16:creationId xmlns:a16="http://schemas.microsoft.com/office/drawing/2014/main" id="{73F43FD3-24F6-4418-9CDF-A69483166FBD}"/>
              </a:ext>
            </a:extLst>
          </p:cNvPr>
          <p:cNvSpPr>
            <a:spLocks noGrp="1"/>
          </p:cNvSpPr>
          <p:nvPr>
            <p:ph idx="1"/>
          </p:nvPr>
        </p:nvSpPr>
        <p:spPr>
          <a:xfrm>
            <a:off x="273269" y="1825625"/>
            <a:ext cx="7830207" cy="3516779"/>
          </a:xfrm>
        </p:spPr>
        <p:txBody>
          <a:bodyPr>
            <a:normAutofit/>
          </a:bodyPr>
          <a:lstStyle/>
          <a:p>
            <a:pPr marL="0" indent="0" fontAlgn="base">
              <a:buNone/>
            </a:pPr>
            <a:r>
              <a:rPr lang="en-US" sz="2000" dirty="0"/>
              <a:t>“In a closely related way, these ordinances of the Aaronic Priesthood are also vital to the ministering of angels. …</a:t>
            </a:r>
          </a:p>
          <a:p>
            <a:pPr marL="0" indent="0" fontAlgn="base">
              <a:buNone/>
            </a:pPr>
            <a:r>
              <a:rPr lang="en-US" sz="2000" dirty="0"/>
              <a:t>“… As explained earlier, through the Aaronic Priesthood ordinances of baptism and the sacrament, we are cleansed of our sins and promised that if we keep our covenants we will always have His Spirit to be with us. I believe that promise not only refers to the Holy Ghost but also to the ministering of angels, for ‘angels speak by the power of the Holy Ghost; wherefore, they speak the words of Christ’ (2 Ne. 32:3). So it is that those who hold the Aaronic Priesthood open the door for all Church members who worthily partake of the sacrament to enjoy the companionship of the Spirit of the Lord and the ministering of angels” </a:t>
            </a:r>
            <a:r>
              <a:rPr lang="en-US" sz="1400" dirty="0"/>
              <a:t>(Dallin H. Oaks, “The Aaronic Priesthood and the Sacrament,” </a:t>
            </a:r>
            <a:r>
              <a:rPr lang="en-US" sz="1400" i="1" dirty="0"/>
              <a:t>Ensign,</a:t>
            </a:r>
            <a:r>
              <a:rPr lang="en-US" sz="1400" dirty="0"/>
              <a:t> Nov. 1998, 37–39).</a:t>
            </a:r>
            <a:endParaRPr lang="en-US" sz="2000" dirty="0"/>
          </a:p>
        </p:txBody>
      </p:sp>
      <p:pic>
        <p:nvPicPr>
          <p:cNvPr id="2050" name="Picture 2" descr="Image result for elder oaks">
            <a:extLst>
              <a:ext uri="{FF2B5EF4-FFF2-40B4-BE49-F238E27FC236}">
                <a16:creationId xmlns:a16="http://schemas.microsoft.com/office/drawing/2014/main" id="{22A27F9E-15ED-4C2E-A3DC-F79F7DF4A99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9787" r="15412"/>
          <a:stretch/>
        </p:blipFill>
        <p:spPr bwMode="auto">
          <a:xfrm>
            <a:off x="8194835" y="-1"/>
            <a:ext cx="3555205" cy="6858001"/>
          </a:xfrm>
          <a:prstGeom prst="rect">
            <a:avLst/>
          </a:prstGeom>
          <a:noFill/>
          <a:extLst>
            <a:ext uri="{909E8E84-426E-40DD-AFC4-6F175D3DCCD1}">
              <a14:hiddenFill xmlns:a14="http://schemas.microsoft.com/office/drawing/2010/main">
                <a:solidFill>
                  <a:srgbClr val="FFFFFF"/>
                </a:solidFill>
              </a14:hiddenFill>
            </a:ext>
          </a:extLst>
        </p:spPr>
      </p:pic>
      <p:sp>
        <p:nvSpPr>
          <p:cNvPr id="71" name="Rectangle 70">
            <a:extLst>
              <a:ext uri="{FF2B5EF4-FFF2-40B4-BE49-F238E27FC236}">
                <a16:creationId xmlns:a16="http://schemas.microsoft.com/office/drawing/2014/main" id="{C413D172-8B6A-47F5-9813-DE455773F3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92840" y="0"/>
            <a:ext cx="914400" cy="6858000"/>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Rectangle 3">
            <a:extLst>
              <a:ext uri="{FF2B5EF4-FFF2-40B4-BE49-F238E27FC236}">
                <a16:creationId xmlns:a16="http://schemas.microsoft.com/office/drawing/2014/main" id="{8151E582-A690-4DF8-AA97-2D1BA202AEC0}"/>
              </a:ext>
            </a:extLst>
          </p:cNvPr>
          <p:cNvSpPr/>
          <p:nvPr/>
        </p:nvSpPr>
        <p:spPr>
          <a:xfrm>
            <a:off x="235019" y="5342404"/>
            <a:ext cx="7830207" cy="1938992"/>
          </a:xfrm>
          <a:prstGeom prst="rect">
            <a:avLst/>
          </a:prstGeom>
        </p:spPr>
        <p:txBody>
          <a:bodyPr wrap="square">
            <a:spAutoFit/>
          </a:bodyPr>
          <a:lstStyle/>
          <a:p>
            <a:pPr fontAlgn="base"/>
            <a:r>
              <a:rPr lang="en-US" sz="2400" dirty="0">
                <a:solidFill>
                  <a:schemeClr val="tx1">
                    <a:lumMod val="50000"/>
                    <a:lumOff val="50000"/>
                  </a:schemeClr>
                </a:solidFill>
              </a:rPr>
              <a:t>What did President Oaks teach about the keys of the Aaronic Priesthood?</a:t>
            </a:r>
          </a:p>
          <a:p>
            <a:pPr fontAlgn="base"/>
            <a:r>
              <a:rPr lang="en-US" sz="2400" dirty="0">
                <a:solidFill>
                  <a:schemeClr val="tx1">
                    <a:lumMod val="50000"/>
                    <a:lumOff val="50000"/>
                  </a:schemeClr>
                </a:solidFill>
              </a:rPr>
              <a:t>How have you been blessed because of the Aaronic Priesthood?</a:t>
            </a:r>
          </a:p>
          <a:p>
            <a:endParaRPr lang="en-US" sz="2400" dirty="0">
              <a:solidFill>
                <a:schemeClr val="tx1">
                  <a:lumMod val="50000"/>
                  <a:lumOff val="50000"/>
                </a:schemeClr>
              </a:solidFill>
            </a:endParaRPr>
          </a:p>
        </p:txBody>
      </p:sp>
    </p:spTree>
    <p:extLst>
      <p:ext uri="{BB962C8B-B14F-4D97-AF65-F5344CB8AC3E}">
        <p14:creationId xmlns:p14="http://schemas.microsoft.com/office/powerpoint/2010/main" val="3774867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EFC09-C6AC-4547-9AB5-F14530C972E4}"/>
              </a:ext>
            </a:extLst>
          </p:cNvPr>
          <p:cNvSpPr>
            <a:spLocks noGrp="1"/>
          </p:cNvSpPr>
          <p:nvPr>
            <p:ph type="title"/>
          </p:nvPr>
        </p:nvSpPr>
        <p:spPr>
          <a:xfrm>
            <a:off x="655320" y="365125"/>
            <a:ext cx="5120114" cy="1692794"/>
          </a:xfrm>
        </p:spPr>
        <p:txBody>
          <a:bodyPr>
            <a:normAutofit/>
          </a:bodyPr>
          <a:lstStyle/>
          <a:p>
            <a:r>
              <a:rPr lang="en-US" dirty="0"/>
              <a:t>Priesthood and Priesthood Keys</a:t>
            </a:r>
          </a:p>
        </p:txBody>
      </p:sp>
      <p:cxnSp>
        <p:nvCxnSpPr>
          <p:cNvPr id="71" name="Straight Arrow Connector 70">
            <a:extLst>
              <a:ext uri="{FF2B5EF4-FFF2-40B4-BE49-F238E27FC236}">
                <a16:creationId xmlns:a16="http://schemas.microsoft.com/office/drawing/2014/main" id="{E4A809D5-3600-46D4-A466-67F2349A54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5320" y="2316480"/>
            <a:ext cx="45720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02D3F61-58D2-4E15-A5EF-E480B6035419}"/>
              </a:ext>
            </a:extLst>
          </p:cNvPr>
          <p:cNvSpPr>
            <a:spLocks noGrp="1"/>
          </p:cNvSpPr>
          <p:nvPr>
            <p:ph idx="1"/>
          </p:nvPr>
        </p:nvSpPr>
        <p:spPr>
          <a:xfrm>
            <a:off x="378372" y="2575033"/>
            <a:ext cx="5812221" cy="4172601"/>
          </a:xfrm>
        </p:spPr>
        <p:txBody>
          <a:bodyPr>
            <a:normAutofit/>
          </a:bodyPr>
          <a:lstStyle/>
          <a:p>
            <a:pPr marL="0" indent="0">
              <a:buNone/>
            </a:pPr>
            <a:r>
              <a:rPr lang="en-US" sz="2400" dirty="0"/>
              <a:t>Mark paragraph 6.7</a:t>
            </a:r>
            <a:r>
              <a:rPr lang="en-US" sz="2400" i="1" dirty="0"/>
              <a:t>:</a:t>
            </a:r>
            <a:r>
              <a:rPr lang="en-US" sz="2400" dirty="0"/>
              <a:t> </a:t>
            </a:r>
            <a:r>
              <a:rPr lang="en-US" sz="2400" b="1" dirty="0"/>
              <a:t>The Melchizedek Priesthood is the higher, or greater, priesthood and “holds the right of presidency, and has power and authority over all the offices in the church In all ages of the world, to administer in spiritual things.”</a:t>
            </a:r>
          </a:p>
          <a:p>
            <a:pPr marL="0" indent="0">
              <a:buNone/>
            </a:pPr>
            <a:endParaRPr lang="en-US" sz="2400" b="1" dirty="0"/>
          </a:p>
          <a:p>
            <a:r>
              <a:rPr lang="en-US" sz="2400" dirty="0"/>
              <a:t>What are some of the ordinances or blessings that are performed through the authority of the Melchizedek Priesthood?</a:t>
            </a:r>
          </a:p>
        </p:txBody>
      </p:sp>
      <p:pic>
        <p:nvPicPr>
          <p:cNvPr id="3074" name="Picture 2" descr="Image result for melchizedek priesthood">
            <a:extLst>
              <a:ext uri="{FF2B5EF4-FFF2-40B4-BE49-F238E27FC236}">
                <a16:creationId xmlns:a16="http://schemas.microsoft.com/office/drawing/2014/main" id="{E8B25B67-3B7E-4780-BE89-9D6661F39E9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7154" r="13469" b="-1"/>
          <a:stretch/>
        </p:blipFill>
        <p:spPr bwMode="auto">
          <a:xfrm>
            <a:off x="5878849" y="10"/>
            <a:ext cx="6313150" cy="6857987"/>
          </a:xfrm>
          <a:custGeom>
            <a:avLst/>
            <a:gdLst>
              <a:gd name="connsiteX0" fmla="*/ 65565 w 6313150"/>
              <a:gd name="connsiteY0" fmla="*/ 0 h 6857997"/>
              <a:gd name="connsiteX1" fmla="*/ 6313150 w 6313150"/>
              <a:gd name="connsiteY1" fmla="*/ 0 h 6857997"/>
              <a:gd name="connsiteX2" fmla="*/ 6313150 w 6313150"/>
              <a:gd name="connsiteY2" fmla="*/ 6857997 h 6857997"/>
              <a:gd name="connsiteX3" fmla="*/ 3293946 w 6313150"/>
              <a:gd name="connsiteY3" fmla="*/ 6857997 h 6857997"/>
              <a:gd name="connsiteX4" fmla="*/ 3235857 w 6313150"/>
              <a:gd name="connsiteY4" fmla="*/ 6823061 h 6857997"/>
              <a:gd name="connsiteX5" fmla="*/ 0 w 6313150"/>
              <a:gd name="connsiteY5" fmla="*/ 951803 h 6857997"/>
              <a:gd name="connsiteX6" fmla="*/ 31536 w 6313150"/>
              <a:gd name="connsiteY6" fmla="*/ 285771 h 6857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09344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31902-7DAF-4D1E-9DE9-2E52F69A4E10}"/>
              </a:ext>
            </a:extLst>
          </p:cNvPr>
          <p:cNvSpPr>
            <a:spLocks noGrp="1"/>
          </p:cNvSpPr>
          <p:nvPr>
            <p:ph type="title"/>
          </p:nvPr>
        </p:nvSpPr>
        <p:spPr>
          <a:xfrm>
            <a:off x="838200" y="365125"/>
            <a:ext cx="6505575" cy="1325563"/>
          </a:xfrm>
        </p:spPr>
        <p:txBody>
          <a:bodyPr>
            <a:normAutofit/>
          </a:bodyPr>
          <a:lstStyle/>
          <a:p>
            <a:r>
              <a:rPr lang="en-US" dirty="0"/>
              <a:t>Priesthood and Priesthood Keys</a:t>
            </a:r>
          </a:p>
        </p:txBody>
      </p:sp>
      <p:sp>
        <p:nvSpPr>
          <p:cNvPr id="3" name="Content Placeholder 2">
            <a:extLst>
              <a:ext uri="{FF2B5EF4-FFF2-40B4-BE49-F238E27FC236}">
                <a16:creationId xmlns:a16="http://schemas.microsoft.com/office/drawing/2014/main" id="{45442AAE-43D9-4C45-AEB4-7BF2A1B1DB82}"/>
              </a:ext>
            </a:extLst>
          </p:cNvPr>
          <p:cNvSpPr>
            <a:spLocks noGrp="1"/>
          </p:cNvSpPr>
          <p:nvPr>
            <p:ph idx="1"/>
          </p:nvPr>
        </p:nvSpPr>
        <p:spPr>
          <a:xfrm>
            <a:off x="838200" y="1825624"/>
            <a:ext cx="6865883" cy="4890485"/>
          </a:xfrm>
        </p:spPr>
        <p:txBody>
          <a:bodyPr>
            <a:normAutofit/>
          </a:bodyPr>
          <a:lstStyle/>
          <a:p>
            <a:pPr marL="0" indent="0">
              <a:buNone/>
            </a:pPr>
            <a:r>
              <a:rPr lang="en-US" sz="2400" dirty="0"/>
              <a:t>“Can you imagine how dark and empty mortality would be if there were no priesthood? If the power of the priesthood were not upon the earth, the adversary would have freedom to roam and reign without restraint. There would be no gift of the Holy Ghost to direct and enlighten us; no prophets to speak in the name of the Lord; no temples where we could make sacred, eternal covenants; no authority to bless or baptize, to heal or comfort. … There would be no light, no hope—only darkness” </a:t>
            </a:r>
            <a:r>
              <a:rPr lang="en-US" sz="1600" dirty="0"/>
              <a:t>(Robert D. Hales, “Blessings of the Priesthood,” </a:t>
            </a:r>
            <a:r>
              <a:rPr lang="en-US" sz="1600" i="1" dirty="0"/>
              <a:t>Ensign,</a:t>
            </a:r>
            <a:r>
              <a:rPr lang="en-US" sz="1600" dirty="0"/>
              <a:t> Nov. 1995, 32).</a:t>
            </a:r>
            <a:endParaRPr lang="en-US" sz="2400" dirty="0"/>
          </a:p>
        </p:txBody>
      </p:sp>
      <p:pic>
        <p:nvPicPr>
          <p:cNvPr id="5122" name="Picture 2" descr="Image result for elder hales">
            <a:extLst>
              <a:ext uri="{FF2B5EF4-FFF2-40B4-BE49-F238E27FC236}">
                <a16:creationId xmlns:a16="http://schemas.microsoft.com/office/drawing/2014/main" id="{956B4D3D-F5DF-4AA2-AC92-206492EE092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9162" r="16037"/>
          <a:stretch/>
        </p:blipFill>
        <p:spPr bwMode="auto">
          <a:xfrm>
            <a:off x="8031925" y="-1"/>
            <a:ext cx="3555205" cy="6858001"/>
          </a:xfrm>
          <a:prstGeom prst="rect">
            <a:avLst/>
          </a:prstGeom>
          <a:noFill/>
          <a:extLst>
            <a:ext uri="{909E8E84-426E-40DD-AFC4-6F175D3DCCD1}">
              <a14:hiddenFill xmlns:a14="http://schemas.microsoft.com/office/drawing/2010/main">
                <a:solidFill>
                  <a:srgbClr val="FFFFFF"/>
                </a:solidFill>
              </a14:hiddenFill>
            </a:ext>
          </a:extLst>
        </p:spPr>
      </p:pic>
      <p:sp>
        <p:nvSpPr>
          <p:cNvPr id="5124" name="Rectangle 70">
            <a:extLst>
              <a:ext uri="{FF2B5EF4-FFF2-40B4-BE49-F238E27FC236}">
                <a16:creationId xmlns:a16="http://schemas.microsoft.com/office/drawing/2014/main" id="{C413D172-8B6A-47F5-9813-DE455773F3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92840" y="0"/>
            <a:ext cx="914400" cy="6858000"/>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Rectangle 3">
            <a:extLst>
              <a:ext uri="{FF2B5EF4-FFF2-40B4-BE49-F238E27FC236}">
                <a16:creationId xmlns:a16="http://schemas.microsoft.com/office/drawing/2014/main" id="{23171B3E-36A8-4448-A3F7-607575A05168}"/>
              </a:ext>
            </a:extLst>
          </p:cNvPr>
          <p:cNvSpPr/>
          <p:nvPr/>
        </p:nvSpPr>
        <p:spPr>
          <a:xfrm>
            <a:off x="802425" y="5623171"/>
            <a:ext cx="7229500" cy="830997"/>
          </a:xfrm>
          <a:prstGeom prst="rect">
            <a:avLst/>
          </a:prstGeom>
        </p:spPr>
        <p:txBody>
          <a:bodyPr wrap="square">
            <a:spAutoFit/>
          </a:bodyPr>
          <a:lstStyle/>
          <a:p>
            <a:r>
              <a:rPr lang="en-US" sz="2400" dirty="0">
                <a:solidFill>
                  <a:schemeClr val="tx1">
                    <a:lumMod val="50000"/>
                    <a:lumOff val="50000"/>
                  </a:schemeClr>
                </a:solidFill>
              </a:rPr>
              <a:t>When have you felt particularly grateful for the blessings available through the Melchizedek Priesthood?</a:t>
            </a:r>
          </a:p>
        </p:txBody>
      </p:sp>
    </p:spTree>
    <p:extLst>
      <p:ext uri="{BB962C8B-B14F-4D97-AF65-F5344CB8AC3E}">
        <p14:creationId xmlns:p14="http://schemas.microsoft.com/office/powerpoint/2010/main" val="520097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9CA8D-7034-4610-AF28-0936A2F97431}"/>
              </a:ext>
            </a:extLst>
          </p:cNvPr>
          <p:cNvSpPr>
            <a:spLocks noGrp="1"/>
          </p:cNvSpPr>
          <p:nvPr>
            <p:ph type="title"/>
          </p:nvPr>
        </p:nvSpPr>
        <p:spPr>
          <a:xfrm>
            <a:off x="4965430" y="629266"/>
            <a:ext cx="6586491" cy="1676603"/>
          </a:xfrm>
        </p:spPr>
        <p:txBody>
          <a:bodyPr>
            <a:normAutofit/>
          </a:bodyPr>
          <a:lstStyle/>
          <a:p>
            <a:r>
              <a:rPr lang="en-US" b="0" i="0" u="none" strike="noStrike">
                <a:effectLst/>
                <a:latin typeface="Open Sans" panose="020B0606030504020204" pitchFamily="34" charset="0"/>
              </a:rPr>
              <a:t>Doctrinal Mastery Review Activity I</a:t>
            </a:r>
            <a:endParaRPr lang="en-US"/>
          </a:p>
        </p:txBody>
      </p:sp>
      <p:pic>
        <p:nvPicPr>
          <p:cNvPr id="6148" name="Picture 4" descr="Image result for aaronic priesthood">
            <a:extLst>
              <a:ext uri="{FF2B5EF4-FFF2-40B4-BE49-F238E27FC236}">
                <a16:creationId xmlns:a16="http://schemas.microsoft.com/office/drawing/2014/main" id="{B2621C81-51C2-4894-9FCE-E839B99B436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8562"/>
          <a:stretch/>
        </p:blipFill>
        <p:spPr bwMode="auto">
          <a:xfrm>
            <a:off x="20" y="10"/>
            <a:ext cx="4635571" cy="6857990"/>
          </a:xfrm>
          <a:prstGeom prst="rect">
            <a:avLst/>
          </a:prstGeom>
          <a:noFill/>
          <a:effectLst/>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7DE29F16-04B7-4A9D-BF79-BD873D48F7CB}"/>
              </a:ext>
            </a:extLst>
          </p:cNvPr>
          <p:cNvSpPr>
            <a:spLocks noGrp="1"/>
          </p:cNvSpPr>
          <p:nvPr>
            <p:ph idx="1"/>
          </p:nvPr>
        </p:nvSpPr>
        <p:spPr>
          <a:xfrm>
            <a:off x="4965431" y="2438400"/>
            <a:ext cx="6586489" cy="3785419"/>
          </a:xfrm>
        </p:spPr>
        <p:txBody>
          <a:bodyPr>
            <a:normAutofit/>
          </a:bodyPr>
          <a:lstStyle/>
          <a:p>
            <a:pPr marL="0" indent="0">
              <a:buNone/>
            </a:pPr>
            <a:r>
              <a:rPr lang="en-US" sz="2400" i="1"/>
              <a:t>The Aaronic Priesthood “holds the keys of the ministering of angels, and of the gospel of repentance, and of baptism” (</a:t>
            </a:r>
            <a:r>
              <a:rPr lang="en-US" sz="2400" i="1">
                <a:hlinkClick r:id="rId3"/>
              </a:rPr>
              <a:t>D&amp;C 13:1</a:t>
            </a:r>
            <a:r>
              <a:rPr lang="en-US" sz="2400" i="1"/>
              <a:t>).</a:t>
            </a:r>
          </a:p>
          <a:p>
            <a:r>
              <a:rPr lang="en-US" sz="2400"/>
              <a:t>In what ways can you think of to remember that these events are recorded in Doctrine and Covenants 13?</a:t>
            </a:r>
          </a:p>
          <a:p>
            <a:pPr marL="0" indent="0">
              <a:buNone/>
            </a:pPr>
            <a:endParaRPr lang="en-US" sz="2400"/>
          </a:p>
        </p:txBody>
      </p:sp>
    </p:spTree>
    <p:extLst>
      <p:ext uri="{BB962C8B-B14F-4D97-AF65-F5344CB8AC3E}">
        <p14:creationId xmlns:p14="http://schemas.microsoft.com/office/powerpoint/2010/main" val="27977964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795</Words>
  <Application>Microsoft Office PowerPoint</Application>
  <PresentationFormat>Widescreen</PresentationFormat>
  <Paragraphs>50</Paragraphs>
  <Slides>12</Slides>
  <Notes>0</Notes>
  <HiddenSlides>1</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Calibri</vt:lpstr>
      <vt:lpstr>Calibri Light</vt:lpstr>
      <vt:lpstr>Open Sans</vt:lpstr>
      <vt:lpstr>PahoranldsLat-Italic</vt:lpstr>
      <vt:lpstr>PahoranldsLat-Roman</vt:lpstr>
      <vt:lpstr>Times New Roman</vt:lpstr>
      <vt:lpstr>Office Theme</vt:lpstr>
      <vt:lpstr>Priesthood &amp; Priesthood Keys</vt:lpstr>
      <vt:lpstr>Priesthood and Priesthood Keys</vt:lpstr>
      <vt:lpstr>Priesthood and Priesthood Keys</vt:lpstr>
      <vt:lpstr>D&amp;C 13:1</vt:lpstr>
      <vt:lpstr>Priesthood and Priesthood Keys</vt:lpstr>
      <vt:lpstr>Priesthood and Priesthood Keys</vt:lpstr>
      <vt:lpstr>Priesthood and Priesthood Keys</vt:lpstr>
      <vt:lpstr>Priesthood and Priesthood Keys</vt:lpstr>
      <vt:lpstr>Doctrinal Mastery Review Activity I</vt:lpstr>
      <vt:lpstr>Doctrinal Mastery Review Activity II</vt:lpstr>
      <vt:lpstr>Priesthood and Priesthood Keys</vt:lpstr>
      <vt:lpstr>Priesthood &amp; Priesthood Keys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Priesthood &amp; Priesthood Keys</dc:title>
  <dc:creator>Eric Richards</dc:creator>
  <cp:lastModifiedBy>Eric D. Richards</cp:lastModifiedBy>
  <cp:revision>5</cp:revision>
  <dcterms:created xsi:type="dcterms:W3CDTF">2018-08-13T16:15:00Z</dcterms:created>
  <dcterms:modified xsi:type="dcterms:W3CDTF">2018-08-14T15:27:28Z</dcterms:modified>
</cp:coreProperties>
</file>