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4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F782C-B378-4F1F-A349-BF46F9185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n-US" sz="6700"/>
              <a:t>Priesthood and priesthood keys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41471-4C9F-4EA3-BAAB-B0167E090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en-US" dirty="0"/>
              <a:t>Part II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627E41E-6495-4CF4-A19B-885A710CB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7" r="1" b="8810"/>
          <a:stretch/>
        </p:blipFill>
        <p:spPr bwMode="auto">
          <a:xfrm>
            <a:off x="20" y="10"/>
            <a:ext cx="69010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37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1666-A2E4-48B5-8E8F-15AB0CE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722" y="1432223"/>
            <a:ext cx="289479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1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What do these have in common?</a:t>
            </a:r>
          </a:p>
        </p:txBody>
      </p:sp>
      <p:pic>
        <p:nvPicPr>
          <p:cNvPr id="1026" name="Picture 2" descr="Image result for remote control png">
            <a:extLst>
              <a:ext uri="{FF2B5EF4-FFF2-40B4-BE49-F238E27FC236}">
                <a16:creationId xmlns:a16="http://schemas.microsoft.com/office/drawing/2014/main" id="{15285F33-E14C-4033-9B81-07A0350F7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20583" b="3"/>
          <a:stretch/>
        </p:blipFill>
        <p:spPr bwMode="auto">
          <a:xfrm>
            <a:off x="920834" y="1112691"/>
            <a:ext cx="2722773" cy="4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rone png">
            <a:extLst>
              <a:ext uri="{FF2B5EF4-FFF2-40B4-BE49-F238E27FC236}">
                <a16:creationId xmlns:a16="http://schemas.microsoft.com/office/drawing/2014/main" id="{240A6562-5C28-40F9-9A01-E8822458B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1487" b="-3"/>
          <a:stretch/>
        </p:blipFill>
        <p:spPr bwMode="auto">
          <a:xfrm>
            <a:off x="3736524" y="1110052"/>
            <a:ext cx="4047646" cy="26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1030" name="Picture 6" descr="Image result for cell phone png">
            <a:extLst>
              <a:ext uri="{FF2B5EF4-FFF2-40B4-BE49-F238E27FC236}">
                <a16:creationId xmlns:a16="http://schemas.microsoft.com/office/drawing/2014/main" id="{E00BDFB2-00B9-4CC5-9BB0-94065A8A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r="6" b="7437"/>
          <a:stretch/>
        </p:blipFill>
        <p:spPr bwMode="auto">
          <a:xfrm>
            <a:off x="3205311" y="3716790"/>
            <a:ext cx="2722772" cy="2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2" name="Picture 8" descr="Image result for x box control png">
            <a:extLst>
              <a:ext uri="{FF2B5EF4-FFF2-40B4-BE49-F238E27FC236}">
                <a16:creationId xmlns:a16="http://schemas.microsoft.com/office/drawing/2014/main" id="{A84A6F7A-E449-4FB4-880E-90D2CA1F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7" y="3744686"/>
            <a:ext cx="2394875" cy="19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3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1666-A2E4-48B5-8E8F-15AB0CE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1" y="-1112586"/>
            <a:ext cx="10621631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What do these have in common with this…</a:t>
            </a:r>
          </a:p>
        </p:txBody>
      </p:sp>
      <p:pic>
        <p:nvPicPr>
          <p:cNvPr id="1026" name="Picture 2" descr="Image result for remote control png">
            <a:extLst>
              <a:ext uri="{FF2B5EF4-FFF2-40B4-BE49-F238E27FC236}">
                <a16:creationId xmlns:a16="http://schemas.microsoft.com/office/drawing/2014/main" id="{15285F33-E14C-4033-9B81-07A0350F7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20583" b="3"/>
          <a:stretch/>
        </p:blipFill>
        <p:spPr bwMode="auto">
          <a:xfrm>
            <a:off x="920834" y="1112691"/>
            <a:ext cx="2722773" cy="45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rone png">
            <a:extLst>
              <a:ext uri="{FF2B5EF4-FFF2-40B4-BE49-F238E27FC236}">
                <a16:creationId xmlns:a16="http://schemas.microsoft.com/office/drawing/2014/main" id="{240A6562-5C28-40F9-9A01-E8822458B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1487" b="-3"/>
          <a:stretch/>
        </p:blipFill>
        <p:spPr bwMode="auto">
          <a:xfrm>
            <a:off x="3736524" y="1110052"/>
            <a:ext cx="4047646" cy="26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1030" name="Picture 6" descr="Image result for cell phone png">
            <a:extLst>
              <a:ext uri="{FF2B5EF4-FFF2-40B4-BE49-F238E27FC236}">
                <a16:creationId xmlns:a16="http://schemas.microsoft.com/office/drawing/2014/main" id="{E00BDFB2-00B9-4CC5-9BB0-94065A8A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r="6" b="7437"/>
          <a:stretch/>
        </p:blipFill>
        <p:spPr bwMode="auto">
          <a:xfrm>
            <a:off x="3205311" y="3716790"/>
            <a:ext cx="2722772" cy="2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2" name="Picture 8" descr="Image result for x box control png">
            <a:extLst>
              <a:ext uri="{FF2B5EF4-FFF2-40B4-BE49-F238E27FC236}">
                <a16:creationId xmlns:a16="http://schemas.microsoft.com/office/drawing/2014/main" id="{A84A6F7A-E449-4FB4-880E-90D2CA1F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7" y="3744686"/>
            <a:ext cx="2394875" cy="19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ds priesthood">
            <a:extLst>
              <a:ext uri="{FF2B5EF4-FFF2-40B4-BE49-F238E27FC236}">
                <a16:creationId xmlns:a16="http://schemas.microsoft.com/office/drawing/2014/main" id="{654FAE73-FB30-4514-9EAE-BE150830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53" y="1277096"/>
            <a:ext cx="2772578" cy="41617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1666-A2E4-48B5-8E8F-15AB0CE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5" y="271128"/>
            <a:ext cx="10621631" cy="15122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/>
              <a:t>Priesthood authority can only be exercised in righteousness.</a:t>
            </a:r>
            <a:endParaRPr lang="en-US" sz="36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 descr="Image result for lds priesthood">
            <a:extLst>
              <a:ext uri="{FF2B5EF4-FFF2-40B4-BE49-F238E27FC236}">
                <a16:creationId xmlns:a16="http://schemas.microsoft.com/office/drawing/2014/main" id="{654FAE73-FB30-4514-9EAE-BE150830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53" y="1277096"/>
            <a:ext cx="2772578" cy="41617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3DCD64-EAC0-4E4A-8A2E-A40237A092B0}"/>
              </a:ext>
            </a:extLst>
          </p:cNvPr>
          <p:cNvSpPr/>
          <p:nvPr/>
        </p:nvSpPr>
        <p:spPr>
          <a:xfrm>
            <a:off x="522196" y="1582341"/>
            <a:ext cx="6866896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200" dirty="0"/>
              <a:t>Read paragraph 6.4 in the </a:t>
            </a:r>
            <a:r>
              <a:rPr lang="en-US" sz="2200" i="1" dirty="0"/>
              <a:t>Doctrinal Mastery Core Document</a:t>
            </a:r>
            <a:r>
              <a:rPr lang="en-US" sz="2200" b="1" dirty="0">
                <a:solidFill>
                  <a:srgbClr val="177C9C"/>
                </a:solidFill>
              </a:rPr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12225"/>
                </a:solidFill>
              </a:rPr>
              <a:t>Discuss ideas for how you can remember what </a:t>
            </a:r>
            <a:r>
              <a:rPr lang="en-US" sz="2200" dirty="0">
                <a:solidFill>
                  <a:srgbClr val="177C9C"/>
                </a:solidFill>
              </a:rPr>
              <a:t>Doctrine and Covenants 121:36, 41–42 </a:t>
            </a:r>
            <a:r>
              <a:rPr lang="en-US" sz="2200" dirty="0">
                <a:solidFill>
                  <a:srgbClr val="212225"/>
                </a:solidFill>
              </a:rPr>
              <a:t>teaches.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12225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12225"/>
              </a:solidFill>
            </a:endParaRPr>
          </a:p>
          <a:p>
            <a:pPr fontAlgn="base"/>
            <a:endParaRPr lang="en-US" sz="2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200" b="0" i="0" dirty="0">
              <a:solidFill>
                <a:srgbClr val="212225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DCD65-20F6-4EFC-A881-67B48C6EC6AA}"/>
              </a:ext>
            </a:extLst>
          </p:cNvPr>
          <p:cNvSpPr/>
          <p:nvPr/>
        </p:nvSpPr>
        <p:spPr>
          <a:xfrm>
            <a:off x="453452" y="6230612"/>
            <a:ext cx="95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</a:rPr>
              <a:t>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1666-A2E4-48B5-8E8F-15AB0CE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5" y="271128"/>
            <a:ext cx="10621631" cy="15122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/>
              <a:t>Priesthood authority can only be exercised in righteousness.</a:t>
            </a:r>
            <a:endParaRPr lang="en-US" sz="36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 descr="Image result for lds priesthood">
            <a:extLst>
              <a:ext uri="{FF2B5EF4-FFF2-40B4-BE49-F238E27FC236}">
                <a16:creationId xmlns:a16="http://schemas.microsoft.com/office/drawing/2014/main" id="{654FAE73-FB30-4514-9EAE-BE150830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53" y="1277096"/>
            <a:ext cx="2772578" cy="41617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3DCD64-EAC0-4E4A-8A2E-A40237A092B0}"/>
              </a:ext>
            </a:extLst>
          </p:cNvPr>
          <p:cNvSpPr/>
          <p:nvPr/>
        </p:nvSpPr>
        <p:spPr>
          <a:xfrm>
            <a:off x="522196" y="1582341"/>
            <a:ext cx="6866896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177C9C"/>
                </a:solidFill>
              </a:rPr>
              <a:t>Doctrine and Covenants 121:36, 41–42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225"/>
                </a:solidFill>
              </a:rPr>
              <a:t>What principles of righteousness can you find listed?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How might “no power or influence can or ought to be maintained by virtue of the priesthood” (D&amp;C 121:41) apply to all who have been called to serve in the Church?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How would demonstrating the qualities listed in D&amp;C 121 be more effective than trying to use one’s position of power and authority </a:t>
            </a:r>
            <a:r>
              <a:rPr lang="en-US" sz="2000" dirty="0" err="1"/>
              <a:t>unrighteously</a:t>
            </a:r>
            <a:r>
              <a:rPr lang="en-US" sz="2000" dirty="0"/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How might the principles of righteousness help those with callings in the Church to guide and influence the people over whom they have responsibility?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12225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DCD65-20F6-4EFC-A881-67B48C6EC6AA}"/>
              </a:ext>
            </a:extLst>
          </p:cNvPr>
          <p:cNvSpPr/>
          <p:nvPr/>
        </p:nvSpPr>
        <p:spPr>
          <a:xfrm>
            <a:off x="453452" y="6230612"/>
            <a:ext cx="985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</a:rPr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1666-A2E4-48B5-8E8F-15AB0CE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5" y="271128"/>
            <a:ext cx="10621631" cy="15122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/>
              <a:t>Priesthood authority can only be exercised in righteousness.</a:t>
            </a:r>
            <a:endParaRPr lang="en-US" sz="36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 descr="Image result for lds priesthood">
            <a:extLst>
              <a:ext uri="{FF2B5EF4-FFF2-40B4-BE49-F238E27FC236}">
                <a16:creationId xmlns:a16="http://schemas.microsoft.com/office/drawing/2014/main" id="{654FAE73-FB30-4514-9EAE-BE150830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53" y="1277096"/>
            <a:ext cx="2772578" cy="41617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3DCD64-EAC0-4E4A-8A2E-A40237A092B0}"/>
              </a:ext>
            </a:extLst>
          </p:cNvPr>
          <p:cNvSpPr/>
          <p:nvPr/>
        </p:nvSpPr>
        <p:spPr>
          <a:xfrm>
            <a:off x="522196" y="1582341"/>
            <a:ext cx="6866896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solidFill>
                  <a:srgbClr val="177C9C"/>
                </a:solidFill>
              </a:rPr>
              <a:t>Doctrine and Covenants 121:36, 41–42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Think about a Church leader who is a good example of one of the qualities in D&amp;C 121. Talk about this person and how he or she exhibits these qualities.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In what ways has this person influenced you?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Why do you think the qualities of this person influenced you positively?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Why do you think the Lord would encourage us to influence others in this way?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12225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DCD65-20F6-4EFC-A881-67B48C6EC6AA}"/>
              </a:ext>
            </a:extLst>
          </p:cNvPr>
          <p:cNvSpPr/>
          <p:nvPr/>
        </p:nvSpPr>
        <p:spPr>
          <a:xfrm>
            <a:off x="453452" y="6230612"/>
            <a:ext cx="985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</a:rPr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F3DCD64-EAC0-4E4A-8A2E-A40237A092B0}"/>
              </a:ext>
            </a:extLst>
          </p:cNvPr>
          <p:cNvSpPr/>
          <p:nvPr/>
        </p:nvSpPr>
        <p:spPr>
          <a:xfrm>
            <a:off x="552758" y="1156755"/>
            <a:ext cx="686689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Select one of the doctrinal mastery passages you have studied so far this year.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Write down a thought, a feeling, or a question someone might have that could be helped or answered by the doctrinal mastery passage they selected (for example,  Doctrine and Covenants 18:10–11, you might write something like: “A friend has been feeling worthless, like he has no value to anyone. Doctrine and Covenants 18:10–11”</a:t>
            </a:r>
            <a:endParaRPr lang="en-US" sz="2800" b="0" i="0" dirty="0">
              <a:solidFill>
                <a:srgbClr val="212225"/>
              </a:solidFill>
              <a:effectLst/>
            </a:endParaRPr>
          </a:p>
        </p:txBody>
      </p:sp>
      <p:pic>
        <p:nvPicPr>
          <p:cNvPr id="3076" name="Picture 4" descr="Image result for review">
            <a:extLst>
              <a:ext uri="{FF2B5EF4-FFF2-40B4-BE49-F238E27FC236}">
                <a16:creationId xmlns:a16="http://schemas.microsoft.com/office/drawing/2014/main" id="{4D7DCEDD-E118-4EC3-AA42-14FCC8EE4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8" y="4886960"/>
            <a:ext cx="5894993" cy="16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2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F3DCD64-EAC0-4E4A-8A2E-A40237A092B0}"/>
              </a:ext>
            </a:extLst>
          </p:cNvPr>
          <p:cNvSpPr/>
          <p:nvPr/>
        </p:nvSpPr>
        <p:spPr>
          <a:xfrm>
            <a:off x="552758" y="1156755"/>
            <a:ext cx="68668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I’ll read the papers one at a time and you’ll guess which doctrinal mastery passage you might use to help the problem or answer the question.</a:t>
            </a:r>
            <a:endParaRPr lang="en-US" sz="3600" b="0" i="0" dirty="0">
              <a:solidFill>
                <a:srgbClr val="212225"/>
              </a:solidFill>
              <a:effectLst/>
            </a:endParaRPr>
          </a:p>
        </p:txBody>
      </p:sp>
      <p:pic>
        <p:nvPicPr>
          <p:cNvPr id="7170" name="Picture 2" descr="Image result for quiz">
            <a:extLst>
              <a:ext uri="{FF2B5EF4-FFF2-40B4-BE49-F238E27FC236}">
                <a16:creationId xmlns:a16="http://schemas.microsoft.com/office/drawing/2014/main" id="{0937A0AC-E249-4640-A4D4-C59017CE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99" y="4329636"/>
            <a:ext cx="42862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9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F782C-B378-4F1F-A349-BF46F9185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n-US" sz="6700"/>
              <a:t>Priesthood and priesthood keys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41471-4C9F-4EA3-BAAB-B0167E090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en-US" dirty="0"/>
              <a:t>Part II</a:t>
            </a:r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627E41E-6495-4CF4-A19B-885A710CB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7" r="1" b="8810"/>
          <a:stretch/>
        </p:blipFill>
        <p:spPr bwMode="auto">
          <a:xfrm>
            <a:off x="20" y="10"/>
            <a:ext cx="69010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271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</TotalTime>
  <Words>318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Priesthood and priesthood keys</vt:lpstr>
      <vt:lpstr>What do these have in common?</vt:lpstr>
      <vt:lpstr>What do these have in common with this…</vt:lpstr>
      <vt:lpstr>Priesthood authority can only be exercised in righteousness.</vt:lpstr>
      <vt:lpstr>Priesthood authority can only be exercised in righteousness.</vt:lpstr>
      <vt:lpstr>Priesthood authority can only be exercised in righteousness.</vt:lpstr>
      <vt:lpstr>PowerPoint Presentation</vt:lpstr>
      <vt:lpstr>PowerPoint Presentation</vt:lpstr>
      <vt:lpstr>Priesthood and priesthood keys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Priesthood and priesthood keys</dc:title>
  <dc:creator>Eric Richards</dc:creator>
  <cp:lastModifiedBy>Eric Richards</cp:lastModifiedBy>
  <cp:revision>3</cp:revision>
  <dcterms:created xsi:type="dcterms:W3CDTF">2018-08-16T13:25:00Z</dcterms:created>
  <dcterms:modified xsi:type="dcterms:W3CDTF">2018-08-16T13:45:01Z</dcterms:modified>
</cp:coreProperties>
</file>