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2" r:id="rId5"/>
    <p:sldId id="263" r:id="rId6"/>
    <p:sldId id="265" r:id="rId7"/>
    <p:sldId id="268" r:id="rId8"/>
    <p:sldId id="266"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605"/>
  </p:normalViewPr>
  <p:slideViewPr>
    <p:cSldViewPr snapToGrid="0" snapToObjects="1">
      <p:cViewPr varScale="1">
        <p:scale>
          <a:sx n="65" d="100"/>
          <a:sy n="65" d="100"/>
        </p:scale>
        <p:origin x="3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E5C52-3CE2-4E9B-AE37-E4504D0C1A17}" type="doc">
      <dgm:prSet loTypeId="urn:microsoft.com/office/officeart/2016/7/layout/BasicLinearProcessNumbered" loCatId="process" qsTypeId="urn:microsoft.com/office/officeart/2005/8/quickstyle/simple3" qsCatId="simple" csTypeId="urn:microsoft.com/office/officeart/2005/8/colors/colorful2" csCatId="colorful"/>
      <dgm:spPr/>
      <dgm:t>
        <a:bodyPr/>
        <a:lstStyle/>
        <a:p>
          <a:endParaRPr lang="en-US"/>
        </a:p>
      </dgm:t>
    </dgm:pt>
    <dgm:pt modelId="{04CF72B4-6B75-4FFA-AD1D-48E4E07DEB80}">
      <dgm:prSet/>
      <dgm:spPr/>
      <dgm:t>
        <a:bodyPr/>
        <a:lstStyle/>
        <a:p>
          <a:r>
            <a:rPr lang="en-US"/>
            <a:t>What was restored?</a:t>
          </a:r>
        </a:p>
      </dgm:t>
    </dgm:pt>
    <dgm:pt modelId="{22F48123-F12D-407B-8105-ED62D7C9A175}" type="parTrans" cxnId="{D8046BE7-10F8-496C-897D-23FDCB4EBAF1}">
      <dgm:prSet/>
      <dgm:spPr/>
      <dgm:t>
        <a:bodyPr/>
        <a:lstStyle/>
        <a:p>
          <a:endParaRPr lang="en-US"/>
        </a:p>
      </dgm:t>
    </dgm:pt>
    <dgm:pt modelId="{191E0F04-FA9E-46AF-ABBA-0F1039537856}" type="sibTrans" cxnId="{D8046BE7-10F8-496C-897D-23FDCB4EBAF1}">
      <dgm:prSet phldrT="1" phldr="0"/>
      <dgm:spPr/>
      <dgm:t>
        <a:bodyPr/>
        <a:lstStyle/>
        <a:p>
          <a:r>
            <a:rPr lang="en-US"/>
            <a:t>1</a:t>
          </a:r>
        </a:p>
      </dgm:t>
    </dgm:pt>
    <dgm:pt modelId="{B18568E6-9237-4AA3-89EE-F0AB96CB195E}">
      <dgm:prSet/>
      <dgm:spPr/>
      <dgm:t>
        <a:bodyPr/>
        <a:lstStyle/>
        <a:p>
          <a:r>
            <a:rPr lang="en-US"/>
            <a:t>How was it restored?</a:t>
          </a:r>
        </a:p>
      </dgm:t>
    </dgm:pt>
    <dgm:pt modelId="{DF8203B9-88FB-4A8E-89B0-55B2A9E5C5EA}" type="parTrans" cxnId="{B2FE0DDB-541F-435D-B357-BF9CE4E9939A}">
      <dgm:prSet/>
      <dgm:spPr/>
      <dgm:t>
        <a:bodyPr/>
        <a:lstStyle/>
        <a:p>
          <a:endParaRPr lang="en-US"/>
        </a:p>
      </dgm:t>
    </dgm:pt>
    <dgm:pt modelId="{17C9C606-89FA-488C-825E-47D67033BA84}" type="sibTrans" cxnId="{B2FE0DDB-541F-435D-B357-BF9CE4E9939A}">
      <dgm:prSet phldrT="2" phldr="0"/>
      <dgm:spPr/>
      <dgm:t>
        <a:bodyPr/>
        <a:lstStyle/>
        <a:p>
          <a:r>
            <a:rPr lang="en-US"/>
            <a:t>2</a:t>
          </a:r>
        </a:p>
      </dgm:t>
    </dgm:pt>
    <dgm:pt modelId="{60EA295E-3E07-424A-87E6-655C01A1CD49}">
      <dgm:prSet/>
      <dgm:spPr/>
      <dgm:t>
        <a:bodyPr/>
        <a:lstStyle/>
        <a:p>
          <a:r>
            <a:rPr lang="en-US"/>
            <a:t>Why was there a need for a restoration?</a:t>
          </a:r>
        </a:p>
      </dgm:t>
    </dgm:pt>
    <dgm:pt modelId="{4EC087C6-4B83-4392-BD7E-7DCEFFB1E041}" type="parTrans" cxnId="{887567D9-6504-485C-9C50-06A5B6420C03}">
      <dgm:prSet/>
      <dgm:spPr/>
      <dgm:t>
        <a:bodyPr/>
        <a:lstStyle/>
        <a:p>
          <a:endParaRPr lang="en-US"/>
        </a:p>
      </dgm:t>
    </dgm:pt>
    <dgm:pt modelId="{77558C98-8492-46BC-884A-7C20B0454D4C}" type="sibTrans" cxnId="{887567D9-6504-485C-9C50-06A5B6420C03}">
      <dgm:prSet phldrT="3" phldr="0"/>
      <dgm:spPr/>
      <dgm:t>
        <a:bodyPr/>
        <a:lstStyle/>
        <a:p>
          <a:r>
            <a:rPr lang="en-US"/>
            <a:t>3</a:t>
          </a:r>
        </a:p>
      </dgm:t>
    </dgm:pt>
    <dgm:pt modelId="{43D272BF-F315-4BA9-BE91-DEF738FC9D16}">
      <dgm:prSet/>
      <dgm:spPr/>
      <dgm:t>
        <a:bodyPr/>
        <a:lstStyle/>
        <a:p>
          <a:r>
            <a:rPr lang="en-US"/>
            <a:t>What is a dispensation, and how does it relate to restoration?</a:t>
          </a:r>
        </a:p>
      </dgm:t>
    </dgm:pt>
    <dgm:pt modelId="{4AF1E41A-6A28-4126-AEBA-4C06C428257F}" type="parTrans" cxnId="{8B2B324A-81C7-4D18-82DC-410B49C4C943}">
      <dgm:prSet/>
      <dgm:spPr/>
      <dgm:t>
        <a:bodyPr/>
        <a:lstStyle/>
        <a:p>
          <a:endParaRPr lang="en-US"/>
        </a:p>
      </dgm:t>
    </dgm:pt>
    <dgm:pt modelId="{5197D493-69CB-4CA4-88EA-9B38A2A636B9}" type="sibTrans" cxnId="{8B2B324A-81C7-4D18-82DC-410B49C4C943}">
      <dgm:prSet phldrT="4" phldr="0"/>
      <dgm:spPr/>
      <dgm:t>
        <a:bodyPr/>
        <a:lstStyle/>
        <a:p>
          <a:r>
            <a:rPr lang="en-US"/>
            <a:t>4</a:t>
          </a:r>
        </a:p>
      </dgm:t>
    </dgm:pt>
    <dgm:pt modelId="{57DA533A-88A8-4DE3-8E00-B65A28917524}" type="pres">
      <dgm:prSet presAssocID="{D5AE5C52-3CE2-4E9B-AE37-E4504D0C1A17}" presName="Name0" presStyleCnt="0">
        <dgm:presLayoutVars>
          <dgm:animLvl val="lvl"/>
          <dgm:resizeHandles val="exact"/>
        </dgm:presLayoutVars>
      </dgm:prSet>
      <dgm:spPr/>
    </dgm:pt>
    <dgm:pt modelId="{1B096C28-0256-497F-B9E6-DFA64AD762B3}" type="pres">
      <dgm:prSet presAssocID="{04CF72B4-6B75-4FFA-AD1D-48E4E07DEB80}" presName="compositeNode" presStyleCnt="0">
        <dgm:presLayoutVars>
          <dgm:bulletEnabled val="1"/>
        </dgm:presLayoutVars>
      </dgm:prSet>
      <dgm:spPr/>
    </dgm:pt>
    <dgm:pt modelId="{AE78A3FE-1473-44A4-A566-FCC41BA73B34}" type="pres">
      <dgm:prSet presAssocID="{04CF72B4-6B75-4FFA-AD1D-48E4E07DEB80}" presName="bgRect" presStyleLbl="bgAccFollowNode1" presStyleIdx="0" presStyleCnt="4"/>
      <dgm:spPr/>
    </dgm:pt>
    <dgm:pt modelId="{048F1016-85FE-4CAF-BD49-96EFF89E82EF}" type="pres">
      <dgm:prSet presAssocID="{191E0F04-FA9E-46AF-ABBA-0F1039537856}" presName="sibTransNodeCircle" presStyleLbl="alignNode1" presStyleIdx="0" presStyleCnt="8">
        <dgm:presLayoutVars>
          <dgm:chMax val="0"/>
          <dgm:bulletEnabled/>
        </dgm:presLayoutVars>
      </dgm:prSet>
      <dgm:spPr/>
    </dgm:pt>
    <dgm:pt modelId="{F614ACA9-F445-46D3-9BD9-7A4CDC045605}" type="pres">
      <dgm:prSet presAssocID="{04CF72B4-6B75-4FFA-AD1D-48E4E07DEB80}" presName="bottomLine" presStyleLbl="alignNode1" presStyleIdx="1" presStyleCnt="8">
        <dgm:presLayoutVars/>
      </dgm:prSet>
      <dgm:spPr/>
    </dgm:pt>
    <dgm:pt modelId="{3A5B55FB-C4AE-4088-82EE-693D7F8BC9D4}" type="pres">
      <dgm:prSet presAssocID="{04CF72B4-6B75-4FFA-AD1D-48E4E07DEB80}" presName="nodeText" presStyleLbl="bgAccFollowNode1" presStyleIdx="0" presStyleCnt="4">
        <dgm:presLayoutVars>
          <dgm:bulletEnabled val="1"/>
        </dgm:presLayoutVars>
      </dgm:prSet>
      <dgm:spPr/>
    </dgm:pt>
    <dgm:pt modelId="{276DF039-A126-4BA1-BB4E-AC44E74AE496}" type="pres">
      <dgm:prSet presAssocID="{191E0F04-FA9E-46AF-ABBA-0F1039537856}" presName="sibTrans" presStyleCnt="0"/>
      <dgm:spPr/>
    </dgm:pt>
    <dgm:pt modelId="{376757B0-68E1-4549-BC67-5D63D9055E1A}" type="pres">
      <dgm:prSet presAssocID="{B18568E6-9237-4AA3-89EE-F0AB96CB195E}" presName="compositeNode" presStyleCnt="0">
        <dgm:presLayoutVars>
          <dgm:bulletEnabled val="1"/>
        </dgm:presLayoutVars>
      </dgm:prSet>
      <dgm:spPr/>
    </dgm:pt>
    <dgm:pt modelId="{28D828FC-58D6-427A-854E-99DF31CFA3E5}" type="pres">
      <dgm:prSet presAssocID="{B18568E6-9237-4AA3-89EE-F0AB96CB195E}" presName="bgRect" presStyleLbl="bgAccFollowNode1" presStyleIdx="1" presStyleCnt="4"/>
      <dgm:spPr/>
    </dgm:pt>
    <dgm:pt modelId="{40A7BB4C-102E-4A4E-B472-A1C915C54A3B}" type="pres">
      <dgm:prSet presAssocID="{17C9C606-89FA-488C-825E-47D67033BA84}" presName="sibTransNodeCircle" presStyleLbl="alignNode1" presStyleIdx="2" presStyleCnt="8">
        <dgm:presLayoutVars>
          <dgm:chMax val="0"/>
          <dgm:bulletEnabled/>
        </dgm:presLayoutVars>
      </dgm:prSet>
      <dgm:spPr/>
    </dgm:pt>
    <dgm:pt modelId="{C69C5344-F76D-4529-8C97-98AB8E7EBA9D}" type="pres">
      <dgm:prSet presAssocID="{B18568E6-9237-4AA3-89EE-F0AB96CB195E}" presName="bottomLine" presStyleLbl="alignNode1" presStyleIdx="3" presStyleCnt="8">
        <dgm:presLayoutVars/>
      </dgm:prSet>
      <dgm:spPr/>
    </dgm:pt>
    <dgm:pt modelId="{F38D5062-386B-4FCC-927D-8E36411314C6}" type="pres">
      <dgm:prSet presAssocID="{B18568E6-9237-4AA3-89EE-F0AB96CB195E}" presName="nodeText" presStyleLbl="bgAccFollowNode1" presStyleIdx="1" presStyleCnt="4">
        <dgm:presLayoutVars>
          <dgm:bulletEnabled val="1"/>
        </dgm:presLayoutVars>
      </dgm:prSet>
      <dgm:spPr/>
    </dgm:pt>
    <dgm:pt modelId="{187E5EF1-3A6A-4A68-91F8-292C07D39D8D}" type="pres">
      <dgm:prSet presAssocID="{17C9C606-89FA-488C-825E-47D67033BA84}" presName="sibTrans" presStyleCnt="0"/>
      <dgm:spPr/>
    </dgm:pt>
    <dgm:pt modelId="{F47D06C3-E75E-40D2-A91E-753F0493C500}" type="pres">
      <dgm:prSet presAssocID="{60EA295E-3E07-424A-87E6-655C01A1CD49}" presName="compositeNode" presStyleCnt="0">
        <dgm:presLayoutVars>
          <dgm:bulletEnabled val="1"/>
        </dgm:presLayoutVars>
      </dgm:prSet>
      <dgm:spPr/>
    </dgm:pt>
    <dgm:pt modelId="{6F8F40DA-3091-483F-AEC2-4A5E79018F03}" type="pres">
      <dgm:prSet presAssocID="{60EA295E-3E07-424A-87E6-655C01A1CD49}" presName="bgRect" presStyleLbl="bgAccFollowNode1" presStyleIdx="2" presStyleCnt="4"/>
      <dgm:spPr/>
    </dgm:pt>
    <dgm:pt modelId="{A919E742-09CF-4DB0-B0FA-B9935E031079}" type="pres">
      <dgm:prSet presAssocID="{77558C98-8492-46BC-884A-7C20B0454D4C}" presName="sibTransNodeCircle" presStyleLbl="alignNode1" presStyleIdx="4" presStyleCnt="8">
        <dgm:presLayoutVars>
          <dgm:chMax val="0"/>
          <dgm:bulletEnabled/>
        </dgm:presLayoutVars>
      </dgm:prSet>
      <dgm:spPr/>
    </dgm:pt>
    <dgm:pt modelId="{A1859B5A-2410-4323-9F00-0BAFA9A22D9A}" type="pres">
      <dgm:prSet presAssocID="{60EA295E-3E07-424A-87E6-655C01A1CD49}" presName="bottomLine" presStyleLbl="alignNode1" presStyleIdx="5" presStyleCnt="8">
        <dgm:presLayoutVars/>
      </dgm:prSet>
      <dgm:spPr/>
    </dgm:pt>
    <dgm:pt modelId="{18C3398A-930D-4770-8EF8-BE272BA2405A}" type="pres">
      <dgm:prSet presAssocID="{60EA295E-3E07-424A-87E6-655C01A1CD49}" presName="nodeText" presStyleLbl="bgAccFollowNode1" presStyleIdx="2" presStyleCnt="4">
        <dgm:presLayoutVars>
          <dgm:bulletEnabled val="1"/>
        </dgm:presLayoutVars>
      </dgm:prSet>
      <dgm:spPr/>
    </dgm:pt>
    <dgm:pt modelId="{DA0F6D12-1E21-4AD3-A360-08B185573FB4}" type="pres">
      <dgm:prSet presAssocID="{77558C98-8492-46BC-884A-7C20B0454D4C}" presName="sibTrans" presStyleCnt="0"/>
      <dgm:spPr/>
    </dgm:pt>
    <dgm:pt modelId="{E38F6F76-A19F-417D-BCDD-A60F0ED66FEE}" type="pres">
      <dgm:prSet presAssocID="{43D272BF-F315-4BA9-BE91-DEF738FC9D16}" presName="compositeNode" presStyleCnt="0">
        <dgm:presLayoutVars>
          <dgm:bulletEnabled val="1"/>
        </dgm:presLayoutVars>
      </dgm:prSet>
      <dgm:spPr/>
    </dgm:pt>
    <dgm:pt modelId="{E4B40716-E9EA-4EE5-9286-56150158C50C}" type="pres">
      <dgm:prSet presAssocID="{43D272BF-F315-4BA9-BE91-DEF738FC9D16}" presName="bgRect" presStyleLbl="bgAccFollowNode1" presStyleIdx="3" presStyleCnt="4"/>
      <dgm:spPr/>
    </dgm:pt>
    <dgm:pt modelId="{D6042219-A111-4AB3-8B22-721BE2F0EE08}" type="pres">
      <dgm:prSet presAssocID="{5197D493-69CB-4CA4-88EA-9B38A2A636B9}" presName="sibTransNodeCircle" presStyleLbl="alignNode1" presStyleIdx="6" presStyleCnt="8">
        <dgm:presLayoutVars>
          <dgm:chMax val="0"/>
          <dgm:bulletEnabled/>
        </dgm:presLayoutVars>
      </dgm:prSet>
      <dgm:spPr/>
    </dgm:pt>
    <dgm:pt modelId="{1B6CDBE9-8980-40FB-B48B-DE3FEF17035E}" type="pres">
      <dgm:prSet presAssocID="{43D272BF-F315-4BA9-BE91-DEF738FC9D16}" presName="bottomLine" presStyleLbl="alignNode1" presStyleIdx="7" presStyleCnt="8">
        <dgm:presLayoutVars/>
      </dgm:prSet>
      <dgm:spPr/>
    </dgm:pt>
    <dgm:pt modelId="{530FE5A1-83B8-43A3-B375-4FBB112082AE}" type="pres">
      <dgm:prSet presAssocID="{43D272BF-F315-4BA9-BE91-DEF738FC9D16}" presName="nodeText" presStyleLbl="bgAccFollowNode1" presStyleIdx="3" presStyleCnt="4">
        <dgm:presLayoutVars>
          <dgm:bulletEnabled val="1"/>
        </dgm:presLayoutVars>
      </dgm:prSet>
      <dgm:spPr/>
    </dgm:pt>
  </dgm:ptLst>
  <dgm:cxnLst>
    <dgm:cxn modelId="{F0BA751C-E7D0-4ACE-AEB4-0581CFECB190}" type="presOf" srcId="{D5AE5C52-3CE2-4E9B-AE37-E4504D0C1A17}" destId="{57DA533A-88A8-4DE3-8E00-B65A28917524}" srcOrd="0" destOrd="0" presId="urn:microsoft.com/office/officeart/2016/7/layout/BasicLinearProcessNumbered"/>
    <dgm:cxn modelId="{7287E827-84E3-45AA-9040-9A45FB1B1863}" type="presOf" srcId="{04CF72B4-6B75-4FFA-AD1D-48E4E07DEB80}" destId="{AE78A3FE-1473-44A4-A566-FCC41BA73B34}" srcOrd="0" destOrd="0" presId="urn:microsoft.com/office/officeart/2016/7/layout/BasicLinearProcessNumbered"/>
    <dgm:cxn modelId="{46E3D635-35C0-487E-BD42-D99FEE267406}" type="presOf" srcId="{191E0F04-FA9E-46AF-ABBA-0F1039537856}" destId="{048F1016-85FE-4CAF-BD49-96EFF89E82EF}" srcOrd="0" destOrd="0" presId="urn:microsoft.com/office/officeart/2016/7/layout/BasicLinearProcessNumbered"/>
    <dgm:cxn modelId="{8B2B324A-81C7-4D18-82DC-410B49C4C943}" srcId="{D5AE5C52-3CE2-4E9B-AE37-E4504D0C1A17}" destId="{43D272BF-F315-4BA9-BE91-DEF738FC9D16}" srcOrd="3" destOrd="0" parTransId="{4AF1E41A-6A28-4126-AEBA-4C06C428257F}" sibTransId="{5197D493-69CB-4CA4-88EA-9B38A2A636B9}"/>
    <dgm:cxn modelId="{983AA46F-C9FE-48BA-9396-9FF5BDF0AD6C}" type="presOf" srcId="{B18568E6-9237-4AA3-89EE-F0AB96CB195E}" destId="{F38D5062-386B-4FCC-927D-8E36411314C6}" srcOrd="1" destOrd="0" presId="urn:microsoft.com/office/officeart/2016/7/layout/BasicLinearProcessNumbered"/>
    <dgm:cxn modelId="{45BFD975-9EF0-40B2-A0D1-9178E1FD5F7C}" type="presOf" srcId="{B18568E6-9237-4AA3-89EE-F0AB96CB195E}" destId="{28D828FC-58D6-427A-854E-99DF31CFA3E5}" srcOrd="0" destOrd="0" presId="urn:microsoft.com/office/officeart/2016/7/layout/BasicLinearProcessNumbered"/>
    <dgm:cxn modelId="{CA09D382-5A3C-4E9F-9AE2-69E2B531B6F1}" type="presOf" srcId="{5197D493-69CB-4CA4-88EA-9B38A2A636B9}" destId="{D6042219-A111-4AB3-8B22-721BE2F0EE08}" srcOrd="0" destOrd="0" presId="urn:microsoft.com/office/officeart/2016/7/layout/BasicLinearProcessNumbered"/>
    <dgm:cxn modelId="{C61CE09C-B15F-4439-B2B0-8EB2260F7D8F}" type="presOf" srcId="{17C9C606-89FA-488C-825E-47D67033BA84}" destId="{40A7BB4C-102E-4A4E-B472-A1C915C54A3B}" srcOrd="0" destOrd="0" presId="urn:microsoft.com/office/officeart/2016/7/layout/BasicLinearProcessNumbered"/>
    <dgm:cxn modelId="{A91268B1-E742-40BB-AE1F-90B2F6B0245D}" type="presOf" srcId="{60EA295E-3E07-424A-87E6-655C01A1CD49}" destId="{6F8F40DA-3091-483F-AEC2-4A5E79018F03}" srcOrd="0" destOrd="0" presId="urn:microsoft.com/office/officeart/2016/7/layout/BasicLinearProcessNumbered"/>
    <dgm:cxn modelId="{EC0283B1-91ED-4028-8EB6-A4B0FEBB943C}" type="presOf" srcId="{60EA295E-3E07-424A-87E6-655C01A1CD49}" destId="{18C3398A-930D-4770-8EF8-BE272BA2405A}" srcOrd="1" destOrd="0" presId="urn:microsoft.com/office/officeart/2016/7/layout/BasicLinearProcessNumbered"/>
    <dgm:cxn modelId="{0178DEB7-3587-4507-84B8-818D5AFA7A98}" type="presOf" srcId="{04CF72B4-6B75-4FFA-AD1D-48E4E07DEB80}" destId="{3A5B55FB-C4AE-4088-82EE-693D7F8BC9D4}" srcOrd="1" destOrd="0" presId="urn:microsoft.com/office/officeart/2016/7/layout/BasicLinearProcessNumbered"/>
    <dgm:cxn modelId="{B02C61C6-7DEC-4CAD-9AB5-0203BB342F53}" type="presOf" srcId="{43D272BF-F315-4BA9-BE91-DEF738FC9D16}" destId="{E4B40716-E9EA-4EE5-9286-56150158C50C}" srcOrd="0" destOrd="0" presId="urn:microsoft.com/office/officeart/2016/7/layout/BasicLinearProcessNumbered"/>
    <dgm:cxn modelId="{887567D9-6504-485C-9C50-06A5B6420C03}" srcId="{D5AE5C52-3CE2-4E9B-AE37-E4504D0C1A17}" destId="{60EA295E-3E07-424A-87E6-655C01A1CD49}" srcOrd="2" destOrd="0" parTransId="{4EC087C6-4B83-4392-BD7E-7DCEFFB1E041}" sibTransId="{77558C98-8492-46BC-884A-7C20B0454D4C}"/>
    <dgm:cxn modelId="{B2FE0DDB-541F-435D-B357-BF9CE4E9939A}" srcId="{D5AE5C52-3CE2-4E9B-AE37-E4504D0C1A17}" destId="{B18568E6-9237-4AA3-89EE-F0AB96CB195E}" srcOrd="1" destOrd="0" parTransId="{DF8203B9-88FB-4A8E-89B0-55B2A9E5C5EA}" sibTransId="{17C9C606-89FA-488C-825E-47D67033BA84}"/>
    <dgm:cxn modelId="{D8046BE7-10F8-496C-897D-23FDCB4EBAF1}" srcId="{D5AE5C52-3CE2-4E9B-AE37-E4504D0C1A17}" destId="{04CF72B4-6B75-4FFA-AD1D-48E4E07DEB80}" srcOrd="0" destOrd="0" parTransId="{22F48123-F12D-407B-8105-ED62D7C9A175}" sibTransId="{191E0F04-FA9E-46AF-ABBA-0F1039537856}"/>
    <dgm:cxn modelId="{7EA978F2-451F-4C7D-9872-D515BEFB5A1D}" type="presOf" srcId="{77558C98-8492-46BC-884A-7C20B0454D4C}" destId="{A919E742-09CF-4DB0-B0FA-B9935E031079}" srcOrd="0" destOrd="0" presId="urn:microsoft.com/office/officeart/2016/7/layout/BasicLinearProcessNumbered"/>
    <dgm:cxn modelId="{BAD370FD-1E40-4008-A4D0-7A5BE7438968}" type="presOf" srcId="{43D272BF-F315-4BA9-BE91-DEF738FC9D16}" destId="{530FE5A1-83B8-43A3-B375-4FBB112082AE}" srcOrd="1" destOrd="0" presId="urn:microsoft.com/office/officeart/2016/7/layout/BasicLinearProcessNumbered"/>
    <dgm:cxn modelId="{FBDD650D-6167-4555-A633-2AD0C57BFE0E}" type="presParOf" srcId="{57DA533A-88A8-4DE3-8E00-B65A28917524}" destId="{1B096C28-0256-497F-B9E6-DFA64AD762B3}" srcOrd="0" destOrd="0" presId="urn:microsoft.com/office/officeart/2016/7/layout/BasicLinearProcessNumbered"/>
    <dgm:cxn modelId="{C7C31017-FD6E-44B4-A18F-B54E8055DC99}" type="presParOf" srcId="{1B096C28-0256-497F-B9E6-DFA64AD762B3}" destId="{AE78A3FE-1473-44A4-A566-FCC41BA73B34}" srcOrd="0" destOrd="0" presId="urn:microsoft.com/office/officeart/2016/7/layout/BasicLinearProcessNumbered"/>
    <dgm:cxn modelId="{817189D4-0D7C-4CD4-9E46-9FFB929C312E}" type="presParOf" srcId="{1B096C28-0256-497F-B9E6-DFA64AD762B3}" destId="{048F1016-85FE-4CAF-BD49-96EFF89E82EF}" srcOrd="1" destOrd="0" presId="urn:microsoft.com/office/officeart/2016/7/layout/BasicLinearProcessNumbered"/>
    <dgm:cxn modelId="{156CF267-DE81-48EB-A6BC-4F82E3F3B81F}" type="presParOf" srcId="{1B096C28-0256-497F-B9E6-DFA64AD762B3}" destId="{F614ACA9-F445-46D3-9BD9-7A4CDC045605}" srcOrd="2" destOrd="0" presId="urn:microsoft.com/office/officeart/2016/7/layout/BasicLinearProcessNumbered"/>
    <dgm:cxn modelId="{61451477-04A5-45D8-893F-729FAA8E52B7}" type="presParOf" srcId="{1B096C28-0256-497F-B9E6-DFA64AD762B3}" destId="{3A5B55FB-C4AE-4088-82EE-693D7F8BC9D4}" srcOrd="3" destOrd="0" presId="urn:microsoft.com/office/officeart/2016/7/layout/BasicLinearProcessNumbered"/>
    <dgm:cxn modelId="{B97F5560-A74B-48C3-AA00-4BC9E93D6D21}" type="presParOf" srcId="{57DA533A-88A8-4DE3-8E00-B65A28917524}" destId="{276DF039-A126-4BA1-BB4E-AC44E74AE496}" srcOrd="1" destOrd="0" presId="urn:microsoft.com/office/officeart/2016/7/layout/BasicLinearProcessNumbered"/>
    <dgm:cxn modelId="{E8D5575E-B480-464B-9FDD-791BBEDE1061}" type="presParOf" srcId="{57DA533A-88A8-4DE3-8E00-B65A28917524}" destId="{376757B0-68E1-4549-BC67-5D63D9055E1A}" srcOrd="2" destOrd="0" presId="urn:microsoft.com/office/officeart/2016/7/layout/BasicLinearProcessNumbered"/>
    <dgm:cxn modelId="{25DCC4BE-3365-48A6-8B85-39E5ABE6E43B}" type="presParOf" srcId="{376757B0-68E1-4549-BC67-5D63D9055E1A}" destId="{28D828FC-58D6-427A-854E-99DF31CFA3E5}" srcOrd="0" destOrd="0" presId="urn:microsoft.com/office/officeart/2016/7/layout/BasicLinearProcessNumbered"/>
    <dgm:cxn modelId="{F11661CC-DCB9-4098-954B-74E6D8BB1FAA}" type="presParOf" srcId="{376757B0-68E1-4549-BC67-5D63D9055E1A}" destId="{40A7BB4C-102E-4A4E-B472-A1C915C54A3B}" srcOrd="1" destOrd="0" presId="urn:microsoft.com/office/officeart/2016/7/layout/BasicLinearProcessNumbered"/>
    <dgm:cxn modelId="{0C3BC8E8-98F9-4020-8C38-61886CF73189}" type="presParOf" srcId="{376757B0-68E1-4549-BC67-5D63D9055E1A}" destId="{C69C5344-F76D-4529-8C97-98AB8E7EBA9D}" srcOrd="2" destOrd="0" presId="urn:microsoft.com/office/officeart/2016/7/layout/BasicLinearProcessNumbered"/>
    <dgm:cxn modelId="{D427D831-F730-4C14-8A6B-2817CA5DC54B}" type="presParOf" srcId="{376757B0-68E1-4549-BC67-5D63D9055E1A}" destId="{F38D5062-386B-4FCC-927D-8E36411314C6}" srcOrd="3" destOrd="0" presId="urn:microsoft.com/office/officeart/2016/7/layout/BasicLinearProcessNumbered"/>
    <dgm:cxn modelId="{054664B7-9529-453A-A5B1-9E85E2D2E2D5}" type="presParOf" srcId="{57DA533A-88A8-4DE3-8E00-B65A28917524}" destId="{187E5EF1-3A6A-4A68-91F8-292C07D39D8D}" srcOrd="3" destOrd="0" presId="urn:microsoft.com/office/officeart/2016/7/layout/BasicLinearProcessNumbered"/>
    <dgm:cxn modelId="{C80B712D-8EC7-45D1-BA1B-615D21DD800F}" type="presParOf" srcId="{57DA533A-88A8-4DE3-8E00-B65A28917524}" destId="{F47D06C3-E75E-40D2-A91E-753F0493C500}" srcOrd="4" destOrd="0" presId="urn:microsoft.com/office/officeart/2016/7/layout/BasicLinearProcessNumbered"/>
    <dgm:cxn modelId="{037AB6B3-DCD1-4C99-BF6F-F257107544A7}" type="presParOf" srcId="{F47D06C3-E75E-40D2-A91E-753F0493C500}" destId="{6F8F40DA-3091-483F-AEC2-4A5E79018F03}" srcOrd="0" destOrd="0" presId="urn:microsoft.com/office/officeart/2016/7/layout/BasicLinearProcessNumbered"/>
    <dgm:cxn modelId="{FDE21225-7366-4F91-8F7B-9F274D7676FA}" type="presParOf" srcId="{F47D06C3-E75E-40D2-A91E-753F0493C500}" destId="{A919E742-09CF-4DB0-B0FA-B9935E031079}" srcOrd="1" destOrd="0" presId="urn:microsoft.com/office/officeart/2016/7/layout/BasicLinearProcessNumbered"/>
    <dgm:cxn modelId="{0ED954A3-DAF0-4B20-ACD0-B7815C9F69F4}" type="presParOf" srcId="{F47D06C3-E75E-40D2-A91E-753F0493C500}" destId="{A1859B5A-2410-4323-9F00-0BAFA9A22D9A}" srcOrd="2" destOrd="0" presId="urn:microsoft.com/office/officeart/2016/7/layout/BasicLinearProcessNumbered"/>
    <dgm:cxn modelId="{B03C68D4-B83C-4599-BA51-5B16E85CF391}" type="presParOf" srcId="{F47D06C3-E75E-40D2-A91E-753F0493C500}" destId="{18C3398A-930D-4770-8EF8-BE272BA2405A}" srcOrd="3" destOrd="0" presId="urn:microsoft.com/office/officeart/2016/7/layout/BasicLinearProcessNumbered"/>
    <dgm:cxn modelId="{18DDEAAD-BFB2-4D88-8237-C66D561CA62F}" type="presParOf" srcId="{57DA533A-88A8-4DE3-8E00-B65A28917524}" destId="{DA0F6D12-1E21-4AD3-A360-08B185573FB4}" srcOrd="5" destOrd="0" presId="urn:microsoft.com/office/officeart/2016/7/layout/BasicLinearProcessNumbered"/>
    <dgm:cxn modelId="{1EF8CAC3-BDC9-48F7-BA72-7114DC2DEF58}" type="presParOf" srcId="{57DA533A-88A8-4DE3-8E00-B65A28917524}" destId="{E38F6F76-A19F-417D-BCDD-A60F0ED66FEE}" srcOrd="6" destOrd="0" presId="urn:microsoft.com/office/officeart/2016/7/layout/BasicLinearProcessNumbered"/>
    <dgm:cxn modelId="{EF8C34D1-67F0-4241-9D50-805061B99B18}" type="presParOf" srcId="{E38F6F76-A19F-417D-BCDD-A60F0ED66FEE}" destId="{E4B40716-E9EA-4EE5-9286-56150158C50C}" srcOrd="0" destOrd="0" presId="urn:microsoft.com/office/officeart/2016/7/layout/BasicLinearProcessNumbered"/>
    <dgm:cxn modelId="{3708F402-8DE3-4247-9A54-34097D2DA8E8}" type="presParOf" srcId="{E38F6F76-A19F-417D-BCDD-A60F0ED66FEE}" destId="{D6042219-A111-4AB3-8B22-721BE2F0EE08}" srcOrd="1" destOrd="0" presId="urn:microsoft.com/office/officeart/2016/7/layout/BasicLinearProcessNumbered"/>
    <dgm:cxn modelId="{A7BB7BA7-F1D2-4A97-983B-CBBA7CF51E95}" type="presParOf" srcId="{E38F6F76-A19F-417D-BCDD-A60F0ED66FEE}" destId="{1B6CDBE9-8980-40FB-B48B-DE3FEF17035E}" srcOrd="2" destOrd="0" presId="urn:microsoft.com/office/officeart/2016/7/layout/BasicLinearProcessNumbered"/>
    <dgm:cxn modelId="{CD7FE075-4968-41C8-A914-8E553633E7A3}" type="presParOf" srcId="{E38F6F76-A19F-417D-BCDD-A60F0ED66FEE}" destId="{530FE5A1-83B8-43A3-B375-4FBB112082A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8A3FE-1473-44A4-A566-FCC41BA73B34}">
      <dsp:nvSpPr>
        <dsp:cNvPr id="0" name=""/>
        <dsp:cNvSpPr/>
      </dsp:nvSpPr>
      <dsp:spPr>
        <a:xfrm>
          <a:off x="2964" y="0"/>
          <a:ext cx="2351960" cy="313136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933450">
            <a:lnSpc>
              <a:spcPct val="90000"/>
            </a:lnSpc>
            <a:spcBef>
              <a:spcPct val="0"/>
            </a:spcBef>
            <a:spcAft>
              <a:spcPct val="35000"/>
            </a:spcAft>
            <a:buNone/>
          </a:pPr>
          <a:r>
            <a:rPr lang="en-US" sz="2100" kern="1200"/>
            <a:t>What was restored?</a:t>
          </a:r>
        </a:p>
      </dsp:txBody>
      <dsp:txXfrm>
        <a:off x="2964" y="1189918"/>
        <a:ext cx="2351960" cy="1878818"/>
      </dsp:txXfrm>
    </dsp:sp>
    <dsp:sp modelId="{048F1016-85FE-4CAF-BD49-96EFF89E82EF}">
      <dsp:nvSpPr>
        <dsp:cNvPr id="0" name=""/>
        <dsp:cNvSpPr/>
      </dsp:nvSpPr>
      <dsp:spPr>
        <a:xfrm>
          <a:off x="709240" y="313136"/>
          <a:ext cx="939409" cy="93940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846813" y="450709"/>
        <a:ext cx="664263" cy="664263"/>
      </dsp:txXfrm>
    </dsp:sp>
    <dsp:sp modelId="{F614ACA9-F445-46D3-9BD9-7A4CDC045605}">
      <dsp:nvSpPr>
        <dsp:cNvPr id="0" name=""/>
        <dsp:cNvSpPr/>
      </dsp:nvSpPr>
      <dsp:spPr>
        <a:xfrm>
          <a:off x="2964" y="3131292"/>
          <a:ext cx="2351960" cy="72"/>
        </a:xfrm>
        <a:prstGeom prst="rect">
          <a:avLst/>
        </a:prstGeom>
        <a:gradFill rotWithShape="0">
          <a:gsLst>
            <a:gs pos="0">
              <a:schemeClr val="accent2">
                <a:hueOff val="-207909"/>
                <a:satOff val="-11990"/>
                <a:lumOff val="1233"/>
                <a:alphaOff val="0"/>
                <a:lumMod val="110000"/>
                <a:satMod val="105000"/>
                <a:tint val="67000"/>
              </a:schemeClr>
            </a:gs>
            <a:gs pos="50000">
              <a:schemeClr val="accent2">
                <a:hueOff val="-207909"/>
                <a:satOff val="-11990"/>
                <a:lumOff val="1233"/>
                <a:alphaOff val="0"/>
                <a:lumMod val="105000"/>
                <a:satMod val="103000"/>
                <a:tint val="73000"/>
              </a:schemeClr>
            </a:gs>
            <a:gs pos="100000">
              <a:schemeClr val="accent2">
                <a:hueOff val="-207909"/>
                <a:satOff val="-11990"/>
                <a:lumOff val="1233"/>
                <a:alphaOff val="0"/>
                <a:lumMod val="105000"/>
                <a:satMod val="109000"/>
                <a:tint val="81000"/>
              </a:schemeClr>
            </a:gs>
          </a:gsLst>
          <a:lin ang="5400000" scaled="0"/>
        </a:gradFill>
        <a:ln w="6350" cap="flat" cmpd="sng" algn="ctr">
          <a:solidFill>
            <a:schemeClr val="accent2">
              <a:hueOff val="-207909"/>
              <a:satOff val="-11990"/>
              <a:lumOff val="123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8D828FC-58D6-427A-854E-99DF31CFA3E5}">
      <dsp:nvSpPr>
        <dsp:cNvPr id="0" name=""/>
        <dsp:cNvSpPr/>
      </dsp:nvSpPr>
      <dsp:spPr>
        <a:xfrm>
          <a:off x="2590121" y="0"/>
          <a:ext cx="2351960" cy="3131364"/>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933450">
            <a:lnSpc>
              <a:spcPct val="90000"/>
            </a:lnSpc>
            <a:spcBef>
              <a:spcPct val="0"/>
            </a:spcBef>
            <a:spcAft>
              <a:spcPct val="35000"/>
            </a:spcAft>
            <a:buNone/>
          </a:pPr>
          <a:r>
            <a:rPr lang="en-US" sz="2100" kern="1200"/>
            <a:t>How was it restored?</a:t>
          </a:r>
        </a:p>
      </dsp:txBody>
      <dsp:txXfrm>
        <a:off x="2590121" y="1189918"/>
        <a:ext cx="2351960" cy="1878818"/>
      </dsp:txXfrm>
    </dsp:sp>
    <dsp:sp modelId="{40A7BB4C-102E-4A4E-B472-A1C915C54A3B}">
      <dsp:nvSpPr>
        <dsp:cNvPr id="0" name=""/>
        <dsp:cNvSpPr/>
      </dsp:nvSpPr>
      <dsp:spPr>
        <a:xfrm>
          <a:off x="3296397" y="313136"/>
          <a:ext cx="939409" cy="939409"/>
        </a:xfrm>
        <a:prstGeom prst="ellipse">
          <a:avLst/>
        </a:prstGeom>
        <a:gradFill rotWithShape="0">
          <a:gsLst>
            <a:gs pos="0">
              <a:schemeClr val="accent2">
                <a:hueOff val="-415818"/>
                <a:satOff val="-23979"/>
                <a:lumOff val="2465"/>
                <a:alphaOff val="0"/>
                <a:lumMod val="110000"/>
                <a:satMod val="105000"/>
                <a:tint val="67000"/>
              </a:schemeClr>
            </a:gs>
            <a:gs pos="50000">
              <a:schemeClr val="accent2">
                <a:hueOff val="-415818"/>
                <a:satOff val="-23979"/>
                <a:lumOff val="2465"/>
                <a:alphaOff val="0"/>
                <a:lumMod val="105000"/>
                <a:satMod val="103000"/>
                <a:tint val="73000"/>
              </a:schemeClr>
            </a:gs>
            <a:gs pos="100000">
              <a:schemeClr val="accent2">
                <a:hueOff val="-415818"/>
                <a:satOff val="-23979"/>
                <a:lumOff val="2465"/>
                <a:alphaOff val="0"/>
                <a:lumMod val="105000"/>
                <a:satMod val="109000"/>
                <a:tint val="81000"/>
              </a:schemeClr>
            </a:gs>
          </a:gsLst>
          <a:lin ang="5400000" scaled="0"/>
        </a:gradFill>
        <a:ln w="6350" cap="flat" cmpd="sng" algn="ctr">
          <a:solidFill>
            <a:schemeClr val="accent2">
              <a:hueOff val="-415818"/>
              <a:satOff val="-23979"/>
              <a:lumOff val="24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433970" y="450709"/>
        <a:ext cx="664263" cy="664263"/>
      </dsp:txXfrm>
    </dsp:sp>
    <dsp:sp modelId="{C69C5344-F76D-4529-8C97-98AB8E7EBA9D}">
      <dsp:nvSpPr>
        <dsp:cNvPr id="0" name=""/>
        <dsp:cNvSpPr/>
      </dsp:nvSpPr>
      <dsp:spPr>
        <a:xfrm>
          <a:off x="2590121" y="3131292"/>
          <a:ext cx="2351960" cy="72"/>
        </a:xfrm>
        <a:prstGeom prst="rect">
          <a:avLst/>
        </a:prstGeom>
        <a:gradFill rotWithShape="0">
          <a:gsLst>
            <a:gs pos="0">
              <a:schemeClr val="accent2">
                <a:hueOff val="-623727"/>
                <a:satOff val="-35969"/>
                <a:lumOff val="3698"/>
                <a:alphaOff val="0"/>
                <a:lumMod val="110000"/>
                <a:satMod val="105000"/>
                <a:tint val="67000"/>
              </a:schemeClr>
            </a:gs>
            <a:gs pos="50000">
              <a:schemeClr val="accent2">
                <a:hueOff val="-623727"/>
                <a:satOff val="-35969"/>
                <a:lumOff val="3698"/>
                <a:alphaOff val="0"/>
                <a:lumMod val="105000"/>
                <a:satMod val="103000"/>
                <a:tint val="73000"/>
              </a:schemeClr>
            </a:gs>
            <a:gs pos="100000">
              <a:schemeClr val="accent2">
                <a:hueOff val="-623727"/>
                <a:satOff val="-35969"/>
                <a:lumOff val="3698"/>
                <a:alphaOff val="0"/>
                <a:lumMod val="105000"/>
                <a:satMod val="109000"/>
                <a:tint val="81000"/>
              </a:schemeClr>
            </a:gs>
          </a:gsLst>
          <a:lin ang="5400000" scaled="0"/>
        </a:gradFill>
        <a:ln w="6350" cap="flat" cmpd="sng" algn="ctr">
          <a:solidFill>
            <a:schemeClr val="accent2">
              <a:hueOff val="-623727"/>
              <a:satOff val="-35969"/>
              <a:lumOff val="36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F8F40DA-3091-483F-AEC2-4A5E79018F03}">
      <dsp:nvSpPr>
        <dsp:cNvPr id="0" name=""/>
        <dsp:cNvSpPr/>
      </dsp:nvSpPr>
      <dsp:spPr>
        <a:xfrm>
          <a:off x="5177278" y="0"/>
          <a:ext cx="2351960" cy="3131364"/>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933450">
            <a:lnSpc>
              <a:spcPct val="90000"/>
            </a:lnSpc>
            <a:spcBef>
              <a:spcPct val="0"/>
            </a:spcBef>
            <a:spcAft>
              <a:spcPct val="35000"/>
            </a:spcAft>
            <a:buNone/>
          </a:pPr>
          <a:r>
            <a:rPr lang="en-US" sz="2100" kern="1200"/>
            <a:t>Why was there a need for a restoration?</a:t>
          </a:r>
        </a:p>
      </dsp:txBody>
      <dsp:txXfrm>
        <a:off x="5177278" y="1189918"/>
        <a:ext cx="2351960" cy="1878818"/>
      </dsp:txXfrm>
    </dsp:sp>
    <dsp:sp modelId="{A919E742-09CF-4DB0-B0FA-B9935E031079}">
      <dsp:nvSpPr>
        <dsp:cNvPr id="0" name=""/>
        <dsp:cNvSpPr/>
      </dsp:nvSpPr>
      <dsp:spPr>
        <a:xfrm>
          <a:off x="5883553" y="313136"/>
          <a:ext cx="939409" cy="939409"/>
        </a:xfrm>
        <a:prstGeom prst="ellipse">
          <a:avLst/>
        </a:prstGeom>
        <a:gradFill rotWithShape="0">
          <a:gsLst>
            <a:gs pos="0">
              <a:schemeClr val="accent2">
                <a:hueOff val="-831636"/>
                <a:satOff val="-47959"/>
                <a:lumOff val="4930"/>
                <a:alphaOff val="0"/>
                <a:lumMod val="110000"/>
                <a:satMod val="105000"/>
                <a:tint val="67000"/>
              </a:schemeClr>
            </a:gs>
            <a:gs pos="50000">
              <a:schemeClr val="accent2">
                <a:hueOff val="-831636"/>
                <a:satOff val="-47959"/>
                <a:lumOff val="4930"/>
                <a:alphaOff val="0"/>
                <a:lumMod val="105000"/>
                <a:satMod val="103000"/>
                <a:tint val="73000"/>
              </a:schemeClr>
            </a:gs>
            <a:gs pos="100000">
              <a:schemeClr val="accent2">
                <a:hueOff val="-831636"/>
                <a:satOff val="-47959"/>
                <a:lumOff val="4930"/>
                <a:alphaOff val="0"/>
                <a:lumMod val="105000"/>
                <a:satMod val="109000"/>
                <a:tint val="81000"/>
              </a:schemeClr>
            </a:gs>
          </a:gsLst>
          <a:lin ang="5400000" scaled="0"/>
        </a:gradFill>
        <a:ln w="6350" cap="flat" cmpd="sng" algn="ctr">
          <a:solidFill>
            <a:schemeClr val="accent2">
              <a:hueOff val="-831636"/>
              <a:satOff val="-47959"/>
              <a:lumOff val="493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6021126" y="450709"/>
        <a:ext cx="664263" cy="664263"/>
      </dsp:txXfrm>
    </dsp:sp>
    <dsp:sp modelId="{A1859B5A-2410-4323-9F00-0BAFA9A22D9A}">
      <dsp:nvSpPr>
        <dsp:cNvPr id="0" name=""/>
        <dsp:cNvSpPr/>
      </dsp:nvSpPr>
      <dsp:spPr>
        <a:xfrm>
          <a:off x="5177278" y="3131292"/>
          <a:ext cx="2351960" cy="72"/>
        </a:xfrm>
        <a:prstGeom prst="rect">
          <a:avLst/>
        </a:prstGeom>
        <a:gradFill rotWithShape="0">
          <a:gsLst>
            <a:gs pos="0">
              <a:schemeClr val="accent2">
                <a:hueOff val="-1039545"/>
                <a:satOff val="-59949"/>
                <a:lumOff val="6163"/>
                <a:alphaOff val="0"/>
                <a:lumMod val="110000"/>
                <a:satMod val="105000"/>
                <a:tint val="67000"/>
              </a:schemeClr>
            </a:gs>
            <a:gs pos="50000">
              <a:schemeClr val="accent2">
                <a:hueOff val="-1039545"/>
                <a:satOff val="-59949"/>
                <a:lumOff val="6163"/>
                <a:alphaOff val="0"/>
                <a:lumMod val="105000"/>
                <a:satMod val="103000"/>
                <a:tint val="73000"/>
              </a:schemeClr>
            </a:gs>
            <a:gs pos="100000">
              <a:schemeClr val="accent2">
                <a:hueOff val="-1039545"/>
                <a:satOff val="-59949"/>
                <a:lumOff val="6163"/>
                <a:alphaOff val="0"/>
                <a:lumMod val="105000"/>
                <a:satMod val="109000"/>
                <a:tint val="81000"/>
              </a:schemeClr>
            </a:gs>
          </a:gsLst>
          <a:lin ang="5400000" scaled="0"/>
        </a:gra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4B40716-E9EA-4EE5-9286-56150158C50C}">
      <dsp:nvSpPr>
        <dsp:cNvPr id="0" name=""/>
        <dsp:cNvSpPr/>
      </dsp:nvSpPr>
      <dsp:spPr>
        <a:xfrm>
          <a:off x="7764434" y="0"/>
          <a:ext cx="2351960" cy="3131364"/>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933450">
            <a:lnSpc>
              <a:spcPct val="90000"/>
            </a:lnSpc>
            <a:spcBef>
              <a:spcPct val="0"/>
            </a:spcBef>
            <a:spcAft>
              <a:spcPct val="35000"/>
            </a:spcAft>
            <a:buNone/>
          </a:pPr>
          <a:r>
            <a:rPr lang="en-US" sz="2100" kern="1200"/>
            <a:t>What is a dispensation, and how does it relate to restoration?</a:t>
          </a:r>
        </a:p>
      </dsp:txBody>
      <dsp:txXfrm>
        <a:off x="7764434" y="1189918"/>
        <a:ext cx="2351960" cy="1878818"/>
      </dsp:txXfrm>
    </dsp:sp>
    <dsp:sp modelId="{D6042219-A111-4AB3-8B22-721BE2F0EE08}">
      <dsp:nvSpPr>
        <dsp:cNvPr id="0" name=""/>
        <dsp:cNvSpPr/>
      </dsp:nvSpPr>
      <dsp:spPr>
        <a:xfrm>
          <a:off x="8470710" y="313136"/>
          <a:ext cx="939409" cy="939409"/>
        </a:xfrm>
        <a:prstGeom prst="ellipse">
          <a:avLst/>
        </a:prstGeom>
        <a:gradFill rotWithShape="0">
          <a:gsLst>
            <a:gs pos="0">
              <a:schemeClr val="accent2">
                <a:hueOff val="-1247454"/>
                <a:satOff val="-71938"/>
                <a:lumOff val="7395"/>
                <a:alphaOff val="0"/>
                <a:lumMod val="110000"/>
                <a:satMod val="105000"/>
                <a:tint val="67000"/>
              </a:schemeClr>
            </a:gs>
            <a:gs pos="50000">
              <a:schemeClr val="accent2">
                <a:hueOff val="-1247454"/>
                <a:satOff val="-71938"/>
                <a:lumOff val="7395"/>
                <a:alphaOff val="0"/>
                <a:lumMod val="105000"/>
                <a:satMod val="103000"/>
                <a:tint val="73000"/>
              </a:schemeClr>
            </a:gs>
            <a:gs pos="100000">
              <a:schemeClr val="accent2">
                <a:hueOff val="-1247454"/>
                <a:satOff val="-71938"/>
                <a:lumOff val="7395"/>
                <a:alphaOff val="0"/>
                <a:lumMod val="105000"/>
                <a:satMod val="109000"/>
                <a:tint val="81000"/>
              </a:schemeClr>
            </a:gs>
          </a:gsLst>
          <a:lin ang="5400000" scaled="0"/>
        </a:gra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8608283" y="450709"/>
        <a:ext cx="664263" cy="664263"/>
      </dsp:txXfrm>
    </dsp:sp>
    <dsp:sp modelId="{1B6CDBE9-8980-40FB-B48B-DE3FEF17035E}">
      <dsp:nvSpPr>
        <dsp:cNvPr id="0" name=""/>
        <dsp:cNvSpPr/>
      </dsp:nvSpPr>
      <dsp:spPr>
        <a:xfrm>
          <a:off x="7764434" y="3131292"/>
          <a:ext cx="2351960" cy="72"/>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86C2-CE66-654E-8CD6-B96123DA7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36AFD2-A130-E643-9652-02B0E1238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8DF1D-5619-5F4B-AB2F-75058458C41B}"/>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099D21FE-CFBA-BE46-AB88-5BC4891F4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F9947-97D5-EB4A-ACBF-FF7972F50A76}"/>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425169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B582-BE61-E54E-AC51-C3AB2BB60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3B2D6-C337-B442-8A9E-742C9A2A43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D4A9B-7946-1D4F-8DB2-BD6F85BBE1B2}"/>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0182FFB0-7AD0-6D47-935C-6D06DE49D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C215C-6090-BD4F-B121-812DB8C845AE}"/>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01123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A1BD0-5201-AD49-AA6B-2BB7CDE96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7AF26E-5DDD-554C-BFB1-500591C216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215F2-6E8D-0C4F-8974-0D0A1C367FEF}"/>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ABAE31D1-4620-8249-8823-FF8CD84E1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336CC-D663-9F4C-BCDE-3EE9B1613C59}"/>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03680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D489-EBA9-C947-9ACC-84E92335D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1AE8F-2C8F-2A47-8B8D-FA34569B1B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7F785-F778-6845-989D-35C7E850AA27}"/>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2B3AA4D4-0CD3-2940-88AE-FFE3169EA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3FB9C-4CB7-8C49-83FD-48D77AA7E8B5}"/>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391523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7E98-9DF5-5340-B0FF-24B5F0147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A57AD-CAC5-D14F-A5DD-F4666A96A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C81E6D-D4FA-2C47-A5E2-7F957C449D52}"/>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6215F020-40E2-7547-B528-A86B4977D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4E27E-D1C0-6242-9985-2178110EA0D4}"/>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23717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C10-B915-F549-BC73-9212843B9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916A8-5998-BA41-B22A-F307FDE707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C3A99C-EA5D-A544-B499-EBCEA0C988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70C17A-1D15-6A41-ADB2-8B2CC1C1389F}"/>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6" name="Footer Placeholder 5">
            <a:extLst>
              <a:ext uri="{FF2B5EF4-FFF2-40B4-BE49-F238E27FC236}">
                <a16:creationId xmlns:a16="http://schemas.microsoft.com/office/drawing/2014/main" id="{B2A3B4C4-2EA0-5C4F-9289-A61937CE8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69369-962C-5943-B753-6C59657B40FB}"/>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72413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2C6E-D97E-E249-B861-83801B21F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E5E300-B44F-9641-9483-A4EB77D16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5C51D-A330-5249-8212-82AB6DD038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B06D5-57E3-A645-9D61-87BBA0219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4EB926-9C7A-D34D-845D-47590F7097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DDB3-D98D-A340-AC51-DAD29CCE0D3A}"/>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8" name="Footer Placeholder 7">
            <a:extLst>
              <a:ext uri="{FF2B5EF4-FFF2-40B4-BE49-F238E27FC236}">
                <a16:creationId xmlns:a16="http://schemas.microsoft.com/office/drawing/2014/main" id="{0767D6DA-365C-9347-8E47-A09B918A66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C1D4E5-BB5F-3F44-B2A1-B49796E41E07}"/>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224583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3511-4099-424F-BE85-33A611C12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5B2436-9645-C94C-916A-5CE859660285}"/>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4" name="Footer Placeholder 3">
            <a:extLst>
              <a:ext uri="{FF2B5EF4-FFF2-40B4-BE49-F238E27FC236}">
                <a16:creationId xmlns:a16="http://schemas.microsoft.com/office/drawing/2014/main" id="{5BFD7185-91E7-3648-BA40-E1EEFB7EE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EA5D9E-D059-794D-AF62-BA97AC44A112}"/>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36004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818F9-5759-E144-853F-C37A9C216CB9}"/>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3" name="Footer Placeholder 2">
            <a:extLst>
              <a:ext uri="{FF2B5EF4-FFF2-40B4-BE49-F238E27FC236}">
                <a16:creationId xmlns:a16="http://schemas.microsoft.com/office/drawing/2014/main" id="{13CEF165-B621-854D-A187-F283C69373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E35A30-D8E9-654F-BA36-FA4DB62BC76E}"/>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55393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1203-0BA6-ED4B-9DBF-D34CC5D65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B0A77B-DE1F-F940-BBEA-F3F2848A2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FFEF25-8120-CE4E-AD81-48F7173C0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BD090A-72BA-6A4B-A8B0-FBD6DD0D97E4}"/>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6" name="Footer Placeholder 5">
            <a:extLst>
              <a:ext uri="{FF2B5EF4-FFF2-40B4-BE49-F238E27FC236}">
                <a16:creationId xmlns:a16="http://schemas.microsoft.com/office/drawing/2014/main" id="{A6F2503D-7045-824B-A772-5E0EB3FF3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90BF1-152D-AD4B-A6E3-5E36D15AE72C}"/>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14135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6010-5E13-3E46-95A1-4876063F6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A6A134-C498-6441-B316-D58B0CF3E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A42E2-D961-434C-98F1-A9EBD753A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7C2815-0FA3-ED47-9C85-07DC7CCD79D4}"/>
              </a:ext>
            </a:extLst>
          </p:cNvPr>
          <p:cNvSpPr>
            <a:spLocks noGrp="1"/>
          </p:cNvSpPr>
          <p:nvPr>
            <p:ph type="dt" sz="half" idx="10"/>
          </p:nvPr>
        </p:nvSpPr>
        <p:spPr/>
        <p:txBody>
          <a:bodyPr/>
          <a:lstStyle/>
          <a:p>
            <a:fld id="{897E8620-3A50-6C45-A4A3-339721051689}" type="datetimeFigureOut">
              <a:rPr lang="en-US" smtClean="0"/>
              <a:t>8/13/2018</a:t>
            </a:fld>
            <a:endParaRPr lang="en-US"/>
          </a:p>
        </p:txBody>
      </p:sp>
      <p:sp>
        <p:nvSpPr>
          <p:cNvPr id="6" name="Footer Placeholder 5">
            <a:extLst>
              <a:ext uri="{FF2B5EF4-FFF2-40B4-BE49-F238E27FC236}">
                <a16:creationId xmlns:a16="http://schemas.microsoft.com/office/drawing/2014/main" id="{4B8F11BF-E459-5447-BD1B-294BA51F8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EC413-A349-2F44-87AD-B1293A5E3CD2}"/>
              </a:ext>
            </a:extLst>
          </p:cNvPr>
          <p:cNvSpPr>
            <a:spLocks noGrp="1"/>
          </p:cNvSpPr>
          <p:nvPr>
            <p:ph type="sldNum" sz="quarter" idx="12"/>
          </p:nvPr>
        </p:nvSpPr>
        <p:spPr/>
        <p:txBody>
          <a:bodyPr/>
          <a:lstStyle/>
          <a:p>
            <a:fld id="{11CA69A0-20AE-3544-A38B-95A080D8117B}" type="slidenum">
              <a:rPr lang="en-US" smtClean="0"/>
              <a:t>‹#›</a:t>
            </a:fld>
            <a:endParaRPr lang="en-US"/>
          </a:p>
        </p:txBody>
      </p:sp>
    </p:spTree>
    <p:extLst>
      <p:ext uri="{BB962C8B-B14F-4D97-AF65-F5344CB8AC3E}">
        <p14:creationId xmlns:p14="http://schemas.microsoft.com/office/powerpoint/2010/main" val="212764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D9D8C-06C1-594B-8643-830119FDF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6A92DB-9DCC-1D43-AC98-4F58A2158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A2BE-87EF-8B41-832C-12FF3247B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E8620-3A50-6C45-A4A3-339721051689}" type="datetimeFigureOut">
              <a:rPr lang="en-US" smtClean="0"/>
              <a:t>8/13/2018</a:t>
            </a:fld>
            <a:endParaRPr lang="en-US"/>
          </a:p>
        </p:txBody>
      </p:sp>
      <p:sp>
        <p:nvSpPr>
          <p:cNvPr id="5" name="Footer Placeholder 4">
            <a:extLst>
              <a:ext uri="{FF2B5EF4-FFF2-40B4-BE49-F238E27FC236}">
                <a16:creationId xmlns:a16="http://schemas.microsoft.com/office/drawing/2014/main" id="{E97F7376-8A1A-1145-B2B0-1133144D6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2171AC-08D6-5C46-833E-E68466E69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A69A0-20AE-3544-A38B-95A080D8117B}" type="slidenum">
              <a:rPr lang="en-US" smtClean="0"/>
              <a:t>‹#›</a:t>
            </a:fld>
            <a:endParaRPr lang="en-US"/>
          </a:p>
        </p:txBody>
      </p:sp>
    </p:spTree>
    <p:extLst>
      <p:ext uri="{BB962C8B-B14F-4D97-AF65-F5344CB8AC3E}">
        <p14:creationId xmlns:p14="http://schemas.microsoft.com/office/powerpoint/2010/main" val="1222165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the restoration lds">
            <a:extLst>
              <a:ext uri="{FF2B5EF4-FFF2-40B4-BE49-F238E27FC236}">
                <a16:creationId xmlns:a16="http://schemas.microsoft.com/office/drawing/2014/main" id="{BDD04A6A-D80C-412C-BC6F-D82D651A2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777"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558D471-7326-3E45-8478-97E5FD8E4D9D}"/>
              </a:ext>
            </a:extLst>
          </p:cNvPr>
          <p:cNvSpPr>
            <a:spLocks noGrp="1"/>
          </p:cNvSpPr>
          <p:nvPr>
            <p:ph type="ctrTitle"/>
          </p:nvPr>
        </p:nvSpPr>
        <p:spPr>
          <a:xfrm>
            <a:off x="8022021" y="3231931"/>
            <a:ext cx="3852041" cy="1834056"/>
          </a:xfrm>
        </p:spPr>
        <p:txBody>
          <a:bodyPr>
            <a:normAutofit/>
          </a:bodyPr>
          <a:lstStyle/>
          <a:p>
            <a:r>
              <a:rPr lang="en-US" sz="4000" dirty="0"/>
              <a:t>The Restoration</a:t>
            </a:r>
          </a:p>
        </p:txBody>
      </p:sp>
      <p:sp>
        <p:nvSpPr>
          <p:cNvPr id="3" name="Subtitle 2">
            <a:extLst>
              <a:ext uri="{FF2B5EF4-FFF2-40B4-BE49-F238E27FC236}">
                <a16:creationId xmlns:a16="http://schemas.microsoft.com/office/drawing/2014/main" id="{F009FA68-34A8-4A4A-BF78-AEFD1E934B56}"/>
              </a:ext>
            </a:extLst>
          </p:cNvPr>
          <p:cNvSpPr>
            <a:spLocks noGrp="1"/>
          </p:cNvSpPr>
          <p:nvPr>
            <p:ph type="subTitle" idx="1"/>
          </p:nvPr>
        </p:nvSpPr>
        <p:spPr>
          <a:xfrm>
            <a:off x="7782910" y="5242675"/>
            <a:ext cx="4330262" cy="683284"/>
          </a:xfrm>
        </p:spPr>
        <p:txBody>
          <a:bodyPr>
            <a:normAutofit/>
          </a:bodyPr>
          <a:lstStyle/>
          <a:p>
            <a:r>
              <a:rPr lang="en-US" sz="2000" dirty="0"/>
              <a:t>Part I</a:t>
            </a:r>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9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C4E55-9A54-1A49-9EF7-E2BA654DB18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a:solidFill>
                  <a:srgbClr val="FFFFFF"/>
                </a:solidFill>
                <a:latin typeface="+mj-lt"/>
                <a:ea typeface="+mj-ea"/>
                <a:cs typeface="+mj-cs"/>
              </a:rPr>
              <a:t>What would need to be done to restore this item to its original condition?</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3" name="Picture 2" descr="Image result for broken mirror">
            <a:extLst>
              <a:ext uri="{FF2B5EF4-FFF2-40B4-BE49-F238E27FC236}">
                <a16:creationId xmlns:a16="http://schemas.microsoft.com/office/drawing/2014/main" id="{AB9C9F85-FC33-4125-BA40-DB1EBA9A80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22" y="1245725"/>
            <a:ext cx="6553545" cy="437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2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0F7A8-93F5-FF45-9AAF-DD652F1371A7}"/>
              </a:ext>
            </a:extLst>
          </p:cNvPr>
          <p:cNvSpPr>
            <a:spLocks noGrp="1"/>
          </p:cNvSpPr>
          <p:nvPr>
            <p:ph type="title"/>
          </p:nvPr>
        </p:nvSpPr>
        <p:spPr>
          <a:xfrm>
            <a:off x="1179226" y="347518"/>
            <a:ext cx="9833548" cy="1325563"/>
          </a:xfrm>
        </p:spPr>
        <p:txBody>
          <a:bodyPr>
            <a:normAutofit/>
          </a:bodyPr>
          <a:lstStyle/>
          <a:p>
            <a:pPr algn="ctr"/>
            <a:r>
              <a:rPr lang="en-US" sz="4000" b="1" dirty="0">
                <a:solidFill>
                  <a:srgbClr val="FFFFFF"/>
                </a:solidFill>
                <a:effectLst>
                  <a:outerShdw blurRad="38100" dist="38100" dir="2700000" algn="tl">
                    <a:srgbClr val="000000">
                      <a:alpha val="43137"/>
                    </a:srgbClr>
                  </a:outerShdw>
                </a:effectLst>
              </a:rPr>
              <a:t>Who, What, Where, When, Why…</a:t>
            </a:r>
          </a:p>
        </p:txBody>
      </p:sp>
      <p:graphicFrame>
        <p:nvGraphicFramePr>
          <p:cNvPr id="5" name="Content Placeholder 2">
            <a:extLst>
              <a:ext uri="{FF2B5EF4-FFF2-40B4-BE49-F238E27FC236}">
                <a16:creationId xmlns:a16="http://schemas.microsoft.com/office/drawing/2014/main" id="{82251E7F-2296-45CE-8EF7-4123109EEC63}"/>
              </a:ext>
            </a:extLst>
          </p:cNvPr>
          <p:cNvGraphicFramePr>
            <a:graphicFrameLocks noGrp="1"/>
          </p:cNvGraphicFramePr>
          <p:nvPr>
            <p:ph idx="1"/>
            <p:extLst>
              <p:ext uri="{D42A27DB-BD31-4B8C-83A1-F6EECF244321}">
                <p14:modId xmlns:p14="http://schemas.microsoft.com/office/powerpoint/2010/main" val="120076520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BAF9C805-AA28-4133-9930-874497F76A63}"/>
              </a:ext>
            </a:extLst>
          </p:cNvPr>
          <p:cNvSpPr/>
          <p:nvPr/>
        </p:nvSpPr>
        <p:spPr>
          <a:xfrm>
            <a:off x="957663" y="1376968"/>
            <a:ext cx="10198018" cy="646331"/>
          </a:xfrm>
          <a:prstGeom prst="rect">
            <a:avLst/>
          </a:prstGeom>
        </p:spPr>
        <p:txBody>
          <a:bodyPr wrap="square">
            <a:spAutoFit/>
          </a:bodyPr>
          <a:lstStyle/>
          <a:p>
            <a:r>
              <a:rPr lang="en-US" dirty="0">
                <a:solidFill>
                  <a:schemeClr val="bg1"/>
                </a:solidFill>
                <a:effectLst>
                  <a:outerShdw blurRad="38100" dist="38100" dir="2700000" algn="tl">
                    <a:srgbClr val="000000">
                      <a:alpha val="43137"/>
                    </a:srgbClr>
                  </a:outerShdw>
                </a:effectLst>
              </a:rPr>
              <a:t>Turn to doctrinal topic 4, “The Restoration,”.  Read paragraphs 4.1 through 4.5, 4.8, 4.11 looking for which questions on the board can be answered from the information in these paragraphs.</a:t>
            </a:r>
          </a:p>
        </p:txBody>
      </p:sp>
    </p:spTree>
    <p:extLst>
      <p:ext uri="{BB962C8B-B14F-4D97-AF65-F5344CB8AC3E}">
        <p14:creationId xmlns:p14="http://schemas.microsoft.com/office/powerpoint/2010/main" val="41159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first vision">
            <a:extLst>
              <a:ext uri="{FF2B5EF4-FFF2-40B4-BE49-F238E27FC236}">
                <a16:creationId xmlns:a16="http://schemas.microsoft.com/office/drawing/2014/main" id="{E8F018EB-1CAD-4AB2-ADED-1CD8CE244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6"/>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8523C4-3FCB-464D-AB17-C66575B091AB}"/>
              </a:ext>
            </a:extLst>
          </p:cNvPr>
          <p:cNvSpPr>
            <a:spLocks noGrp="1"/>
          </p:cNvSpPr>
          <p:nvPr>
            <p:ph type="title"/>
          </p:nvPr>
        </p:nvSpPr>
        <p:spPr>
          <a:xfrm>
            <a:off x="206478" y="182880"/>
            <a:ext cx="7521678" cy="1567262"/>
          </a:xfrm>
          <a:solidFill>
            <a:schemeClr val="bg2"/>
          </a:solidFill>
        </p:spPr>
        <p:txBody>
          <a:bodyPr>
            <a:normAutofit/>
          </a:bodyPr>
          <a:lstStyle/>
          <a:p>
            <a:r>
              <a:rPr lang="en-US" sz="2800" b="1" i="1" dirty="0"/>
              <a:t>God the Father and His Son, Jesus Christ, appeared to Joseph Smith in response to Joseph’s prayer, and They called him to be the Prophet of the Restoration.</a:t>
            </a:r>
          </a:p>
        </p:txBody>
      </p:sp>
      <p:sp>
        <p:nvSpPr>
          <p:cNvPr id="3" name="Content Placeholder 2">
            <a:extLst>
              <a:ext uri="{FF2B5EF4-FFF2-40B4-BE49-F238E27FC236}">
                <a16:creationId xmlns:a16="http://schemas.microsoft.com/office/drawing/2014/main" id="{0E0B59FA-776A-1140-BA0D-0009B3D00DFD}"/>
              </a:ext>
            </a:extLst>
          </p:cNvPr>
          <p:cNvSpPr>
            <a:spLocks noGrp="1"/>
          </p:cNvSpPr>
          <p:nvPr>
            <p:ph idx="1"/>
          </p:nvPr>
        </p:nvSpPr>
        <p:spPr>
          <a:xfrm>
            <a:off x="648930" y="2438400"/>
            <a:ext cx="6586489" cy="3785419"/>
          </a:xfrm>
        </p:spPr>
        <p:txBody>
          <a:bodyPr>
            <a:normAutofit/>
          </a:bodyPr>
          <a:lstStyle/>
          <a:p>
            <a:pPr marL="0" indent="0">
              <a:buNone/>
            </a:pPr>
            <a:r>
              <a:rPr lang="en-US" sz="2400" dirty="0"/>
              <a:t>Which doctrinal mastery passage helps teach this key statement of doctrine?</a:t>
            </a:r>
          </a:p>
          <a:p>
            <a:pPr marL="0" indent="0">
              <a:buNone/>
            </a:pPr>
            <a:r>
              <a:rPr lang="en-US" sz="2400" dirty="0"/>
              <a:t>Joseph Smith – History 1:15-20</a:t>
            </a:r>
          </a:p>
        </p:txBody>
      </p:sp>
    </p:spTree>
    <p:extLst>
      <p:ext uri="{BB962C8B-B14F-4D97-AF65-F5344CB8AC3E}">
        <p14:creationId xmlns:p14="http://schemas.microsoft.com/office/powerpoint/2010/main" val="32571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mage result for first vision uchtdorf">
            <a:extLst>
              <a:ext uri="{FF2B5EF4-FFF2-40B4-BE49-F238E27FC236}">
                <a16:creationId xmlns:a16="http://schemas.microsoft.com/office/drawing/2014/main" id="{F28AF140-A1DD-4D1A-872C-3F1E8838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395" y="249382"/>
            <a:ext cx="2709379" cy="33867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DCFE5A-377F-404A-91BC-F7F7C5B9A7A2}"/>
              </a:ext>
            </a:extLst>
          </p:cNvPr>
          <p:cNvSpPr>
            <a:spLocks noGrp="1"/>
          </p:cNvSpPr>
          <p:nvPr>
            <p:ph idx="1"/>
          </p:nvPr>
        </p:nvSpPr>
        <p:spPr>
          <a:xfrm>
            <a:off x="6094476" y="249382"/>
            <a:ext cx="5863976" cy="6608618"/>
          </a:xfrm>
        </p:spPr>
        <p:txBody>
          <a:bodyPr>
            <a:normAutofit lnSpcReduction="10000"/>
          </a:bodyPr>
          <a:lstStyle/>
          <a:p>
            <a:pPr marL="0" indent="0">
              <a:buNone/>
            </a:pPr>
            <a:r>
              <a:rPr lang="en-US" sz="2400" dirty="0"/>
              <a:t>I felt a special spirit while looking at the beautiful scene in this window picture of a believing young boy in a sacred grove who made a courageous decision to earnestly pray to our Heavenly Father, who listened and responded lovingly to him.</a:t>
            </a:r>
          </a:p>
          <a:p>
            <a:pPr marL="0" indent="0">
              <a:buNone/>
            </a:pPr>
            <a:r>
              <a:rPr lang="en-US" sz="2400" dirty="0"/>
              <a:t>“Here I was, a young boy in post–World War II Germany, living in a city in ruins, thousands of miles away from Palmyra in North America and more than a hundred years after the event actually took place. By the universal power of the Holy Ghost, I felt in my heart and in my mind that it was true, that Joseph Smith saw God and Jesus Christ and heard Their voices. The Spirit of God comforted my soul at this young age with an assurance of the reality of this sacred moment. … I believed Joseph Smith’s testimony of that glorious experience in the Sacred Grove then, and I know it now” </a:t>
            </a:r>
          </a:p>
          <a:p>
            <a:pPr marL="0" indent="0">
              <a:buNone/>
            </a:pPr>
            <a:r>
              <a:rPr lang="en-US" sz="1800" dirty="0"/>
              <a:t>- Dieter F. Uchtdorf</a:t>
            </a:r>
          </a:p>
        </p:txBody>
      </p:sp>
      <p:sp>
        <p:nvSpPr>
          <p:cNvPr id="8" name="Content Placeholder 2">
            <a:extLst>
              <a:ext uri="{FF2B5EF4-FFF2-40B4-BE49-F238E27FC236}">
                <a16:creationId xmlns:a16="http://schemas.microsoft.com/office/drawing/2014/main" id="{CCBBDA19-965F-42DA-95AC-E4C4B36C287E}"/>
              </a:ext>
            </a:extLst>
          </p:cNvPr>
          <p:cNvSpPr txBox="1">
            <a:spLocks/>
          </p:cNvSpPr>
          <p:nvPr/>
        </p:nvSpPr>
        <p:spPr>
          <a:xfrm>
            <a:off x="233548" y="4001983"/>
            <a:ext cx="5628904" cy="21749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How did this experience influence Elder Uchtdorf’s testimony of Joseph Smith?</a:t>
            </a:r>
          </a:p>
          <a:p>
            <a:r>
              <a:rPr lang="en-US" dirty="0">
                <a:solidFill>
                  <a:schemeClr val="bg1"/>
                </a:solidFill>
              </a:rPr>
              <a:t>In addition to pondering the events of the beginning of the Restoration, what else can we do to invite the Holy Ghost to testify of the truth that Joseph Smith was a prophet?</a:t>
            </a:r>
          </a:p>
        </p:txBody>
      </p:sp>
    </p:spTree>
    <p:extLst>
      <p:ext uri="{BB962C8B-B14F-4D97-AF65-F5344CB8AC3E}">
        <p14:creationId xmlns:p14="http://schemas.microsoft.com/office/powerpoint/2010/main" val="36495219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BD2B3-1CE6-A34E-A774-86539CF75314}"/>
              </a:ext>
            </a:extLst>
          </p:cNvPr>
          <p:cNvSpPr>
            <a:spLocks noGrp="1"/>
          </p:cNvSpPr>
          <p:nvPr>
            <p:ph idx="1"/>
          </p:nvPr>
        </p:nvSpPr>
        <p:spPr>
          <a:xfrm>
            <a:off x="285008" y="403762"/>
            <a:ext cx="6950411" cy="6454238"/>
          </a:xfrm>
        </p:spPr>
        <p:txBody>
          <a:bodyPr>
            <a:normAutofit/>
          </a:bodyPr>
          <a:lstStyle/>
          <a:p>
            <a:pPr marL="0" indent="0">
              <a:buNone/>
            </a:pPr>
            <a:r>
              <a:rPr lang="en-US" dirty="0"/>
              <a:t>“A testimony of the Prophet Joseph Smith can come differently to each of us. It may come as you kneel in prayer, asking God to confirm that he was a true prophet. It may come as you read the Prophet’s account of the First Vision. A testimony may distill upon your soul as you read the Book of Mormon again and again. It may come as you bear your own testimony of the Prophet or as you stand in the temple and realize that through Joseph Smith the holy sealing power was restored to the earth. With faith and real intent, your testimony of the Prophet Joseph Smith will strengthen”</a:t>
            </a:r>
          </a:p>
          <a:p>
            <a:pPr marL="0" indent="0">
              <a:buNone/>
            </a:pPr>
            <a:r>
              <a:rPr lang="en-US" sz="2400" dirty="0"/>
              <a:t>- Neil L. Anderson</a:t>
            </a:r>
          </a:p>
        </p:txBody>
      </p:sp>
      <p:pic>
        <p:nvPicPr>
          <p:cNvPr id="6146" name="Picture 2" descr="Image result for neil l anderson">
            <a:extLst>
              <a:ext uri="{FF2B5EF4-FFF2-40B4-BE49-F238E27FC236}">
                <a16:creationId xmlns:a16="http://schemas.microsoft.com/office/drawing/2014/main" id="{00D04C93-F344-4803-9E94-406AC45D30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7" r="11660"/>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3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FA46-AF86-B547-BEF8-3CF3DB25F00D}"/>
              </a:ext>
            </a:extLst>
          </p:cNvPr>
          <p:cNvSpPr>
            <a:spLocks noGrp="1"/>
          </p:cNvSpPr>
          <p:nvPr>
            <p:ph type="title"/>
          </p:nvPr>
        </p:nvSpPr>
        <p:spPr>
          <a:xfrm>
            <a:off x="4942368" y="-108152"/>
            <a:ext cx="6586491" cy="1286160"/>
          </a:xfrm>
        </p:spPr>
        <p:txBody>
          <a:bodyPr anchor="b">
            <a:normAutofit/>
          </a:bodyPr>
          <a:lstStyle/>
          <a:p>
            <a:r>
              <a:rPr lang="en-US" dirty="0"/>
              <a:t>With a partner…</a:t>
            </a:r>
          </a:p>
        </p:txBody>
      </p:sp>
      <p:pic>
        <p:nvPicPr>
          <p:cNvPr id="9218" name="Picture 2" descr="Image result for joseph smith">
            <a:extLst>
              <a:ext uri="{FF2B5EF4-FFF2-40B4-BE49-F238E27FC236}">
                <a16:creationId xmlns:a16="http://schemas.microsoft.com/office/drawing/2014/main" id="{CC5041B4-FEF4-4571-88EF-2F39C4DB0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C58B3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01A220-E0D7-DC4A-9936-602124B06667}"/>
              </a:ext>
            </a:extLst>
          </p:cNvPr>
          <p:cNvSpPr>
            <a:spLocks noGrp="1"/>
          </p:cNvSpPr>
          <p:nvPr>
            <p:ph idx="1"/>
          </p:nvPr>
        </p:nvSpPr>
        <p:spPr>
          <a:xfrm>
            <a:off x="4965431" y="1400406"/>
            <a:ext cx="7064273" cy="5354355"/>
          </a:xfrm>
        </p:spPr>
        <p:txBody>
          <a:bodyPr>
            <a:normAutofit lnSpcReduction="10000"/>
          </a:bodyPr>
          <a:lstStyle/>
          <a:p>
            <a:pPr marL="0" indent="0">
              <a:buNone/>
            </a:pPr>
            <a:r>
              <a:rPr lang="en-US" sz="2000" b="1" dirty="0"/>
              <a:t>As the Prophet of the Restoration, Joseph Smith translated the Book of Mormon by the gift and power of God.</a:t>
            </a:r>
          </a:p>
          <a:p>
            <a:pPr marL="0" indent="0">
              <a:buNone/>
            </a:pPr>
            <a:endParaRPr lang="en-US" sz="2000" dirty="0"/>
          </a:p>
          <a:p>
            <a:pPr marL="514350" indent="-514350">
              <a:buFont typeface="+mj-lt"/>
              <a:buAutoNum type="arabicPeriod"/>
            </a:pPr>
            <a:r>
              <a:rPr lang="en-US" sz="2400" dirty="0"/>
              <a:t>Why would it be important to know that Joseph Smith was able to translate the Book of Mormon by the gift and power of God?</a:t>
            </a:r>
          </a:p>
          <a:p>
            <a:pPr marL="514350" indent="-514350">
              <a:buFont typeface="+mj-lt"/>
              <a:buAutoNum type="arabicPeriod"/>
            </a:pPr>
            <a:r>
              <a:rPr lang="en-US" sz="2400" dirty="0"/>
              <a:t>What doctrinal mastery passage is associated with this key statement of doctrine?</a:t>
            </a:r>
          </a:p>
          <a:p>
            <a:pPr lvl="1"/>
            <a:r>
              <a:rPr lang="en-US" dirty="0"/>
              <a:t>Doctrine and Covenants 135:3 (open and read it together)</a:t>
            </a:r>
          </a:p>
          <a:p>
            <a:pPr marL="514350" indent="-514350">
              <a:buFont typeface="+mj-lt"/>
              <a:buAutoNum type="arabicPeriod"/>
            </a:pPr>
            <a:r>
              <a:rPr lang="en-US" sz="2400" dirty="0"/>
              <a:t>What other accomplishments of the Prophet Joseph Smith does this verse mention?</a:t>
            </a:r>
          </a:p>
          <a:p>
            <a:pPr marL="514350" indent="-514350">
              <a:buFont typeface="+mj-lt"/>
              <a:buAutoNum type="arabicPeriod"/>
            </a:pPr>
            <a:r>
              <a:rPr lang="en-US" sz="2400" dirty="0"/>
              <a:t>Think about what you know about the life of the Prophet Joseph Smith. In his 38 years on earth, what are some things Joseph Smith was able to accomplish as a prophet of God?</a:t>
            </a:r>
          </a:p>
          <a:p>
            <a:pPr marL="0" indent="0">
              <a:buNone/>
            </a:pPr>
            <a:endParaRPr lang="en-US" sz="2000" dirty="0"/>
          </a:p>
        </p:txBody>
      </p:sp>
    </p:spTree>
    <p:extLst>
      <p:ext uri="{BB962C8B-B14F-4D97-AF65-F5344CB8AC3E}">
        <p14:creationId xmlns:p14="http://schemas.microsoft.com/office/powerpoint/2010/main" val="128905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45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CDE6C8-D87A-F048-90F3-44D535FB6AE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Journal</a:t>
            </a:r>
          </a:p>
        </p:txBody>
      </p:sp>
      <p:pic>
        <p:nvPicPr>
          <p:cNvPr id="7170" name="Picture 2" descr="Image result for journal writing">
            <a:extLst>
              <a:ext uri="{FF2B5EF4-FFF2-40B4-BE49-F238E27FC236}">
                <a16:creationId xmlns:a16="http://schemas.microsoft.com/office/drawing/2014/main" id="{4B7B24A6-CBF5-445A-A5F2-896A213F7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82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F0644C-268C-2F44-A654-09EBF40FF8C5}"/>
              </a:ext>
            </a:extLst>
          </p:cNvPr>
          <p:cNvSpPr>
            <a:spLocks noGrp="1"/>
          </p:cNvSpPr>
          <p:nvPr>
            <p:ph idx="1"/>
          </p:nvPr>
        </p:nvSpPr>
        <p:spPr>
          <a:xfrm>
            <a:off x="7683335" y="917725"/>
            <a:ext cx="3984409" cy="4852362"/>
          </a:xfrm>
        </p:spPr>
        <p:txBody>
          <a:bodyPr anchor="ctr">
            <a:normAutofit/>
          </a:bodyPr>
          <a:lstStyle/>
          <a:p>
            <a:r>
              <a:rPr lang="en-US" dirty="0">
                <a:solidFill>
                  <a:srgbClr val="FFFFFF"/>
                </a:solidFill>
              </a:rPr>
              <a:t>How have you come to know (or how could you find out) that Joseph Smith was called of God to be the Prophet of the Restoration?</a:t>
            </a:r>
          </a:p>
          <a:p>
            <a:r>
              <a:rPr lang="en-US" dirty="0">
                <a:solidFill>
                  <a:srgbClr val="FFFFFF"/>
                </a:solidFill>
              </a:rPr>
              <a:t>How is your life different because of what happened in the Sacred Grove?</a:t>
            </a:r>
          </a:p>
        </p:txBody>
      </p:sp>
    </p:spTree>
    <p:extLst>
      <p:ext uri="{BB962C8B-B14F-4D97-AF65-F5344CB8AC3E}">
        <p14:creationId xmlns:p14="http://schemas.microsoft.com/office/powerpoint/2010/main" val="4501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D1C750-53A7-4A4A-BE71-B1A510C94FE6}"/>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Neil L. Anderson</a:t>
            </a:r>
          </a:p>
        </p:txBody>
      </p:sp>
      <p:pic>
        <p:nvPicPr>
          <p:cNvPr id="8194" name="Picture 2" descr="Image result for neil l anderson">
            <a:extLst>
              <a:ext uri="{FF2B5EF4-FFF2-40B4-BE49-F238E27FC236}">
                <a16:creationId xmlns:a16="http://schemas.microsoft.com/office/drawing/2014/main" id="{377D0EB1-2457-45FC-AAD3-8DAE2AC16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6D3FF4-4AD1-2640-83F2-5E5BDA9D7661}"/>
              </a:ext>
            </a:extLst>
          </p:cNvPr>
          <p:cNvSpPr>
            <a:spLocks noGrp="1"/>
          </p:cNvSpPr>
          <p:nvPr>
            <p:ph idx="1"/>
          </p:nvPr>
        </p:nvSpPr>
        <p:spPr>
          <a:xfrm>
            <a:off x="7582563" y="321732"/>
            <a:ext cx="4281890" cy="6214534"/>
          </a:xfrm>
        </p:spPr>
        <p:txBody>
          <a:bodyPr anchor="ctr">
            <a:normAutofit/>
          </a:bodyPr>
          <a:lstStyle/>
          <a:p>
            <a:pPr marL="0" indent="0">
              <a:buNone/>
            </a:pPr>
            <a:r>
              <a:rPr lang="en-US" sz="2000" dirty="0">
                <a:solidFill>
                  <a:srgbClr val="FFFFFF"/>
                </a:solidFill>
              </a:rPr>
              <a:t>“To the youth … I give a specific challenge: Gain a personal witness of the Prophet Joseph Smith. … Here are two ideas: First, find scriptures in the Book of Mormon that you feel and know are absolutely true. Then share them with family and friends in family home evening, seminary, and your Young Men and Young Women classes, acknowledging that Joseph was an instrument in God’s hands. Next, read the testimony of the Prophet Joseph Smith in the Pearl of Great Price. … This is Joseph’s own testimony of what actually occurred. Read it often. Consider recording the testimony of Joseph Smith in your own voice, listening to it regularly, and sharing it with friends. Listening to the Prophet’s testimony in your own voice will help bring the witness you seek”</a:t>
            </a:r>
          </a:p>
        </p:txBody>
      </p:sp>
    </p:spTree>
    <p:extLst>
      <p:ext uri="{BB962C8B-B14F-4D97-AF65-F5344CB8AC3E}">
        <p14:creationId xmlns:p14="http://schemas.microsoft.com/office/powerpoint/2010/main" val="3862609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536</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Restoration</vt:lpstr>
      <vt:lpstr>What would need to be done to restore this item to its original condition?</vt:lpstr>
      <vt:lpstr>Who, What, Where, When, Why…</vt:lpstr>
      <vt:lpstr>God the Father and His Son, Jesus Christ, appeared to Joseph Smith in response to Joseph’s prayer, and They called him to be the Prophet of the Restoration.</vt:lpstr>
      <vt:lpstr>PowerPoint Presentation</vt:lpstr>
      <vt:lpstr>PowerPoint Presentation</vt:lpstr>
      <vt:lpstr>With a partner…</vt:lpstr>
      <vt:lpstr>Journal</vt:lpstr>
      <vt:lpstr>Neil L. Anderson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Restoration</dc:title>
  <dc:creator>Eric Richards</dc:creator>
  <cp:lastModifiedBy>Eric Richards</cp:lastModifiedBy>
  <cp:revision>1</cp:revision>
  <dcterms:created xsi:type="dcterms:W3CDTF">2018-08-13T15:46:49Z</dcterms:created>
  <dcterms:modified xsi:type="dcterms:W3CDTF">2018-08-13T15:49:23Z</dcterms:modified>
</cp:coreProperties>
</file>