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9" r:id="rId7"/>
    <p:sldId id="261" r:id="rId8"/>
    <p:sldId id="262" r:id="rId9"/>
    <p:sldId id="263" r:id="rId10"/>
    <p:sldId id="264" r:id="rId11"/>
    <p:sldId id="268" r:id="rId12"/>
    <p:sldId id="265" r:id="rId13"/>
    <p:sldId id="266"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8/14/2018</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8/14/2018</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8/14/2018</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8/14/2018</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8/14/2018</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8/14/2018</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8/14/2018</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8/14/2018</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lds.org/languages/eng/content/general-conference/2011/10/the-divine-gift-of-repentance?para=p20-21#p2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lds.org/languages/eng/content/scriptures/dc-testament/dc/19.16-19?#15" TargetMode="External"/><Relationship Id="rId2" Type="http://schemas.openxmlformats.org/officeDocument/2006/relationships/hyperlink" Target="https://www.lds.org/languages/eng/content/scriptures/dc-testament/dc/18.10-11?#9"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s://www.lds.org/languages/eng/content/scriptures/dc-testament/dc/58.42-43?#41"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lds.org/languages/eng/content/general-conference/2013/04/redemption?para=note4_p1#note4_p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lds.org/languages/eng/content/scriptures/dc-testament/dc/58.42-43?#4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108F9-C9DE-4D17-BECB-EB78067733A0}"/>
              </a:ext>
            </a:extLst>
          </p:cNvPr>
          <p:cNvSpPr>
            <a:spLocks noGrp="1"/>
          </p:cNvSpPr>
          <p:nvPr>
            <p:ph type="ctrTitle"/>
          </p:nvPr>
        </p:nvSpPr>
        <p:spPr/>
        <p:txBody>
          <a:bodyPr/>
          <a:lstStyle/>
          <a:p>
            <a:r>
              <a:rPr lang="en-US" dirty="0">
                <a:effectLst>
                  <a:outerShdw blurRad="38100" dist="38100" dir="2700000" algn="tl">
                    <a:srgbClr val="000000">
                      <a:alpha val="43137"/>
                    </a:srgbClr>
                  </a:outerShdw>
                </a:effectLst>
              </a:rPr>
              <a:t>The Atonement of Jesus Christ</a:t>
            </a:r>
          </a:p>
        </p:txBody>
      </p:sp>
      <p:sp>
        <p:nvSpPr>
          <p:cNvPr id="3" name="Subtitle 2">
            <a:extLst>
              <a:ext uri="{FF2B5EF4-FFF2-40B4-BE49-F238E27FC236}">
                <a16:creationId xmlns:a16="http://schemas.microsoft.com/office/drawing/2014/main" id="{D79B3281-178B-4936-A674-9D648D3FCF5D}"/>
              </a:ext>
            </a:extLst>
          </p:cNvPr>
          <p:cNvSpPr>
            <a:spLocks noGrp="1"/>
          </p:cNvSpPr>
          <p:nvPr>
            <p:ph type="subTitle" idx="1"/>
          </p:nvPr>
        </p:nvSpPr>
        <p:spPr/>
        <p:txBody>
          <a:bodyPr/>
          <a:lstStyle/>
          <a:p>
            <a:r>
              <a:rPr lang="en-US" dirty="0"/>
              <a:t>Part II</a:t>
            </a:r>
          </a:p>
        </p:txBody>
      </p:sp>
    </p:spTree>
    <p:extLst>
      <p:ext uri="{BB962C8B-B14F-4D97-AF65-F5344CB8AC3E}">
        <p14:creationId xmlns:p14="http://schemas.microsoft.com/office/powerpoint/2010/main" val="143182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8"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60" name="Rectangle 159">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a:solidFill>
              <a:srgbClr val="C97B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DF8C950-D149-4A0B-8CDD-220CA42C8BD0}"/>
              </a:ext>
            </a:extLst>
          </p:cNvPr>
          <p:cNvSpPr>
            <a:spLocks noGrp="1"/>
          </p:cNvSpPr>
          <p:nvPr>
            <p:ph idx="1"/>
          </p:nvPr>
        </p:nvSpPr>
        <p:spPr>
          <a:xfrm>
            <a:off x="7023101" y="266700"/>
            <a:ext cx="5048250" cy="5418137"/>
          </a:xfrm>
        </p:spPr>
        <p:txBody>
          <a:bodyPr>
            <a:normAutofit fontScale="92500" lnSpcReduction="10000"/>
          </a:bodyPr>
          <a:lstStyle/>
          <a:p>
            <a:pPr marL="0" indent="0" fontAlgn="base">
              <a:buNone/>
            </a:pPr>
            <a:r>
              <a:rPr lang="en-US" dirty="0"/>
              <a:t>“The scriptures do not say that we will forget our forsaken sins in mortality. Rather, they declare that the Lord will forget [see D&amp;C 58:42–43].</a:t>
            </a:r>
          </a:p>
          <a:p>
            <a:pPr marL="0" indent="0" fontAlgn="base">
              <a:buNone/>
            </a:pPr>
            <a:r>
              <a:rPr lang="en-US" dirty="0"/>
              <a:t>“The forsaking of sins implies never returning. Forsaking requires time. To help us, the Lord at times allows the residue of our mistakes to rest in our memory. It is a vital part of our mortal learning.</a:t>
            </a:r>
          </a:p>
          <a:p>
            <a:pPr marL="0" indent="0" fontAlgn="base">
              <a:buNone/>
            </a:pPr>
            <a:r>
              <a:rPr lang="en-US" dirty="0"/>
              <a:t>“As we honestly confess our sins, restore what we can to the offended, and forsake our sins by keeping the commandments, we are in the process of receiving forgiveness. With time, we will feel the anguish of our sorrow subside, taking ‘away the guilt from our hearts’ [Alma 24:10] and bringing ‘peace of conscience’ [Mosiah 4:3] </a:t>
            </a:r>
            <a:r>
              <a:rPr lang="en-US" sz="1200" dirty="0"/>
              <a:t>(Neil L. Andersen, “Repent … That I May Heal You,” </a:t>
            </a:r>
            <a:r>
              <a:rPr lang="en-US" sz="1200" i="1" dirty="0"/>
              <a:t>Ensign</a:t>
            </a:r>
            <a:r>
              <a:rPr lang="en-US" sz="1200" dirty="0"/>
              <a:t> or </a:t>
            </a:r>
            <a:r>
              <a:rPr lang="en-US" sz="1200" i="1" dirty="0"/>
              <a:t>Liahona,</a:t>
            </a:r>
            <a:r>
              <a:rPr lang="en-US" sz="1200" dirty="0"/>
              <a:t> Nov. 2009, 42).</a:t>
            </a:r>
            <a:endParaRPr lang="en-US" dirty="0"/>
          </a:p>
        </p:txBody>
      </p:sp>
      <p:sp>
        <p:nvSpPr>
          <p:cNvPr id="6" name="Rectangle 5">
            <a:extLst>
              <a:ext uri="{FF2B5EF4-FFF2-40B4-BE49-F238E27FC236}">
                <a16:creationId xmlns:a16="http://schemas.microsoft.com/office/drawing/2014/main" id="{E4B24285-42CC-47D1-9B9E-9B6789D70013}"/>
              </a:ext>
            </a:extLst>
          </p:cNvPr>
          <p:cNvSpPr/>
          <p:nvPr/>
        </p:nvSpPr>
        <p:spPr>
          <a:xfrm>
            <a:off x="7048500" y="5680076"/>
            <a:ext cx="4997452" cy="923330"/>
          </a:xfrm>
          <a:prstGeom prst="rect">
            <a:avLst/>
          </a:prstGeom>
          <a:solidFill>
            <a:srgbClr val="FF0000"/>
          </a:solidFill>
        </p:spPr>
        <p:txBody>
          <a:bodyPr wrap="square">
            <a:spAutoFit/>
          </a:bodyPr>
          <a:lstStyle/>
          <a:p>
            <a:pPr fontAlgn="base">
              <a:buFont typeface="Arial" panose="020B0604020202020204" pitchFamily="34" charset="0"/>
              <a:buChar char="•"/>
            </a:pPr>
            <a:r>
              <a:rPr lang="en-US" dirty="0">
                <a:solidFill>
                  <a:schemeClr val="bg1"/>
                </a:solidFill>
              </a:rPr>
              <a:t>Why do you think it is important to understand that we may not completely forget our sins?</a:t>
            </a:r>
            <a:endParaRPr lang="en-US" sz="2400" b="0" i="0" dirty="0">
              <a:solidFill>
                <a:schemeClr val="bg1"/>
              </a:solidFill>
              <a:effectLst/>
              <a:latin typeface="PahoranldsLat-Roman"/>
            </a:endParaRPr>
          </a:p>
        </p:txBody>
      </p:sp>
      <p:pic>
        <p:nvPicPr>
          <p:cNvPr id="8194" name="Picture 2" descr="Image result for elder andersen">
            <a:extLst>
              <a:ext uri="{FF2B5EF4-FFF2-40B4-BE49-F238E27FC236}">
                <a16:creationId xmlns:a16="http://schemas.microsoft.com/office/drawing/2014/main" id="{EA909C4B-7784-4D9F-AAC0-08A98B7B1E6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596" b="19795"/>
          <a:stretch/>
        </p:blipFill>
        <p:spPr bwMode="auto">
          <a:xfrm>
            <a:off x="1120774" y="935368"/>
            <a:ext cx="5445144" cy="4969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080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75AEFAD9-402F-4219-B7E8-2317D45F920F}"/>
              </a:ext>
            </a:extLst>
          </p:cNvPr>
          <p:cNvSpPr>
            <a:spLocks noGrp="1"/>
          </p:cNvSpPr>
          <p:nvPr>
            <p:ph idx="1"/>
          </p:nvPr>
        </p:nvSpPr>
        <p:spPr>
          <a:xfrm>
            <a:off x="4572000" y="221489"/>
            <a:ext cx="7518399" cy="5357275"/>
          </a:xfrm>
        </p:spPr>
        <p:txBody>
          <a:bodyPr>
            <a:normAutofit/>
          </a:bodyPr>
          <a:lstStyle/>
          <a:p>
            <a:pPr marL="0" indent="0" fontAlgn="base">
              <a:buNone/>
            </a:pPr>
            <a:r>
              <a:rPr lang="en-US" sz="2000" dirty="0"/>
              <a:t>“Confessing and forsaking are powerful concepts. They are much more than a casual ‘I admit it; I’m sorry.’ Confession is a deep, sometimes agonizing acknowledgment of error and offense to God and man. Sorrow and regret and bitter tears often accompany one’s confession, especially when his or her actions have been the cause of pain to someone or, worse, have led another into sin. …</a:t>
            </a:r>
          </a:p>
          <a:p>
            <a:pPr marL="0" indent="0" fontAlgn="base">
              <a:buNone/>
            </a:pPr>
            <a:r>
              <a:rPr lang="en-US" sz="2000" dirty="0"/>
              <a:t>“With faith in the merciful Redeemer and His power, potential despair turns to hope. One’s very heart and desires change, and the once-appealing sin becomes increasingly abhorrent. A resolve to abandon and forsake the sin and to repair, as fully as one possibly can, the damage he or she has caused now forms in that new heart” </a:t>
            </a:r>
            <a:r>
              <a:rPr lang="en-US" sz="1400" dirty="0"/>
              <a:t>(D. Todd Christofferson, </a:t>
            </a:r>
            <a:r>
              <a:rPr lang="en-US" sz="1400" dirty="0">
                <a:hlinkClick r:id="rId2"/>
              </a:rPr>
              <a:t>“The Divine Gift of Repentance,”</a:t>
            </a:r>
            <a:r>
              <a:rPr lang="en-US" sz="1400" dirty="0"/>
              <a:t> </a:t>
            </a:r>
            <a:r>
              <a:rPr lang="en-US" sz="1400" i="1" dirty="0"/>
              <a:t>Ensign</a:t>
            </a:r>
            <a:r>
              <a:rPr lang="en-US" sz="1400" dirty="0"/>
              <a:t> or </a:t>
            </a:r>
            <a:r>
              <a:rPr lang="en-US" sz="1400" i="1" dirty="0" err="1"/>
              <a:t>Liahona,</a:t>
            </a:r>
            <a:r>
              <a:rPr lang="en-US" sz="1400" dirty="0" err="1"/>
              <a:t>Nov</a:t>
            </a:r>
            <a:r>
              <a:rPr lang="en-US" sz="1400" dirty="0"/>
              <a:t>. 2011, 40).</a:t>
            </a:r>
            <a:endParaRPr lang="en-US" sz="2000" dirty="0"/>
          </a:p>
        </p:txBody>
      </p:sp>
      <p:sp>
        <p:nvSpPr>
          <p:cNvPr id="5" name="Rectangle 4">
            <a:extLst>
              <a:ext uri="{FF2B5EF4-FFF2-40B4-BE49-F238E27FC236}">
                <a16:creationId xmlns:a16="http://schemas.microsoft.com/office/drawing/2014/main" id="{5CD3BAD5-C1B2-42E3-9BEC-E09C936DEA43}"/>
              </a:ext>
            </a:extLst>
          </p:cNvPr>
          <p:cNvSpPr/>
          <p:nvPr/>
        </p:nvSpPr>
        <p:spPr>
          <a:xfrm>
            <a:off x="415636" y="5713181"/>
            <a:ext cx="11360727" cy="923330"/>
          </a:xfrm>
          <a:prstGeom prst="rect">
            <a:avLst/>
          </a:prstGeom>
        </p:spPr>
        <p:txBody>
          <a:bodyPr wrap="square">
            <a:spAutoFit/>
          </a:bodyPr>
          <a:lstStyle/>
          <a:p>
            <a:pPr fontAlgn="base">
              <a:buFont typeface="Arial" panose="020B0604020202020204" pitchFamily="34" charset="0"/>
              <a:buChar char="•"/>
            </a:pPr>
            <a:r>
              <a:rPr lang="en-US" dirty="0">
                <a:solidFill>
                  <a:srgbClr val="212225"/>
                </a:solidFill>
                <a:latin typeface="PahoranldsLat-Roman"/>
              </a:rPr>
              <a:t>What did you learn from Elder Christofferson’s statement about confessing and forsaking sins?</a:t>
            </a:r>
          </a:p>
          <a:p>
            <a:pPr fontAlgn="base">
              <a:buFont typeface="Arial" panose="020B0604020202020204" pitchFamily="34" charset="0"/>
              <a:buChar char="•"/>
            </a:pPr>
            <a:r>
              <a:rPr lang="en-US" dirty="0">
                <a:solidFill>
                  <a:srgbClr val="212225"/>
                </a:solidFill>
                <a:latin typeface="PahoranldsLat-Roman"/>
              </a:rPr>
              <a:t>What promise does the Lord make in </a:t>
            </a:r>
            <a:r>
              <a:rPr lang="en-US" dirty="0">
                <a:solidFill>
                  <a:srgbClr val="177C9C"/>
                </a:solidFill>
                <a:latin typeface="PahoranldsLat-Roman"/>
              </a:rPr>
              <a:t>Doctrine and Covenants 58:42–43</a:t>
            </a:r>
            <a:r>
              <a:rPr lang="en-US" dirty="0">
                <a:solidFill>
                  <a:srgbClr val="212225"/>
                </a:solidFill>
                <a:latin typeface="PahoranldsLat-Roman"/>
              </a:rPr>
              <a:t> to those who confess and forsake their sins?</a:t>
            </a:r>
          </a:p>
          <a:p>
            <a:pPr fontAlgn="base">
              <a:buFont typeface="Arial" panose="020B0604020202020204" pitchFamily="34" charset="0"/>
              <a:buChar char="•"/>
            </a:pPr>
            <a:r>
              <a:rPr lang="en-US" dirty="0">
                <a:solidFill>
                  <a:srgbClr val="212225"/>
                </a:solidFill>
                <a:latin typeface="PahoranldsLat-Roman"/>
              </a:rPr>
              <a:t>What does this promise mean to you?</a:t>
            </a:r>
            <a:endParaRPr lang="en-US" b="0" i="0" dirty="0">
              <a:solidFill>
                <a:srgbClr val="212225"/>
              </a:solidFill>
              <a:effectLst/>
              <a:latin typeface="PahoranldsLat-Roman"/>
            </a:endParaRPr>
          </a:p>
        </p:txBody>
      </p:sp>
      <p:pic>
        <p:nvPicPr>
          <p:cNvPr id="32" name="Picture 2" descr="Image result for elder christofferson">
            <a:extLst>
              <a:ext uri="{FF2B5EF4-FFF2-40B4-BE49-F238E27FC236}">
                <a16:creationId xmlns:a16="http://schemas.microsoft.com/office/drawing/2014/main" id="{20FBD221-79F8-48C1-9390-FD9FBC6F759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1059" r="1" b="19185"/>
          <a:stretch/>
        </p:blipFill>
        <p:spPr bwMode="auto">
          <a:xfrm>
            <a:off x="1369279" y="2392219"/>
            <a:ext cx="2717753" cy="2369775"/>
          </a:xfrm>
          <a:prstGeom prst="rect">
            <a:avLst/>
          </a:prstGeom>
          <a:noFill/>
          <a:ln w="12700">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8706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42" name="Picture 2" descr="Image result for review">
            <a:extLst>
              <a:ext uri="{FF2B5EF4-FFF2-40B4-BE49-F238E27FC236}">
                <a16:creationId xmlns:a16="http://schemas.microsoft.com/office/drawing/2014/main" id="{F23332D3-A66D-4D88-A006-4F840927300C}"/>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2354580" y="1400810"/>
            <a:ext cx="8923020" cy="44615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0715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94CA766-353F-4687-9AFB-D7FECC6DAB51}"/>
              </a:ext>
            </a:extLst>
          </p:cNvPr>
          <p:cNvSpPr>
            <a:spLocks noGrp="1"/>
          </p:cNvSpPr>
          <p:nvPr>
            <p:ph idx="1"/>
          </p:nvPr>
        </p:nvSpPr>
        <p:spPr>
          <a:xfrm>
            <a:off x="4738256" y="304769"/>
            <a:ext cx="7222836" cy="2625814"/>
          </a:xfrm>
        </p:spPr>
        <p:txBody>
          <a:bodyPr>
            <a:normAutofit/>
          </a:bodyPr>
          <a:lstStyle/>
          <a:p>
            <a:pPr fontAlgn="base"/>
            <a:r>
              <a:rPr lang="en-US" sz="2400" dirty="0">
                <a:hlinkClick r:id="rId2"/>
              </a:rPr>
              <a:t>D&amp;C 18:10–11</a:t>
            </a:r>
            <a:r>
              <a:rPr lang="en-US" sz="2400" dirty="0"/>
              <a:t>. The worth of souls is great.</a:t>
            </a:r>
          </a:p>
          <a:p>
            <a:pPr fontAlgn="base"/>
            <a:r>
              <a:rPr lang="en-US" sz="2400" dirty="0">
                <a:hlinkClick r:id="rId3"/>
              </a:rPr>
              <a:t>D&amp;C 19:16–19</a:t>
            </a:r>
            <a:r>
              <a:rPr lang="en-US" sz="2400" dirty="0"/>
              <a:t>. The Savior suffered for our sins so we could repent.</a:t>
            </a:r>
          </a:p>
          <a:p>
            <a:pPr fontAlgn="base"/>
            <a:r>
              <a:rPr lang="en-US" sz="2400" dirty="0">
                <a:hlinkClick r:id="rId4"/>
              </a:rPr>
              <a:t>D&amp;C 58:42–43</a:t>
            </a:r>
            <a:r>
              <a:rPr lang="en-US" sz="2400" dirty="0"/>
              <a:t>. To repent we must confess and forsake sin.</a:t>
            </a:r>
          </a:p>
        </p:txBody>
      </p:sp>
      <p:sp>
        <p:nvSpPr>
          <p:cNvPr id="2" name="Rectangle 1">
            <a:extLst>
              <a:ext uri="{FF2B5EF4-FFF2-40B4-BE49-F238E27FC236}">
                <a16:creationId xmlns:a16="http://schemas.microsoft.com/office/drawing/2014/main" id="{95D220B0-DBD9-4B35-9AC5-E8AE7678B2B8}"/>
              </a:ext>
            </a:extLst>
          </p:cNvPr>
          <p:cNvSpPr/>
          <p:nvPr/>
        </p:nvSpPr>
        <p:spPr>
          <a:xfrm>
            <a:off x="4730855" y="3214761"/>
            <a:ext cx="7453744" cy="3046988"/>
          </a:xfrm>
          <a:prstGeom prst="rect">
            <a:avLst/>
          </a:prstGeom>
        </p:spPr>
        <p:txBody>
          <a:bodyPr wrap="square">
            <a:spAutoFit/>
          </a:bodyPr>
          <a:lstStyle/>
          <a:p>
            <a:pPr marL="457200" indent="-457200">
              <a:buFont typeface="+mj-lt"/>
              <a:buAutoNum type="arabicPeriod"/>
            </a:pPr>
            <a:r>
              <a:rPr lang="en-US" sz="2400" dirty="0">
                <a:solidFill>
                  <a:srgbClr val="212225"/>
                </a:solidFill>
                <a:latin typeface="PahoranldsLat-Roman"/>
              </a:rPr>
              <a:t>One of you (in pairs) will see the references and key phrases while your partner cannot. </a:t>
            </a:r>
          </a:p>
          <a:p>
            <a:pPr marL="457200" indent="-457200">
              <a:buFont typeface="+mj-lt"/>
              <a:buAutoNum type="arabicPeriod"/>
            </a:pPr>
            <a:r>
              <a:rPr lang="en-US" sz="2400" dirty="0">
                <a:solidFill>
                  <a:srgbClr val="212225"/>
                </a:solidFill>
                <a:latin typeface="PahoranldsLat-Roman"/>
              </a:rPr>
              <a:t>Read each of the key phrases while your partner names the corresponding doctrinal mastery passage reference. </a:t>
            </a:r>
          </a:p>
          <a:p>
            <a:pPr marL="457200" indent="-457200">
              <a:buFont typeface="+mj-lt"/>
              <a:buAutoNum type="arabicPeriod"/>
            </a:pPr>
            <a:r>
              <a:rPr lang="en-US" sz="2400" dirty="0">
                <a:solidFill>
                  <a:srgbClr val="212225"/>
                </a:solidFill>
                <a:latin typeface="PahoranldsLat-Roman"/>
              </a:rPr>
              <a:t>Repeat the key phrases several times, alternating the order</a:t>
            </a:r>
          </a:p>
          <a:p>
            <a:pPr marL="457200" indent="-457200">
              <a:buFont typeface="+mj-lt"/>
              <a:buAutoNum type="arabicPeriod"/>
            </a:pPr>
            <a:r>
              <a:rPr lang="en-US" sz="2400" dirty="0">
                <a:solidFill>
                  <a:srgbClr val="212225"/>
                </a:solidFill>
                <a:latin typeface="PahoranldsLat-Roman"/>
              </a:rPr>
              <a:t>Then, change roles and repeat the activity.</a:t>
            </a:r>
            <a:endParaRPr lang="en-US" sz="2400" dirty="0"/>
          </a:p>
        </p:txBody>
      </p:sp>
      <p:pic>
        <p:nvPicPr>
          <p:cNvPr id="9218" name="Picture 2" descr="Image result for lds atonement">
            <a:extLst>
              <a:ext uri="{FF2B5EF4-FFF2-40B4-BE49-F238E27FC236}">
                <a16:creationId xmlns:a16="http://schemas.microsoft.com/office/drawing/2014/main" id="{A36CD162-0A84-448B-B17A-E75063F5943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9119" y="2483099"/>
            <a:ext cx="2255156" cy="2255156"/>
          </a:xfrm>
          <a:prstGeom prst="rect">
            <a:avLst/>
          </a:prstGeom>
          <a:ln>
            <a:solidFill>
              <a:schemeClr val="bg1"/>
            </a:solid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5797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108F9-C9DE-4D17-BECB-EB78067733A0}"/>
              </a:ext>
            </a:extLst>
          </p:cNvPr>
          <p:cNvSpPr>
            <a:spLocks noGrp="1"/>
          </p:cNvSpPr>
          <p:nvPr>
            <p:ph type="ctrTitle"/>
          </p:nvPr>
        </p:nvSpPr>
        <p:spPr/>
        <p:txBody>
          <a:bodyPr/>
          <a:lstStyle/>
          <a:p>
            <a:r>
              <a:rPr lang="en-US" dirty="0">
                <a:effectLst>
                  <a:outerShdw blurRad="38100" dist="38100" dir="2700000" algn="tl">
                    <a:srgbClr val="000000">
                      <a:alpha val="43137"/>
                    </a:srgbClr>
                  </a:outerShdw>
                </a:effectLst>
              </a:rPr>
              <a:t>The Atonement of Jesus Christ</a:t>
            </a:r>
          </a:p>
        </p:txBody>
      </p:sp>
      <p:sp>
        <p:nvSpPr>
          <p:cNvPr id="3" name="Subtitle 2">
            <a:extLst>
              <a:ext uri="{FF2B5EF4-FFF2-40B4-BE49-F238E27FC236}">
                <a16:creationId xmlns:a16="http://schemas.microsoft.com/office/drawing/2014/main" id="{D79B3281-178B-4936-A674-9D648D3FCF5D}"/>
              </a:ext>
            </a:extLst>
          </p:cNvPr>
          <p:cNvSpPr>
            <a:spLocks noGrp="1"/>
          </p:cNvSpPr>
          <p:nvPr>
            <p:ph type="subTitle" idx="1"/>
          </p:nvPr>
        </p:nvSpPr>
        <p:spPr/>
        <p:txBody>
          <a:bodyPr/>
          <a:lstStyle/>
          <a:p>
            <a:r>
              <a:rPr lang="en-US" dirty="0"/>
              <a:t>Part II</a:t>
            </a:r>
          </a:p>
        </p:txBody>
      </p:sp>
    </p:spTree>
    <p:extLst>
      <p:ext uri="{BB962C8B-B14F-4D97-AF65-F5344CB8AC3E}">
        <p14:creationId xmlns:p14="http://schemas.microsoft.com/office/powerpoint/2010/main" val="1963648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398E8958-A0BD-4366-8F61-3A496C51CD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D445862C-E73D-4EFB-9DD5-8A5E3473E1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74" name="Freeform 5">
              <a:extLst>
                <a:ext uri="{FF2B5EF4-FFF2-40B4-BE49-F238E27FC236}">
                  <a16:creationId xmlns:a16="http://schemas.microsoft.com/office/drawing/2014/main" id="{D2676ED1-2492-46B6-88D6-C9ED257B75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Freeform 6">
              <a:extLst>
                <a:ext uri="{FF2B5EF4-FFF2-40B4-BE49-F238E27FC236}">
                  <a16:creationId xmlns:a16="http://schemas.microsoft.com/office/drawing/2014/main" id="{58A42DCC-C6BA-4B68-9FC4-FEE653997B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7">
              <a:extLst>
                <a:ext uri="{FF2B5EF4-FFF2-40B4-BE49-F238E27FC236}">
                  <a16:creationId xmlns:a16="http://schemas.microsoft.com/office/drawing/2014/main" id="{F81ED05C-778D-41F3-9C0E-6DE1D668A7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Freeform 8">
              <a:extLst>
                <a:ext uri="{FF2B5EF4-FFF2-40B4-BE49-F238E27FC236}">
                  <a16:creationId xmlns:a16="http://schemas.microsoft.com/office/drawing/2014/main" id="{EE063861-F6FC-4CC1-A77E-5993E5E252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9">
              <a:extLst>
                <a:ext uri="{FF2B5EF4-FFF2-40B4-BE49-F238E27FC236}">
                  <a16:creationId xmlns:a16="http://schemas.microsoft.com/office/drawing/2014/main" id="{7E1DA2FC-6137-4EC4-B9F4-72264C39D4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Freeform 10">
              <a:extLst>
                <a:ext uri="{FF2B5EF4-FFF2-40B4-BE49-F238E27FC236}">
                  <a16:creationId xmlns:a16="http://schemas.microsoft.com/office/drawing/2014/main" id="{BFE9E3A7-993F-401D-8B16-53BFC6FA2F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1">
              <a:extLst>
                <a:ext uri="{FF2B5EF4-FFF2-40B4-BE49-F238E27FC236}">
                  <a16:creationId xmlns:a16="http://schemas.microsoft.com/office/drawing/2014/main" id="{23757125-5D70-4D7A-B223-2FFC51F5B3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Freeform 12">
              <a:extLst>
                <a:ext uri="{FF2B5EF4-FFF2-40B4-BE49-F238E27FC236}">
                  <a16:creationId xmlns:a16="http://schemas.microsoft.com/office/drawing/2014/main" id="{03C4207E-9457-436F-B9A0-C3CAEBF816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3">
              <a:extLst>
                <a:ext uri="{FF2B5EF4-FFF2-40B4-BE49-F238E27FC236}">
                  <a16:creationId xmlns:a16="http://schemas.microsoft.com/office/drawing/2014/main" id="{64EE9697-E49F-4E62-8318-9E2DBC6E7C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14">
              <a:extLst>
                <a:ext uri="{FF2B5EF4-FFF2-40B4-BE49-F238E27FC236}">
                  <a16:creationId xmlns:a16="http://schemas.microsoft.com/office/drawing/2014/main" id="{0800120F-70F4-4696-BAFB-BBC0BC5764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15">
              <a:extLst>
                <a:ext uri="{FF2B5EF4-FFF2-40B4-BE49-F238E27FC236}">
                  <a16:creationId xmlns:a16="http://schemas.microsoft.com/office/drawing/2014/main" id="{8D1E1ADB-5BAA-49F4-BE24-044E941043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Freeform 16">
              <a:extLst>
                <a:ext uri="{FF2B5EF4-FFF2-40B4-BE49-F238E27FC236}">
                  <a16:creationId xmlns:a16="http://schemas.microsoft.com/office/drawing/2014/main" id="{9D410413-BDE6-4A4E-930A-0ACBBF8CD2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17">
              <a:extLst>
                <a:ext uri="{FF2B5EF4-FFF2-40B4-BE49-F238E27FC236}">
                  <a16:creationId xmlns:a16="http://schemas.microsoft.com/office/drawing/2014/main" id="{0EBF657D-5B37-4F84-8833-C569EAB904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Freeform 18">
              <a:extLst>
                <a:ext uri="{FF2B5EF4-FFF2-40B4-BE49-F238E27FC236}">
                  <a16:creationId xmlns:a16="http://schemas.microsoft.com/office/drawing/2014/main" id="{A2DBF00E-BE35-44EC-A95B-8B2EE92335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Freeform 19">
              <a:extLst>
                <a:ext uri="{FF2B5EF4-FFF2-40B4-BE49-F238E27FC236}">
                  <a16:creationId xmlns:a16="http://schemas.microsoft.com/office/drawing/2014/main" id="{BA2C8141-5135-467E-B940-D3836B16E9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Freeform 20">
              <a:extLst>
                <a:ext uri="{FF2B5EF4-FFF2-40B4-BE49-F238E27FC236}">
                  <a16:creationId xmlns:a16="http://schemas.microsoft.com/office/drawing/2014/main" id="{44991C1A-45E7-45C6-8816-BFEDFFCCB7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Freeform 21">
              <a:extLst>
                <a:ext uri="{FF2B5EF4-FFF2-40B4-BE49-F238E27FC236}">
                  <a16:creationId xmlns:a16="http://schemas.microsoft.com/office/drawing/2014/main" id="{B88BEC13-903F-4318-B5AB-DC23ED2ED5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Freeform 22">
              <a:extLst>
                <a:ext uri="{FF2B5EF4-FFF2-40B4-BE49-F238E27FC236}">
                  <a16:creationId xmlns:a16="http://schemas.microsoft.com/office/drawing/2014/main" id="{41E259CE-D2C5-4FBC-9FAE-5AB0BBD0E4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Freeform 23">
              <a:extLst>
                <a:ext uri="{FF2B5EF4-FFF2-40B4-BE49-F238E27FC236}">
                  <a16:creationId xmlns:a16="http://schemas.microsoft.com/office/drawing/2014/main" id="{495CB679-05D8-44D1-8218-C52552952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Freeform 24">
              <a:extLst>
                <a:ext uri="{FF2B5EF4-FFF2-40B4-BE49-F238E27FC236}">
                  <a16:creationId xmlns:a16="http://schemas.microsoft.com/office/drawing/2014/main" id="{DFCC6878-2DB4-4497-B668-E75220A203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Freeform 25">
              <a:extLst>
                <a:ext uri="{FF2B5EF4-FFF2-40B4-BE49-F238E27FC236}">
                  <a16:creationId xmlns:a16="http://schemas.microsoft.com/office/drawing/2014/main" id="{36254A6B-DCFA-42AD-906C-C43E2CAE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96" name="Rectangle 95">
            <a:extLst>
              <a:ext uri="{FF2B5EF4-FFF2-40B4-BE49-F238E27FC236}">
                <a16:creationId xmlns:a16="http://schemas.microsoft.com/office/drawing/2014/main" id="{1429180E-866D-447C-A170-484000E48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047102"/>
            <a:ext cx="5936885"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Isosceles Triangle 22">
            <a:extLst>
              <a:ext uri="{FF2B5EF4-FFF2-40B4-BE49-F238E27FC236}">
                <a16:creationId xmlns:a16="http://schemas.microsoft.com/office/drawing/2014/main" id="{FEE51AA4-287D-4CB8-8CD4-D6986106F4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2131" y="55465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0177ACA7-E71A-4888-9EBD-074801D88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634393"/>
            <a:ext cx="5935796" cy="39173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5FC840-51AF-499B-9B69-F4F72A061D32}"/>
              </a:ext>
            </a:extLst>
          </p:cNvPr>
          <p:cNvSpPr>
            <a:spLocks noGrp="1"/>
          </p:cNvSpPr>
          <p:nvPr>
            <p:ph type="title"/>
          </p:nvPr>
        </p:nvSpPr>
        <p:spPr>
          <a:xfrm>
            <a:off x="873978" y="1718735"/>
            <a:ext cx="5767566" cy="1072378"/>
          </a:xfrm>
        </p:spPr>
        <p:txBody>
          <a:bodyPr anchor="ctr">
            <a:normAutofit/>
          </a:bodyPr>
          <a:lstStyle/>
          <a:p>
            <a:r>
              <a:rPr lang="en-US" sz="3600" dirty="0"/>
              <a:t>STAINS</a:t>
            </a:r>
          </a:p>
        </p:txBody>
      </p:sp>
      <p:sp>
        <p:nvSpPr>
          <p:cNvPr id="3" name="Content Placeholder 2">
            <a:extLst>
              <a:ext uri="{FF2B5EF4-FFF2-40B4-BE49-F238E27FC236}">
                <a16:creationId xmlns:a16="http://schemas.microsoft.com/office/drawing/2014/main" id="{ADF8C950-D149-4A0B-8CDD-220CA42C8BD0}"/>
              </a:ext>
            </a:extLst>
          </p:cNvPr>
          <p:cNvSpPr>
            <a:spLocks noGrp="1"/>
          </p:cNvSpPr>
          <p:nvPr>
            <p:ph idx="1"/>
          </p:nvPr>
        </p:nvSpPr>
        <p:spPr>
          <a:xfrm>
            <a:off x="873102" y="2789239"/>
            <a:ext cx="5768442" cy="2683606"/>
          </a:xfrm>
        </p:spPr>
        <p:txBody>
          <a:bodyPr>
            <a:normAutofit/>
          </a:bodyPr>
          <a:lstStyle/>
          <a:p>
            <a:r>
              <a:rPr lang="en-US" sz="4000" dirty="0">
                <a:solidFill>
                  <a:srgbClr val="FFFFFE"/>
                </a:solidFill>
              </a:rPr>
              <a:t>What’s the worst stain you’ve ever had?</a:t>
            </a:r>
          </a:p>
        </p:txBody>
      </p:sp>
      <p:sp>
        <p:nvSpPr>
          <p:cNvPr id="102" name="Rectangle 101">
            <a:extLst>
              <a:ext uri="{FF2B5EF4-FFF2-40B4-BE49-F238E27FC236}">
                <a16:creationId xmlns:a16="http://schemas.microsoft.com/office/drawing/2014/main" id="{B2DF6337-9683-4A06-B3D5-CB22C7F4F2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9862" y="-6706"/>
            <a:ext cx="4642138" cy="6871125"/>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stained shirt">
            <a:extLst>
              <a:ext uri="{FF2B5EF4-FFF2-40B4-BE49-F238E27FC236}">
                <a16:creationId xmlns:a16="http://schemas.microsoft.com/office/drawing/2014/main" id="{687216F5-0DFF-4BA3-89FE-DA7E03F1A7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652" y="444399"/>
            <a:ext cx="3990545" cy="5978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53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398E8958-A0BD-4366-8F61-3A496C51CD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D445862C-E73D-4EFB-9DD5-8A5E3473E1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74" name="Freeform 5">
              <a:extLst>
                <a:ext uri="{FF2B5EF4-FFF2-40B4-BE49-F238E27FC236}">
                  <a16:creationId xmlns:a16="http://schemas.microsoft.com/office/drawing/2014/main" id="{D2676ED1-2492-46B6-88D6-C9ED257B75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Freeform 6">
              <a:extLst>
                <a:ext uri="{FF2B5EF4-FFF2-40B4-BE49-F238E27FC236}">
                  <a16:creationId xmlns:a16="http://schemas.microsoft.com/office/drawing/2014/main" id="{58A42DCC-C6BA-4B68-9FC4-FEE653997B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7">
              <a:extLst>
                <a:ext uri="{FF2B5EF4-FFF2-40B4-BE49-F238E27FC236}">
                  <a16:creationId xmlns:a16="http://schemas.microsoft.com/office/drawing/2014/main" id="{F81ED05C-778D-41F3-9C0E-6DE1D668A7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Freeform 8">
              <a:extLst>
                <a:ext uri="{FF2B5EF4-FFF2-40B4-BE49-F238E27FC236}">
                  <a16:creationId xmlns:a16="http://schemas.microsoft.com/office/drawing/2014/main" id="{EE063861-F6FC-4CC1-A77E-5993E5E252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9">
              <a:extLst>
                <a:ext uri="{FF2B5EF4-FFF2-40B4-BE49-F238E27FC236}">
                  <a16:creationId xmlns:a16="http://schemas.microsoft.com/office/drawing/2014/main" id="{7E1DA2FC-6137-4EC4-B9F4-72264C39D4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Freeform 10">
              <a:extLst>
                <a:ext uri="{FF2B5EF4-FFF2-40B4-BE49-F238E27FC236}">
                  <a16:creationId xmlns:a16="http://schemas.microsoft.com/office/drawing/2014/main" id="{BFE9E3A7-993F-401D-8B16-53BFC6FA2F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1">
              <a:extLst>
                <a:ext uri="{FF2B5EF4-FFF2-40B4-BE49-F238E27FC236}">
                  <a16:creationId xmlns:a16="http://schemas.microsoft.com/office/drawing/2014/main" id="{23757125-5D70-4D7A-B223-2FFC51F5B3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Freeform 12">
              <a:extLst>
                <a:ext uri="{FF2B5EF4-FFF2-40B4-BE49-F238E27FC236}">
                  <a16:creationId xmlns:a16="http://schemas.microsoft.com/office/drawing/2014/main" id="{03C4207E-9457-436F-B9A0-C3CAEBF816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3">
              <a:extLst>
                <a:ext uri="{FF2B5EF4-FFF2-40B4-BE49-F238E27FC236}">
                  <a16:creationId xmlns:a16="http://schemas.microsoft.com/office/drawing/2014/main" id="{64EE9697-E49F-4E62-8318-9E2DBC6E7C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14">
              <a:extLst>
                <a:ext uri="{FF2B5EF4-FFF2-40B4-BE49-F238E27FC236}">
                  <a16:creationId xmlns:a16="http://schemas.microsoft.com/office/drawing/2014/main" id="{0800120F-70F4-4696-BAFB-BBC0BC5764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15">
              <a:extLst>
                <a:ext uri="{FF2B5EF4-FFF2-40B4-BE49-F238E27FC236}">
                  <a16:creationId xmlns:a16="http://schemas.microsoft.com/office/drawing/2014/main" id="{8D1E1ADB-5BAA-49F4-BE24-044E941043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Freeform 16">
              <a:extLst>
                <a:ext uri="{FF2B5EF4-FFF2-40B4-BE49-F238E27FC236}">
                  <a16:creationId xmlns:a16="http://schemas.microsoft.com/office/drawing/2014/main" id="{9D410413-BDE6-4A4E-930A-0ACBBF8CD2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17">
              <a:extLst>
                <a:ext uri="{FF2B5EF4-FFF2-40B4-BE49-F238E27FC236}">
                  <a16:creationId xmlns:a16="http://schemas.microsoft.com/office/drawing/2014/main" id="{0EBF657D-5B37-4F84-8833-C569EAB904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Freeform 18">
              <a:extLst>
                <a:ext uri="{FF2B5EF4-FFF2-40B4-BE49-F238E27FC236}">
                  <a16:creationId xmlns:a16="http://schemas.microsoft.com/office/drawing/2014/main" id="{A2DBF00E-BE35-44EC-A95B-8B2EE92335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Freeform 19">
              <a:extLst>
                <a:ext uri="{FF2B5EF4-FFF2-40B4-BE49-F238E27FC236}">
                  <a16:creationId xmlns:a16="http://schemas.microsoft.com/office/drawing/2014/main" id="{BA2C8141-5135-467E-B940-D3836B16E9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Freeform 20">
              <a:extLst>
                <a:ext uri="{FF2B5EF4-FFF2-40B4-BE49-F238E27FC236}">
                  <a16:creationId xmlns:a16="http://schemas.microsoft.com/office/drawing/2014/main" id="{44991C1A-45E7-45C6-8816-BFEDFFCCB7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Freeform 21">
              <a:extLst>
                <a:ext uri="{FF2B5EF4-FFF2-40B4-BE49-F238E27FC236}">
                  <a16:creationId xmlns:a16="http://schemas.microsoft.com/office/drawing/2014/main" id="{B88BEC13-903F-4318-B5AB-DC23ED2ED5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Freeform 22">
              <a:extLst>
                <a:ext uri="{FF2B5EF4-FFF2-40B4-BE49-F238E27FC236}">
                  <a16:creationId xmlns:a16="http://schemas.microsoft.com/office/drawing/2014/main" id="{41E259CE-D2C5-4FBC-9FAE-5AB0BBD0E4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Freeform 23">
              <a:extLst>
                <a:ext uri="{FF2B5EF4-FFF2-40B4-BE49-F238E27FC236}">
                  <a16:creationId xmlns:a16="http://schemas.microsoft.com/office/drawing/2014/main" id="{495CB679-05D8-44D1-8218-C52552952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Freeform 24">
              <a:extLst>
                <a:ext uri="{FF2B5EF4-FFF2-40B4-BE49-F238E27FC236}">
                  <a16:creationId xmlns:a16="http://schemas.microsoft.com/office/drawing/2014/main" id="{DFCC6878-2DB4-4497-B668-E75220A203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Freeform 25">
              <a:extLst>
                <a:ext uri="{FF2B5EF4-FFF2-40B4-BE49-F238E27FC236}">
                  <a16:creationId xmlns:a16="http://schemas.microsoft.com/office/drawing/2014/main" id="{36254A6B-DCFA-42AD-906C-C43E2CAE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96" name="Rectangle 95">
            <a:extLst>
              <a:ext uri="{FF2B5EF4-FFF2-40B4-BE49-F238E27FC236}">
                <a16:creationId xmlns:a16="http://schemas.microsoft.com/office/drawing/2014/main" id="{1429180E-866D-447C-A170-484000E48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047102"/>
            <a:ext cx="5936885"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Isosceles Triangle 22">
            <a:extLst>
              <a:ext uri="{FF2B5EF4-FFF2-40B4-BE49-F238E27FC236}">
                <a16:creationId xmlns:a16="http://schemas.microsoft.com/office/drawing/2014/main" id="{FEE51AA4-287D-4CB8-8CD4-D6986106F4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2131" y="55465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0177ACA7-E71A-4888-9EBD-074801D88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634393"/>
            <a:ext cx="5935796" cy="39173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5FC840-51AF-499B-9B69-F4F72A061D32}"/>
              </a:ext>
            </a:extLst>
          </p:cNvPr>
          <p:cNvSpPr>
            <a:spLocks noGrp="1"/>
          </p:cNvSpPr>
          <p:nvPr>
            <p:ph type="title"/>
          </p:nvPr>
        </p:nvSpPr>
        <p:spPr>
          <a:xfrm>
            <a:off x="873978" y="1718734"/>
            <a:ext cx="5767566" cy="1710265"/>
          </a:xfrm>
        </p:spPr>
        <p:txBody>
          <a:bodyPr anchor="ctr">
            <a:noAutofit/>
          </a:bodyPr>
          <a:lstStyle/>
          <a:p>
            <a:r>
              <a:rPr lang="en-US" sz="2800" b="1" dirty="0"/>
              <a:t>Jesus Christ’s atoning sacrifice provided the only way for us to be cleansed and forgiven of our sins so that we can dwell in God’s presence eternally.</a:t>
            </a:r>
            <a:endParaRPr lang="en-US" sz="2800" dirty="0"/>
          </a:p>
        </p:txBody>
      </p:sp>
      <p:sp>
        <p:nvSpPr>
          <p:cNvPr id="3" name="Content Placeholder 2">
            <a:extLst>
              <a:ext uri="{FF2B5EF4-FFF2-40B4-BE49-F238E27FC236}">
                <a16:creationId xmlns:a16="http://schemas.microsoft.com/office/drawing/2014/main" id="{ADF8C950-D149-4A0B-8CDD-220CA42C8BD0}"/>
              </a:ext>
            </a:extLst>
          </p:cNvPr>
          <p:cNvSpPr>
            <a:spLocks noGrp="1"/>
          </p:cNvSpPr>
          <p:nvPr>
            <p:ph idx="1"/>
          </p:nvPr>
        </p:nvSpPr>
        <p:spPr>
          <a:xfrm>
            <a:off x="873102" y="2789239"/>
            <a:ext cx="5768442" cy="2683606"/>
          </a:xfrm>
        </p:spPr>
        <p:txBody>
          <a:bodyPr>
            <a:normAutofit/>
          </a:bodyPr>
          <a:lstStyle/>
          <a:p>
            <a:r>
              <a:rPr lang="en-US" dirty="0">
                <a:solidFill>
                  <a:schemeClr val="bg1"/>
                </a:solidFill>
              </a:rPr>
              <a:t>Search paragraph 3.3 in the </a:t>
            </a:r>
            <a:r>
              <a:rPr lang="en-US" i="1" dirty="0">
                <a:solidFill>
                  <a:schemeClr val="bg1"/>
                </a:solidFill>
              </a:rPr>
              <a:t>Core Document.</a:t>
            </a:r>
          </a:p>
          <a:p>
            <a:r>
              <a:rPr lang="en-US" dirty="0">
                <a:solidFill>
                  <a:schemeClr val="bg1"/>
                </a:solidFill>
              </a:rPr>
              <a:t>What must we do to allow the Savior to cleanse and forgive us?   </a:t>
            </a:r>
            <a:endParaRPr lang="en-US" sz="4000" dirty="0">
              <a:solidFill>
                <a:schemeClr val="bg1"/>
              </a:solidFill>
            </a:endParaRPr>
          </a:p>
        </p:txBody>
      </p:sp>
      <p:sp>
        <p:nvSpPr>
          <p:cNvPr id="102" name="Rectangle 101">
            <a:extLst>
              <a:ext uri="{FF2B5EF4-FFF2-40B4-BE49-F238E27FC236}">
                <a16:creationId xmlns:a16="http://schemas.microsoft.com/office/drawing/2014/main" id="{B2DF6337-9683-4A06-B3D5-CB22C7F4F2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9862" y="-6706"/>
            <a:ext cx="4642138" cy="6871125"/>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stained shirt">
            <a:extLst>
              <a:ext uri="{FF2B5EF4-FFF2-40B4-BE49-F238E27FC236}">
                <a16:creationId xmlns:a16="http://schemas.microsoft.com/office/drawing/2014/main" id="{687216F5-0DFF-4BA3-89FE-DA7E03F1A7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652" y="444399"/>
            <a:ext cx="3990545" cy="5978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4048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8"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60" name="Rectangle 159">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a:solidFill>
              <a:srgbClr val="C97B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Image result for elder christofferson">
            <a:extLst>
              <a:ext uri="{FF2B5EF4-FFF2-40B4-BE49-F238E27FC236}">
                <a16:creationId xmlns:a16="http://schemas.microsoft.com/office/drawing/2014/main" id="{D8786C6F-4BA3-403A-8A3A-392A5BC444B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059" r="1" b="19185"/>
          <a:stretch/>
        </p:blipFill>
        <p:spPr bwMode="auto">
          <a:xfrm>
            <a:off x="972115" y="960214"/>
            <a:ext cx="5641848" cy="4919472"/>
          </a:xfrm>
          <a:prstGeom prst="rect">
            <a:avLst/>
          </a:prstGeom>
          <a:noFill/>
          <a:ln w="12700">
            <a:noFill/>
          </a:ln>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ADF8C950-D149-4A0B-8CDD-220CA42C8BD0}"/>
              </a:ext>
            </a:extLst>
          </p:cNvPr>
          <p:cNvSpPr>
            <a:spLocks noGrp="1"/>
          </p:cNvSpPr>
          <p:nvPr>
            <p:ph idx="1"/>
          </p:nvPr>
        </p:nvSpPr>
        <p:spPr>
          <a:xfrm>
            <a:off x="7023101" y="266701"/>
            <a:ext cx="5048250" cy="3766820"/>
          </a:xfrm>
        </p:spPr>
        <p:txBody>
          <a:bodyPr>
            <a:normAutofit/>
          </a:bodyPr>
          <a:lstStyle/>
          <a:p>
            <a:pPr marL="0" indent="0" fontAlgn="base">
              <a:buClr>
                <a:srgbClr val="C97B68"/>
              </a:buClr>
              <a:buNone/>
            </a:pPr>
            <a:r>
              <a:rPr lang="en-US" sz="2400" dirty="0"/>
              <a:t>“Only through repentance do we gain access to the atoning grace of Jesus Christ and salvation. Repentance is a divine gift. …</a:t>
            </a:r>
          </a:p>
          <a:p>
            <a:pPr marL="0" indent="0" fontAlgn="base">
              <a:buClr>
                <a:srgbClr val="C97B68"/>
              </a:buClr>
              <a:buNone/>
            </a:pPr>
            <a:r>
              <a:rPr lang="en-US" sz="2400" dirty="0"/>
              <a:t>“Repentance exists as an option only because of the Atonement of Jesus Christ” </a:t>
            </a:r>
            <a:r>
              <a:rPr lang="en-US" sz="1400" dirty="0"/>
              <a:t>(D. Todd Christofferson, “The Divine Gift of Repentance,” </a:t>
            </a:r>
            <a:r>
              <a:rPr lang="en-US" sz="1400" i="1" dirty="0"/>
              <a:t>Ensign</a:t>
            </a:r>
            <a:r>
              <a:rPr lang="en-US" sz="1400" dirty="0"/>
              <a:t> or </a:t>
            </a:r>
            <a:r>
              <a:rPr lang="en-US" sz="1400" i="1" dirty="0" err="1"/>
              <a:t>Liahona,</a:t>
            </a:r>
            <a:r>
              <a:rPr lang="en-US" sz="1400" dirty="0" err="1"/>
              <a:t>Nov</a:t>
            </a:r>
            <a:r>
              <a:rPr lang="en-US" sz="1400" dirty="0"/>
              <a:t>. 2011, 38).</a:t>
            </a:r>
          </a:p>
        </p:txBody>
      </p:sp>
      <p:sp>
        <p:nvSpPr>
          <p:cNvPr id="6" name="Rectangle 5">
            <a:extLst>
              <a:ext uri="{FF2B5EF4-FFF2-40B4-BE49-F238E27FC236}">
                <a16:creationId xmlns:a16="http://schemas.microsoft.com/office/drawing/2014/main" id="{E4B24285-42CC-47D1-9B9E-9B6789D70013}"/>
              </a:ext>
            </a:extLst>
          </p:cNvPr>
          <p:cNvSpPr/>
          <p:nvPr/>
        </p:nvSpPr>
        <p:spPr>
          <a:xfrm>
            <a:off x="7083425" y="4124554"/>
            <a:ext cx="4997452" cy="2677656"/>
          </a:xfrm>
          <a:prstGeom prst="rect">
            <a:avLst/>
          </a:prstGeom>
          <a:solidFill>
            <a:srgbClr val="FF0000"/>
          </a:solidFill>
        </p:spPr>
        <p:txBody>
          <a:bodyPr wrap="square">
            <a:spAutoFit/>
          </a:bodyPr>
          <a:lstStyle/>
          <a:p>
            <a:pPr fontAlgn="base">
              <a:buFont typeface="Arial" panose="020B0604020202020204" pitchFamily="34" charset="0"/>
              <a:buChar char="•"/>
            </a:pPr>
            <a:r>
              <a:rPr lang="en-US" sz="2400" dirty="0">
                <a:solidFill>
                  <a:schemeClr val="bg1"/>
                </a:solidFill>
                <a:latin typeface="PahoranldsLat-Roman"/>
              </a:rPr>
              <a:t>What are some ways a person might try to deal with their past sins instead of repenting?</a:t>
            </a:r>
          </a:p>
          <a:p>
            <a:pPr fontAlgn="base">
              <a:buFont typeface="Arial" panose="020B0604020202020204" pitchFamily="34" charset="0"/>
              <a:buChar char="•"/>
            </a:pPr>
            <a:r>
              <a:rPr lang="en-US" sz="2400" dirty="0">
                <a:solidFill>
                  <a:schemeClr val="bg1"/>
                </a:solidFill>
                <a:latin typeface="PahoranldsLat-Roman"/>
              </a:rPr>
              <a:t>Why is it important to understand that the Savior’s atoning sacrifice and our repentance provide the only way for us to be forgiven of our sins?</a:t>
            </a:r>
            <a:endParaRPr lang="en-US" sz="2400" b="0" i="0" dirty="0">
              <a:solidFill>
                <a:schemeClr val="bg1"/>
              </a:solidFill>
              <a:effectLst/>
              <a:latin typeface="PahoranldsLat-Roman"/>
            </a:endParaRPr>
          </a:p>
        </p:txBody>
      </p:sp>
    </p:spTree>
    <p:extLst>
      <p:ext uri="{BB962C8B-B14F-4D97-AF65-F5344CB8AC3E}">
        <p14:creationId xmlns:p14="http://schemas.microsoft.com/office/powerpoint/2010/main" val="481598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7CC9829A-26F6-4595-8608-1A9F57DA75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7" name="Group 96">
            <a:extLst>
              <a:ext uri="{FF2B5EF4-FFF2-40B4-BE49-F238E27FC236}">
                <a16:creationId xmlns:a16="http://schemas.microsoft.com/office/drawing/2014/main" id="{75343792-FB15-4868-8582-6FB07FD0655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98" name="Freeform 5">
              <a:extLst>
                <a:ext uri="{FF2B5EF4-FFF2-40B4-BE49-F238E27FC236}">
                  <a16:creationId xmlns:a16="http://schemas.microsoft.com/office/drawing/2014/main" id="{7CA8F4A2-D471-40D9-BE89-06C70ACF4B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 name="Freeform 6">
              <a:extLst>
                <a:ext uri="{FF2B5EF4-FFF2-40B4-BE49-F238E27FC236}">
                  <a16:creationId xmlns:a16="http://schemas.microsoft.com/office/drawing/2014/main" id="{E43E1CEC-4E49-49E9-8548-8B05B63740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Freeform 7">
              <a:extLst>
                <a:ext uri="{FF2B5EF4-FFF2-40B4-BE49-F238E27FC236}">
                  <a16:creationId xmlns:a16="http://schemas.microsoft.com/office/drawing/2014/main" id="{B7F53ED1-039D-4BD7-A3E5-297729B9375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 name="Freeform 8">
              <a:extLst>
                <a:ext uri="{FF2B5EF4-FFF2-40B4-BE49-F238E27FC236}">
                  <a16:creationId xmlns:a16="http://schemas.microsoft.com/office/drawing/2014/main" id="{A8487EB7-2469-4867-A80E-D9CD5B2303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 name="Freeform 9">
              <a:extLst>
                <a:ext uri="{FF2B5EF4-FFF2-40B4-BE49-F238E27FC236}">
                  <a16:creationId xmlns:a16="http://schemas.microsoft.com/office/drawing/2014/main" id="{46143F0D-FDD9-4B87-911C-BBCFB8055C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 name="Freeform 10">
              <a:extLst>
                <a:ext uri="{FF2B5EF4-FFF2-40B4-BE49-F238E27FC236}">
                  <a16:creationId xmlns:a16="http://schemas.microsoft.com/office/drawing/2014/main" id="{2CFC98FE-A0AD-4DC3-A501-9F93E7F473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 name="Freeform 11">
              <a:extLst>
                <a:ext uri="{FF2B5EF4-FFF2-40B4-BE49-F238E27FC236}">
                  <a16:creationId xmlns:a16="http://schemas.microsoft.com/office/drawing/2014/main" id="{9AF90DC1-0B6B-4A93-A014-09751AD4D3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 name="Freeform 12">
              <a:extLst>
                <a:ext uri="{FF2B5EF4-FFF2-40B4-BE49-F238E27FC236}">
                  <a16:creationId xmlns:a16="http://schemas.microsoft.com/office/drawing/2014/main" id="{A2DFFBBE-16F4-4A5E-8934-167B73FFE0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 name="Freeform 13">
              <a:extLst>
                <a:ext uri="{FF2B5EF4-FFF2-40B4-BE49-F238E27FC236}">
                  <a16:creationId xmlns:a16="http://schemas.microsoft.com/office/drawing/2014/main" id="{A5E67C3A-5087-485D-96E5-21B8644E3D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 name="Freeform 14">
              <a:extLst>
                <a:ext uri="{FF2B5EF4-FFF2-40B4-BE49-F238E27FC236}">
                  <a16:creationId xmlns:a16="http://schemas.microsoft.com/office/drawing/2014/main" id="{73EB781F-58BE-4B7A-B99B-B318ADFCCB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Freeform 15">
              <a:extLst>
                <a:ext uri="{FF2B5EF4-FFF2-40B4-BE49-F238E27FC236}">
                  <a16:creationId xmlns:a16="http://schemas.microsoft.com/office/drawing/2014/main" id="{539F2F29-AFA9-4E0B-A2E1-685BA3BB01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 name="Freeform 16">
              <a:extLst>
                <a:ext uri="{FF2B5EF4-FFF2-40B4-BE49-F238E27FC236}">
                  <a16:creationId xmlns:a16="http://schemas.microsoft.com/office/drawing/2014/main" id="{43647B4C-97BD-4193-A694-A8175A54A1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 name="Freeform 17">
              <a:extLst>
                <a:ext uri="{FF2B5EF4-FFF2-40B4-BE49-F238E27FC236}">
                  <a16:creationId xmlns:a16="http://schemas.microsoft.com/office/drawing/2014/main" id="{06780C14-905F-45FA-A058-1B48324519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 name="Freeform 18">
              <a:extLst>
                <a:ext uri="{FF2B5EF4-FFF2-40B4-BE49-F238E27FC236}">
                  <a16:creationId xmlns:a16="http://schemas.microsoft.com/office/drawing/2014/main" id="{5C09B360-91DE-4815-B792-78F1DDAB64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 name="Freeform 19">
              <a:extLst>
                <a:ext uri="{FF2B5EF4-FFF2-40B4-BE49-F238E27FC236}">
                  <a16:creationId xmlns:a16="http://schemas.microsoft.com/office/drawing/2014/main" id="{32364EA9-C91C-4187-AEA7-3E676F04E1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 name="Freeform 20">
              <a:extLst>
                <a:ext uri="{FF2B5EF4-FFF2-40B4-BE49-F238E27FC236}">
                  <a16:creationId xmlns:a16="http://schemas.microsoft.com/office/drawing/2014/main" id="{807D3A95-0DDF-4B14-AD7D-3C5465533F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Freeform 21">
              <a:extLst>
                <a:ext uri="{FF2B5EF4-FFF2-40B4-BE49-F238E27FC236}">
                  <a16:creationId xmlns:a16="http://schemas.microsoft.com/office/drawing/2014/main" id="{18B7A11B-83DF-4C00-836D-1BB371B3BB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 name="Freeform 22">
              <a:extLst>
                <a:ext uri="{FF2B5EF4-FFF2-40B4-BE49-F238E27FC236}">
                  <a16:creationId xmlns:a16="http://schemas.microsoft.com/office/drawing/2014/main" id="{3478F3A2-7617-467C-9F1C-0024CC8404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 name="Freeform 23">
              <a:extLst>
                <a:ext uri="{FF2B5EF4-FFF2-40B4-BE49-F238E27FC236}">
                  <a16:creationId xmlns:a16="http://schemas.microsoft.com/office/drawing/2014/main" id="{9110FCBA-0E4F-4C72-A148-BA0CC4D7EC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 name="Freeform 24">
              <a:extLst>
                <a:ext uri="{FF2B5EF4-FFF2-40B4-BE49-F238E27FC236}">
                  <a16:creationId xmlns:a16="http://schemas.microsoft.com/office/drawing/2014/main" id="{5F9AC703-6A55-44D2-A2D0-4C80B2C31C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 name="Freeform 25">
              <a:extLst>
                <a:ext uri="{FF2B5EF4-FFF2-40B4-BE49-F238E27FC236}">
                  <a16:creationId xmlns:a16="http://schemas.microsoft.com/office/drawing/2014/main" id="{A950B910-1A21-48FB-9E68-E71923756A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20" name="Group 119">
            <a:extLst>
              <a:ext uri="{FF2B5EF4-FFF2-40B4-BE49-F238E27FC236}">
                <a16:creationId xmlns:a16="http://schemas.microsoft.com/office/drawing/2014/main" id="{F594A2EF-2FF2-48A2-91C9-0279003075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121" name="Rectangle 120">
              <a:extLst>
                <a:ext uri="{FF2B5EF4-FFF2-40B4-BE49-F238E27FC236}">
                  <a16:creationId xmlns:a16="http://schemas.microsoft.com/office/drawing/2014/main" id="{40F210D1-1084-4A86-8697-6421DF5C8C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Isosceles Triangle 22">
              <a:extLst>
                <a:ext uri="{FF2B5EF4-FFF2-40B4-BE49-F238E27FC236}">
                  <a16:creationId xmlns:a16="http://schemas.microsoft.com/office/drawing/2014/main" id="{40B25474-8A86-43C1-B77B-EA2994CB46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3ACEAD7B-B41B-4FE1-AD76-97F79C2C2C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098" name="Picture 2" descr="Image result for lds jesus">
            <a:extLst>
              <a:ext uri="{FF2B5EF4-FFF2-40B4-BE49-F238E27FC236}">
                <a16:creationId xmlns:a16="http://schemas.microsoft.com/office/drawing/2014/main" id="{736DF807-F705-4B75-A4B3-A04AB209F94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858" r="-3" b="-3"/>
          <a:stretch/>
        </p:blipFill>
        <p:spPr bwMode="auto">
          <a:xfrm>
            <a:off x="5115908" y="804036"/>
            <a:ext cx="6274561" cy="2977469"/>
          </a:xfrm>
          <a:prstGeom prst="rect">
            <a:avLst/>
          </a:prstGeom>
          <a:ln>
            <a:solidFill>
              <a:schemeClr val="bg1"/>
            </a:solid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ADF8C950-D149-4A0B-8CDD-220CA42C8BD0}"/>
              </a:ext>
            </a:extLst>
          </p:cNvPr>
          <p:cNvSpPr>
            <a:spLocks noGrp="1"/>
          </p:cNvSpPr>
          <p:nvPr>
            <p:ph idx="1"/>
          </p:nvPr>
        </p:nvSpPr>
        <p:spPr>
          <a:xfrm>
            <a:off x="4930776" y="4267830"/>
            <a:ext cx="6827837" cy="2478410"/>
          </a:xfrm>
        </p:spPr>
        <p:txBody>
          <a:bodyPr>
            <a:normAutofit/>
          </a:bodyPr>
          <a:lstStyle/>
          <a:p>
            <a:pPr fontAlgn="base">
              <a:lnSpc>
                <a:spcPct val="110000"/>
              </a:lnSpc>
            </a:pPr>
            <a:r>
              <a:rPr lang="en-US" sz="2000" dirty="0"/>
              <a:t>Read Doctrine and Covenants 19:16–19. </a:t>
            </a:r>
          </a:p>
          <a:p>
            <a:pPr fontAlgn="base">
              <a:lnSpc>
                <a:spcPct val="110000"/>
              </a:lnSpc>
            </a:pPr>
            <a:r>
              <a:rPr lang="en-US" sz="2000" dirty="0"/>
              <a:t>From what consequence of sin can we be spared because of the Savior’s sufferings? </a:t>
            </a:r>
          </a:p>
          <a:p>
            <a:pPr fontAlgn="base">
              <a:lnSpc>
                <a:spcPct val="110000"/>
              </a:lnSpc>
            </a:pPr>
            <a:r>
              <a:rPr lang="en-US" sz="2000" dirty="0"/>
              <a:t>According to verse 16 what must we do in order to be spared the kind of suffering the Savior experienced?</a:t>
            </a:r>
          </a:p>
        </p:txBody>
      </p:sp>
      <p:sp>
        <p:nvSpPr>
          <p:cNvPr id="2" name="Rectangle 1">
            <a:extLst>
              <a:ext uri="{FF2B5EF4-FFF2-40B4-BE49-F238E27FC236}">
                <a16:creationId xmlns:a16="http://schemas.microsoft.com/office/drawing/2014/main" id="{3646B4C2-1152-45CC-AF87-08C5532D5186}"/>
              </a:ext>
            </a:extLst>
          </p:cNvPr>
          <p:cNvSpPr/>
          <p:nvPr/>
        </p:nvSpPr>
        <p:spPr>
          <a:xfrm>
            <a:off x="857251" y="2409365"/>
            <a:ext cx="3617369" cy="2308324"/>
          </a:xfrm>
          <a:prstGeom prst="rect">
            <a:avLst/>
          </a:prstGeom>
        </p:spPr>
        <p:txBody>
          <a:bodyPr wrap="square">
            <a:spAutoFit/>
          </a:bodyPr>
          <a:lstStyle/>
          <a:p>
            <a:pPr fontAlgn="base"/>
            <a:r>
              <a:rPr lang="en-US" sz="2400" dirty="0">
                <a:solidFill>
                  <a:schemeClr val="bg1"/>
                </a:solidFill>
                <a:latin typeface="PahoranldsLat-Roman"/>
              </a:rPr>
              <a:t>Read 3.6 and 3.7 in the </a:t>
            </a:r>
            <a:r>
              <a:rPr lang="en-US" sz="2400" i="1" dirty="0">
                <a:solidFill>
                  <a:schemeClr val="bg1"/>
                </a:solidFill>
                <a:latin typeface="PahoranldsLat-Italic"/>
              </a:rPr>
              <a:t>Core Document.</a:t>
            </a:r>
            <a:r>
              <a:rPr lang="en-US" sz="2400" dirty="0">
                <a:solidFill>
                  <a:schemeClr val="bg1"/>
                </a:solidFill>
                <a:latin typeface="PahoranldsLat-Roman"/>
              </a:rPr>
              <a:t> </a:t>
            </a:r>
          </a:p>
          <a:p>
            <a:pPr fontAlgn="base"/>
            <a:r>
              <a:rPr lang="en-US" sz="2400" dirty="0">
                <a:solidFill>
                  <a:schemeClr val="bg1"/>
                </a:solidFill>
                <a:latin typeface="PahoranldsLat-Roman"/>
              </a:rPr>
              <a:t>What truths about having faith in Jesus Christ do you feel are important to understand? Why?</a:t>
            </a:r>
            <a:endParaRPr lang="en-US" sz="2400" b="0" i="0" dirty="0">
              <a:solidFill>
                <a:schemeClr val="bg1"/>
              </a:solidFill>
              <a:effectLst/>
              <a:latin typeface="PahoranldsLat-Roman"/>
            </a:endParaRPr>
          </a:p>
        </p:txBody>
      </p:sp>
    </p:spTree>
    <p:extLst>
      <p:ext uri="{BB962C8B-B14F-4D97-AF65-F5344CB8AC3E}">
        <p14:creationId xmlns:p14="http://schemas.microsoft.com/office/powerpoint/2010/main" val="2375290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75AEFAD9-402F-4219-B7E8-2317D45F920F}"/>
              </a:ext>
            </a:extLst>
          </p:cNvPr>
          <p:cNvSpPr>
            <a:spLocks noGrp="1"/>
          </p:cNvSpPr>
          <p:nvPr>
            <p:ph idx="1"/>
          </p:nvPr>
        </p:nvSpPr>
        <p:spPr>
          <a:xfrm>
            <a:off x="4572000" y="221489"/>
            <a:ext cx="7518399" cy="5357275"/>
          </a:xfrm>
        </p:spPr>
        <p:txBody>
          <a:bodyPr>
            <a:normAutofit lnSpcReduction="10000"/>
          </a:bodyPr>
          <a:lstStyle/>
          <a:p>
            <a:pPr marL="0" indent="0" fontAlgn="base">
              <a:buNone/>
            </a:pPr>
            <a:r>
              <a:rPr lang="en-US" sz="2400" dirty="0"/>
              <a:t>“It is with respect to our own sins that the scriptures speak of some not receiving the benefit of redemption. … If a man rejects the Savior’s Atonement, he must redeem his debt to justice himself. … An unredeemed individual’s sufferings for sin is known as hell. It means being subject to the devil and is described in scriptural metaphors as being in chains or a lake of fire and brimstone. … Because of the Atonement of Jesus Christ, hell has an end, and those who are obliged to pass through it are ‘redeemed from the devil [in] the last resurrection’ (Doctrine and Covenants 76:85)” </a:t>
            </a:r>
            <a:r>
              <a:rPr lang="en-US" sz="1600" dirty="0"/>
              <a:t>(D. Todd Christofferson, </a:t>
            </a:r>
            <a:r>
              <a:rPr lang="en-US" sz="1600" dirty="0">
                <a:hlinkClick r:id="rId2"/>
              </a:rPr>
              <a:t>“Redemption,”</a:t>
            </a:r>
            <a:r>
              <a:rPr lang="en-US" sz="1600" dirty="0"/>
              <a:t> </a:t>
            </a:r>
            <a:r>
              <a:rPr lang="en-US" sz="1600" i="1" dirty="0"/>
              <a:t>Ensign</a:t>
            </a:r>
            <a:r>
              <a:rPr lang="en-US" sz="1600" dirty="0"/>
              <a:t> or </a:t>
            </a:r>
            <a:r>
              <a:rPr lang="en-US" sz="1600" i="1" dirty="0"/>
              <a:t>Liahona,</a:t>
            </a:r>
            <a:r>
              <a:rPr lang="en-US" sz="1600" dirty="0"/>
              <a:t> May 2013, 112, note 4).</a:t>
            </a:r>
            <a:endParaRPr lang="en-US" sz="2800" dirty="0"/>
          </a:p>
        </p:txBody>
      </p:sp>
      <p:sp>
        <p:nvSpPr>
          <p:cNvPr id="5" name="Rectangle 4">
            <a:extLst>
              <a:ext uri="{FF2B5EF4-FFF2-40B4-BE49-F238E27FC236}">
                <a16:creationId xmlns:a16="http://schemas.microsoft.com/office/drawing/2014/main" id="{5CD3BAD5-C1B2-42E3-9BEC-E09C936DEA43}"/>
              </a:ext>
            </a:extLst>
          </p:cNvPr>
          <p:cNvSpPr/>
          <p:nvPr/>
        </p:nvSpPr>
        <p:spPr>
          <a:xfrm>
            <a:off x="415636" y="5713181"/>
            <a:ext cx="11360727" cy="707886"/>
          </a:xfrm>
          <a:prstGeom prst="rect">
            <a:avLst/>
          </a:prstGeom>
        </p:spPr>
        <p:txBody>
          <a:bodyPr wrap="square">
            <a:spAutoFit/>
          </a:bodyPr>
          <a:lstStyle/>
          <a:p>
            <a:pPr fontAlgn="base"/>
            <a:r>
              <a:rPr lang="en-US" sz="2000" dirty="0"/>
              <a:t>When do unrepentant sinners suffer for their own sins? (After this mortal life, in spirit prison.)</a:t>
            </a:r>
          </a:p>
          <a:p>
            <a:pPr fontAlgn="base"/>
            <a:r>
              <a:rPr lang="en-US" sz="2000" dirty="0"/>
              <a:t>When will those suffering for their own sins be redeemed? (During the last resurrection.)</a:t>
            </a:r>
          </a:p>
        </p:txBody>
      </p:sp>
      <p:pic>
        <p:nvPicPr>
          <p:cNvPr id="32" name="Picture 2" descr="Image result for elder christofferson">
            <a:extLst>
              <a:ext uri="{FF2B5EF4-FFF2-40B4-BE49-F238E27FC236}">
                <a16:creationId xmlns:a16="http://schemas.microsoft.com/office/drawing/2014/main" id="{20FBD221-79F8-48C1-9390-FD9FBC6F759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1059" r="1" b="19185"/>
          <a:stretch/>
        </p:blipFill>
        <p:spPr bwMode="auto">
          <a:xfrm>
            <a:off x="1369279" y="2392219"/>
            <a:ext cx="2717753" cy="2369775"/>
          </a:xfrm>
          <a:prstGeom prst="rect">
            <a:avLst/>
          </a:prstGeom>
          <a:noFill/>
          <a:ln w="12700">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609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7CC9829A-26F6-4595-8608-1A9F57DA75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7" name="Group 96">
            <a:extLst>
              <a:ext uri="{FF2B5EF4-FFF2-40B4-BE49-F238E27FC236}">
                <a16:creationId xmlns:a16="http://schemas.microsoft.com/office/drawing/2014/main" id="{75343792-FB15-4868-8582-6FB07FD0655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98" name="Freeform 5">
              <a:extLst>
                <a:ext uri="{FF2B5EF4-FFF2-40B4-BE49-F238E27FC236}">
                  <a16:creationId xmlns:a16="http://schemas.microsoft.com/office/drawing/2014/main" id="{7CA8F4A2-D471-40D9-BE89-06C70ACF4B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 name="Freeform 6">
              <a:extLst>
                <a:ext uri="{FF2B5EF4-FFF2-40B4-BE49-F238E27FC236}">
                  <a16:creationId xmlns:a16="http://schemas.microsoft.com/office/drawing/2014/main" id="{E43E1CEC-4E49-49E9-8548-8B05B63740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Freeform 7">
              <a:extLst>
                <a:ext uri="{FF2B5EF4-FFF2-40B4-BE49-F238E27FC236}">
                  <a16:creationId xmlns:a16="http://schemas.microsoft.com/office/drawing/2014/main" id="{B7F53ED1-039D-4BD7-A3E5-297729B9375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 name="Freeform 8">
              <a:extLst>
                <a:ext uri="{FF2B5EF4-FFF2-40B4-BE49-F238E27FC236}">
                  <a16:creationId xmlns:a16="http://schemas.microsoft.com/office/drawing/2014/main" id="{A8487EB7-2469-4867-A80E-D9CD5B2303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 name="Freeform 9">
              <a:extLst>
                <a:ext uri="{FF2B5EF4-FFF2-40B4-BE49-F238E27FC236}">
                  <a16:creationId xmlns:a16="http://schemas.microsoft.com/office/drawing/2014/main" id="{46143F0D-FDD9-4B87-911C-BBCFB8055C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 name="Freeform 10">
              <a:extLst>
                <a:ext uri="{FF2B5EF4-FFF2-40B4-BE49-F238E27FC236}">
                  <a16:creationId xmlns:a16="http://schemas.microsoft.com/office/drawing/2014/main" id="{2CFC98FE-A0AD-4DC3-A501-9F93E7F473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 name="Freeform 11">
              <a:extLst>
                <a:ext uri="{FF2B5EF4-FFF2-40B4-BE49-F238E27FC236}">
                  <a16:creationId xmlns:a16="http://schemas.microsoft.com/office/drawing/2014/main" id="{9AF90DC1-0B6B-4A93-A014-09751AD4D3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 name="Freeform 12">
              <a:extLst>
                <a:ext uri="{FF2B5EF4-FFF2-40B4-BE49-F238E27FC236}">
                  <a16:creationId xmlns:a16="http://schemas.microsoft.com/office/drawing/2014/main" id="{A2DFFBBE-16F4-4A5E-8934-167B73FFE0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 name="Freeform 13">
              <a:extLst>
                <a:ext uri="{FF2B5EF4-FFF2-40B4-BE49-F238E27FC236}">
                  <a16:creationId xmlns:a16="http://schemas.microsoft.com/office/drawing/2014/main" id="{A5E67C3A-5087-485D-96E5-21B8644E3D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 name="Freeform 14">
              <a:extLst>
                <a:ext uri="{FF2B5EF4-FFF2-40B4-BE49-F238E27FC236}">
                  <a16:creationId xmlns:a16="http://schemas.microsoft.com/office/drawing/2014/main" id="{73EB781F-58BE-4B7A-B99B-B318ADFCCB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Freeform 15">
              <a:extLst>
                <a:ext uri="{FF2B5EF4-FFF2-40B4-BE49-F238E27FC236}">
                  <a16:creationId xmlns:a16="http://schemas.microsoft.com/office/drawing/2014/main" id="{539F2F29-AFA9-4E0B-A2E1-685BA3BB01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 name="Freeform 16">
              <a:extLst>
                <a:ext uri="{FF2B5EF4-FFF2-40B4-BE49-F238E27FC236}">
                  <a16:creationId xmlns:a16="http://schemas.microsoft.com/office/drawing/2014/main" id="{43647B4C-97BD-4193-A694-A8175A54A1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 name="Freeform 17">
              <a:extLst>
                <a:ext uri="{FF2B5EF4-FFF2-40B4-BE49-F238E27FC236}">
                  <a16:creationId xmlns:a16="http://schemas.microsoft.com/office/drawing/2014/main" id="{06780C14-905F-45FA-A058-1B48324519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 name="Freeform 18">
              <a:extLst>
                <a:ext uri="{FF2B5EF4-FFF2-40B4-BE49-F238E27FC236}">
                  <a16:creationId xmlns:a16="http://schemas.microsoft.com/office/drawing/2014/main" id="{5C09B360-91DE-4815-B792-78F1DDAB64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 name="Freeform 19">
              <a:extLst>
                <a:ext uri="{FF2B5EF4-FFF2-40B4-BE49-F238E27FC236}">
                  <a16:creationId xmlns:a16="http://schemas.microsoft.com/office/drawing/2014/main" id="{32364EA9-C91C-4187-AEA7-3E676F04E1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 name="Freeform 20">
              <a:extLst>
                <a:ext uri="{FF2B5EF4-FFF2-40B4-BE49-F238E27FC236}">
                  <a16:creationId xmlns:a16="http://schemas.microsoft.com/office/drawing/2014/main" id="{807D3A95-0DDF-4B14-AD7D-3C5465533F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Freeform 21">
              <a:extLst>
                <a:ext uri="{FF2B5EF4-FFF2-40B4-BE49-F238E27FC236}">
                  <a16:creationId xmlns:a16="http://schemas.microsoft.com/office/drawing/2014/main" id="{18B7A11B-83DF-4C00-836D-1BB371B3BB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 name="Freeform 22">
              <a:extLst>
                <a:ext uri="{FF2B5EF4-FFF2-40B4-BE49-F238E27FC236}">
                  <a16:creationId xmlns:a16="http://schemas.microsoft.com/office/drawing/2014/main" id="{3478F3A2-7617-467C-9F1C-0024CC8404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 name="Freeform 23">
              <a:extLst>
                <a:ext uri="{FF2B5EF4-FFF2-40B4-BE49-F238E27FC236}">
                  <a16:creationId xmlns:a16="http://schemas.microsoft.com/office/drawing/2014/main" id="{9110FCBA-0E4F-4C72-A148-BA0CC4D7EC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 name="Freeform 24">
              <a:extLst>
                <a:ext uri="{FF2B5EF4-FFF2-40B4-BE49-F238E27FC236}">
                  <a16:creationId xmlns:a16="http://schemas.microsoft.com/office/drawing/2014/main" id="{5F9AC703-6A55-44D2-A2D0-4C80B2C31C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 name="Freeform 25">
              <a:extLst>
                <a:ext uri="{FF2B5EF4-FFF2-40B4-BE49-F238E27FC236}">
                  <a16:creationId xmlns:a16="http://schemas.microsoft.com/office/drawing/2014/main" id="{A950B910-1A21-48FB-9E68-E71923756A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20" name="Group 119">
            <a:extLst>
              <a:ext uri="{FF2B5EF4-FFF2-40B4-BE49-F238E27FC236}">
                <a16:creationId xmlns:a16="http://schemas.microsoft.com/office/drawing/2014/main" id="{F594A2EF-2FF2-48A2-91C9-0279003075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121" name="Rectangle 120">
              <a:extLst>
                <a:ext uri="{FF2B5EF4-FFF2-40B4-BE49-F238E27FC236}">
                  <a16:creationId xmlns:a16="http://schemas.microsoft.com/office/drawing/2014/main" id="{40F210D1-1084-4A86-8697-6421DF5C8C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Isosceles Triangle 22">
              <a:extLst>
                <a:ext uri="{FF2B5EF4-FFF2-40B4-BE49-F238E27FC236}">
                  <a16:creationId xmlns:a16="http://schemas.microsoft.com/office/drawing/2014/main" id="{40B25474-8A86-43C1-B77B-EA2994CB46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3ACEAD7B-B41B-4FE1-AD76-97F79C2C2C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098" name="Picture 2" descr="Image result for lds jesus">
            <a:extLst>
              <a:ext uri="{FF2B5EF4-FFF2-40B4-BE49-F238E27FC236}">
                <a16:creationId xmlns:a16="http://schemas.microsoft.com/office/drawing/2014/main" id="{736DF807-F705-4B75-A4B3-A04AB209F94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858" r="-3" b="-3"/>
          <a:stretch/>
        </p:blipFill>
        <p:spPr bwMode="auto">
          <a:xfrm>
            <a:off x="5115908" y="804036"/>
            <a:ext cx="6274561" cy="2977469"/>
          </a:xfrm>
          <a:prstGeom prst="rect">
            <a:avLst/>
          </a:prstGeom>
          <a:ln>
            <a:solidFill>
              <a:schemeClr val="bg1"/>
            </a:solid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ADF8C950-D149-4A0B-8CDD-220CA42C8BD0}"/>
              </a:ext>
            </a:extLst>
          </p:cNvPr>
          <p:cNvSpPr>
            <a:spLocks noGrp="1"/>
          </p:cNvSpPr>
          <p:nvPr>
            <p:ph idx="1"/>
          </p:nvPr>
        </p:nvSpPr>
        <p:spPr>
          <a:xfrm>
            <a:off x="4930776" y="4267830"/>
            <a:ext cx="6827837" cy="2478410"/>
          </a:xfrm>
        </p:spPr>
        <p:txBody>
          <a:bodyPr>
            <a:normAutofit fontScale="92500" lnSpcReduction="10000"/>
          </a:bodyPr>
          <a:lstStyle/>
          <a:p>
            <a:pPr marL="0" indent="0" fontAlgn="base">
              <a:lnSpc>
                <a:spcPct val="110000"/>
              </a:lnSpc>
              <a:buNone/>
            </a:pPr>
            <a:r>
              <a:rPr lang="en-US" sz="2400" dirty="0"/>
              <a:t>Repentance includes recognizing our sins; feeling remorse, or godly sorrow, for committing sin; confessing our sins to Heavenly Father and, if necessary, to others; forsaking sin; seeking to restore, as far as possible, all that has been damaged as a result of our sins; and living a life of obedience to God’s commandments.</a:t>
            </a:r>
            <a:endParaRPr lang="en-US" sz="2800" dirty="0"/>
          </a:p>
        </p:txBody>
      </p:sp>
      <p:sp>
        <p:nvSpPr>
          <p:cNvPr id="2" name="Rectangle 1">
            <a:extLst>
              <a:ext uri="{FF2B5EF4-FFF2-40B4-BE49-F238E27FC236}">
                <a16:creationId xmlns:a16="http://schemas.microsoft.com/office/drawing/2014/main" id="{3646B4C2-1152-45CC-AF87-08C5532D5186}"/>
              </a:ext>
            </a:extLst>
          </p:cNvPr>
          <p:cNvSpPr/>
          <p:nvPr/>
        </p:nvSpPr>
        <p:spPr>
          <a:xfrm>
            <a:off x="857251" y="2409365"/>
            <a:ext cx="3617369" cy="1569660"/>
          </a:xfrm>
          <a:prstGeom prst="rect">
            <a:avLst/>
          </a:prstGeom>
        </p:spPr>
        <p:txBody>
          <a:bodyPr wrap="square">
            <a:spAutoFit/>
          </a:bodyPr>
          <a:lstStyle/>
          <a:p>
            <a:pPr fontAlgn="base"/>
            <a:r>
              <a:rPr lang="en-US" sz="2400" dirty="0">
                <a:solidFill>
                  <a:schemeClr val="bg1"/>
                </a:solidFill>
                <a:latin typeface="PahoranldsLat-Roman"/>
              </a:rPr>
              <a:t>Read 3.8 – 3.10 in the </a:t>
            </a:r>
            <a:r>
              <a:rPr lang="en-US" sz="2400" i="1" dirty="0">
                <a:solidFill>
                  <a:schemeClr val="bg1"/>
                </a:solidFill>
                <a:latin typeface="PahoranldsLat-Italic"/>
              </a:rPr>
              <a:t>Core Document.</a:t>
            </a:r>
            <a:r>
              <a:rPr lang="en-US" sz="2400" dirty="0">
                <a:solidFill>
                  <a:schemeClr val="bg1"/>
                </a:solidFill>
                <a:latin typeface="PahoranldsLat-Roman"/>
              </a:rPr>
              <a:t> </a:t>
            </a:r>
          </a:p>
          <a:p>
            <a:pPr fontAlgn="base"/>
            <a:r>
              <a:rPr lang="en-US" sz="2400" dirty="0">
                <a:solidFill>
                  <a:schemeClr val="bg1"/>
                </a:solidFill>
              </a:rPr>
              <a:t>What must we do in order to repent?</a:t>
            </a:r>
            <a:endParaRPr lang="en-US" sz="2400" b="0" i="0" dirty="0">
              <a:solidFill>
                <a:schemeClr val="bg1"/>
              </a:solidFill>
              <a:effectLst/>
              <a:latin typeface="PahoranldsLat-Roman"/>
            </a:endParaRPr>
          </a:p>
        </p:txBody>
      </p:sp>
    </p:spTree>
    <p:extLst>
      <p:ext uri="{BB962C8B-B14F-4D97-AF65-F5344CB8AC3E}">
        <p14:creationId xmlns:p14="http://schemas.microsoft.com/office/powerpoint/2010/main" val="942751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398E8958-A0BD-4366-8F61-3A496C51CD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D445862C-E73D-4EFB-9DD5-8A5E3473E1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74" name="Freeform 5">
              <a:extLst>
                <a:ext uri="{FF2B5EF4-FFF2-40B4-BE49-F238E27FC236}">
                  <a16:creationId xmlns:a16="http://schemas.microsoft.com/office/drawing/2014/main" id="{D2676ED1-2492-46B6-88D6-C9ED257B75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Freeform 6">
              <a:extLst>
                <a:ext uri="{FF2B5EF4-FFF2-40B4-BE49-F238E27FC236}">
                  <a16:creationId xmlns:a16="http://schemas.microsoft.com/office/drawing/2014/main" id="{58A42DCC-C6BA-4B68-9FC4-FEE653997B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7">
              <a:extLst>
                <a:ext uri="{FF2B5EF4-FFF2-40B4-BE49-F238E27FC236}">
                  <a16:creationId xmlns:a16="http://schemas.microsoft.com/office/drawing/2014/main" id="{F81ED05C-778D-41F3-9C0E-6DE1D668A7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Freeform 8">
              <a:extLst>
                <a:ext uri="{FF2B5EF4-FFF2-40B4-BE49-F238E27FC236}">
                  <a16:creationId xmlns:a16="http://schemas.microsoft.com/office/drawing/2014/main" id="{EE063861-F6FC-4CC1-A77E-5993E5E252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9">
              <a:extLst>
                <a:ext uri="{FF2B5EF4-FFF2-40B4-BE49-F238E27FC236}">
                  <a16:creationId xmlns:a16="http://schemas.microsoft.com/office/drawing/2014/main" id="{7E1DA2FC-6137-4EC4-B9F4-72264C39D4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Freeform 10">
              <a:extLst>
                <a:ext uri="{FF2B5EF4-FFF2-40B4-BE49-F238E27FC236}">
                  <a16:creationId xmlns:a16="http://schemas.microsoft.com/office/drawing/2014/main" id="{BFE9E3A7-993F-401D-8B16-53BFC6FA2F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1">
              <a:extLst>
                <a:ext uri="{FF2B5EF4-FFF2-40B4-BE49-F238E27FC236}">
                  <a16:creationId xmlns:a16="http://schemas.microsoft.com/office/drawing/2014/main" id="{23757125-5D70-4D7A-B223-2FFC51F5B3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Freeform 12">
              <a:extLst>
                <a:ext uri="{FF2B5EF4-FFF2-40B4-BE49-F238E27FC236}">
                  <a16:creationId xmlns:a16="http://schemas.microsoft.com/office/drawing/2014/main" id="{03C4207E-9457-436F-B9A0-C3CAEBF816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3">
              <a:extLst>
                <a:ext uri="{FF2B5EF4-FFF2-40B4-BE49-F238E27FC236}">
                  <a16:creationId xmlns:a16="http://schemas.microsoft.com/office/drawing/2014/main" id="{64EE9697-E49F-4E62-8318-9E2DBC6E7C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14">
              <a:extLst>
                <a:ext uri="{FF2B5EF4-FFF2-40B4-BE49-F238E27FC236}">
                  <a16:creationId xmlns:a16="http://schemas.microsoft.com/office/drawing/2014/main" id="{0800120F-70F4-4696-BAFB-BBC0BC5764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15">
              <a:extLst>
                <a:ext uri="{FF2B5EF4-FFF2-40B4-BE49-F238E27FC236}">
                  <a16:creationId xmlns:a16="http://schemas.microsoft.com/office/drawing/2014/main" id="{8D1E1ADB-5BAA-49F4-BE24-044E941043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Freeform 16">
              <a:extLst>
                <a:ext uri="{FF2B5EF4-FFF2-40B4-BE49-F238E27FC236}">
                  <a16:creationId xmlns:a16="http://schemas.microsoft.com/office/drawing/2014/main" id="{9D410413-BDE6-4A4E-930A-0ACBBF8CD2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17">
              <a:extLst>
                <a:ext uri="{FF2B5EF4-FFF2-40B4-BE49-F238E27FC236}">
                  <a16:creationId xmlns:a16="http://schemas.microsoft.com/office/drawing/2014/main" id="{0EBF657D-5B37-4F84-8833-C569EAB904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Freeform 18">
              <a:extLst>
                <a:ext uri="{FF2B5EF4-FFF2-40B4-BE49-F238E27FC236}">
                  <a16:creationId xmlns:a16="http://schemas.microsoft.com/office/drawing/2014/main" id="{A2DBF00E-BE35-44EC-A95B-8B2EE92335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Freeform 19">
              <a:extLst>
                <a:ext uri="{FF2B5EF4-FFF2-40B4-BE49-F238E27FC236}">
                  <a16:creationId xmlns:a16="http://schemas.microsoft.com/office/drawing/2014/main" id="{BA2C8141-5135-467E-B940-D3836B16E9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Freeform 20">
              <a:extLst>
                <a:ext uri="{FF2B5EF4-FFF2-40B4-BE49-F238E27FC236}">
                  <a16:creationId xmlns:a16="http://schemas.microsoft.com/office/drawing/2014/main" id="{44991C1A-45E7-45C6-8816-BFEDFFCCB7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Freeform 21">
              <a:extLst>
                <a:ext uri="{FF2B5EF4-FFF2-40B4-BE49-F238E27FC236}">
                  <a16:creationId xmlns:a16="http://schemas.microsoft.com/office/drawing/2014/main" id="{B88BEC13-903F-4318-B5AB-DC23ED2ED5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Freeform 22">
              <a:extLst>
                <a:ext uri="{FF2B5EF4-FFF2-40B4-BE49-F238E27FC236}">
                  <a16:creationId xmlns:a16="http://schemas.microsoft.com/office/drawing/2014/main" id="{41E259CE-D2C5-4FBC-9FAE-5AB0BBD0E4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Freeform 23">
              <a:extLst>
                <a:ext uri="{FF2B5EF4-FFF2-40B4-BE49-F238E27FC236}">
                  <a16:creationId xmlns:a16="http://schemas.microsoft.com/office/drawing/2014/main" id="{495CB679-05D8-44D1-8218-C52552952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Freeform 24">
              <a:extLst>
                <a:ext uri="{FF2B5EF4-FFF2-40B4-BE49-F238E27FC236}">
                  <a16:creationId xmlns:a16="http://schemas.microsoft.com/office/drawing/2014/main" id="{DFCC6878-2DB4-4497-B668-E75220A203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Freeform 25">
              <a:extLst>
                <a:ext uri="{FF2B5EF4-FFF2-40B4-BE49-F238E27FC236}">
                  <a16:creationId xmlns:a16="http://schemas.microsoft.com/office/drawing/2014/main" id="{36254A6B-DCFA-42AD-906C-C43E2CAE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96" name="Rectangle 95">
            <a:extLst>
              <a:ext uri="{FF2B5EF4-FFF2-40B4-BE49-F238E27FC236}">
                <a16:creationId xmlns:a16="http://schemas.microsoft.com/office/drawing/2014/main" id="{1429180E-866D-447C-A170-484000E48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047102"/>
            <a:ext cx="5936885"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Isosceles Triangle 22">
            <a:extLst>
              <a:ext uri="{FF2B5EF4-FFF2-40B4-BE49-F238E27FC236}">
                <a16:creationId xmlns:a16="http://schemas.microsoft.com/office/drawing/2014/main" id="{FEE51AA4-287D-4CB8-8CD4-D6986106F4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2131" y="55465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0177ACA7-E71A-4888-9EBD-074801D88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634393"/>
            <a:ext cx="5935796" cy="39173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DF8C950-D149-4A0B-8CDD-220CA42C8BD0}"/>
              </a:ext>
            </a:extLst>
          </p:cNvPr>
          <p:cNvSpPr>
            <a:spLocks noGrp="1"/>
          </p:cNvSpPr>
          <p:nvPr>
            <p:ph idx="1"/>
          </p:nvPr>
        </p:nvSpPr>
        <p:spPr>
          <a:xfrm>
            <a:off x="819038" y="4029810"/>
            <a:ext cx="6040935" cy="1135984"/>
          </a:xfrm>
        </p:spPr>
        <p:txBody>
          <a:bodyPr>
            <a:normAutofit/>
          </a:bodyPr>
          <a:lstStyle/>
          <a:p>
            <a:pPr fontAlgn="base"/>
            <a:r>
              <a:rPr lang="en-US" sz="1600" dirty="0">
                <a:solidFill>
                  <a:schemeClr val="bg1"/>
                </a:solidFill>
              </a:rPr>
              <a:t>How could a person fulfill the requirement of repentance that you were assigned?</a:t>
            </a:r>
          </a:p>
          <a:p>
            <a:pPr fontAlgn="base"/>
            <a:r>
              <a:rPr lang="en-US" sz="1600" dirty="0">
                <a:solidFill>
                  <a:schemeClr val="bg1"/>
                </a:solidFill>
              </a:rPr>
              <a:t>Why do you think this element of repentance is important?</a:t>
            </a:r>
          </a:p>
        </p:txBody>
      </p:sp>
      <p:sp>
        <p:nvSpPr>
          <p:cNvPr id="102" name="Rectangle 101">
            <a:extLst>
              <a:ext uri="{FF2B5EF4-FFF2-40B4-BE49-F238E27FC236}">
                <a16:creationId xmlns:a16="http://schemas.microsoft.com/office/drawing/2014/main" id="{B2DF6337-9683-4A06-B3D5-CB22C7F4F2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9862" y="-6706"/>
            <a:ext cx="4642138" cy="6871125"/>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63C96E8-8965-48DE-85B9-69AC8A6B6E86}"/>
              </a:ext>
            </a:extLst>
          </p:cNvPr>
          <p:cNvSpPr/>
          <p:nvPr/>
        </p:nvSpPr>
        <p:spPr>
          <a:xfrm>
            <a:off x="958268" y="1751472"/>
            <a:ext cx="5844463" cy="2246769"/>
          </a:xfrm>
          <a:prstGeom prst="rect">
            <a:avLst/>
          </a:prstGeom>
        </p:spPr>
        <p:txBody>
          <a:bodyPr wrap="square">
            <a:spAutoFit/>
          </a:bodyPr>
          <a:lstStyle/>
          <a:p>
            <a:pPr marL="342900" indent="-342900">
              <a:buFont typeface="+mj-lt"/>
              <a:buAutoNum type="arabicPeriod"/>
            </a:pPr>
            <a:r>
              <a:rPr lang="en-US" sz="2000" dirty="0">
                <a:solidFill>
                  <a:schemeClr val="bg1"/>
                </a:solidFill>
              </a:rPr>
              <a:t>Recognizing our sins</a:t>
            </a:r>
          </a:p>
          <a:p>
            <a:pPr marL="342900" indent="-342900">
              <a:buFont typeface="+mj-lt"/>
              <a:buAutoNum type="arabicPeriod"/>
            </a:pPr>
            <a:r>
              <a:rPr lang="en-US" sz="2000" dirty="0">
                <a:solidFill>
                  <a:schemeClr val="bg1"/>
                </a:solidFill>
              </a:rPr>
              <a:t>Feeling remorse (godly sorrow)</a:t>
            </a:r>
          </a:p>
          <a:p>
            <a:pPr marL="342900" indent="-342900">
              <a:buFont typeface="+mj-lt"/>
              <a:buAutoNum type="arabicPeriod"/>
            </a:pPr>
            <a:r>
              <a:rPr lang="en-US" sz="2000" dirty="0">
                <a:solidFill>
                  <a:schemeClr val="bg1"/>
                </a:solidFill>
              </a:rPr>
              <a:t>Confessing our sins to Heavenly Father (and, if necessary, to others)</a:t>
            </a:r>
          </a:p>
          <a:p>
            <a:pPr marL="342900" indent="-342900">
              <a:buFont typeface="+mj-lt"/>
              <a:buAutoNum type="arabicPeriod"/>
            </a:pPr>
            <a:r>
              <a:rPr lang="en-US" sz="2000" dirty="0">
                <a:solidFill>
                  <a:schemeClr val="bg1"/>
                </a:solidFill>
              </a:rPr>
              <a:t>Forsaking sin</a:t>
            </a:r>
          </a:p>
          <a:p>
            <a:pPr marL="342900" indent="-342900">
              <a:buFont typeface="+mj-lt"/>
              <a:buAutoNum type="arabicPeriod"/>
            </a:pPr>
            <a:r>
              <a:rPr lang="en-US" sz="2000" dirty="0">
                <a:solidFill>
                  <a:schemeClr val="bg1"/>
                </a:solidFill>
              </a:rPr>
              <a:t>Seeking to </a:t>
            </a:r>
            <a:r>
              <a:rPr lang="en-US" sz="2000" dirty="0" err="1">
                <a:solidFill>
                  <a:schemeClr val="bg1"/>
                </a:solidFill>
              </a:rPr>
              <a:t>restoreall</a:t>
            </a:r>
            <a:r>
              <a:rPr lang="en-US" sz="2000" dirty="0">
                <a:solidFill>
                  <a:schemeClr val="bg1"/>
                </a:solidFill>
              </a:rPr>
              <a:t> that has been damaged </a:t>
            </a:r>
          </a:p>
          <a:p>
            <a:pPr marL="342900" indent="-342900">
              <a:buFont typeface="+mj-lt"/>
              <a:buAutoNum type="arabicPeriod"/>
            </a:pPr>
            <a:r>
              <a:rPr lang="en-US" sz="2000" dirty="0">
                <a:solidFill>
                  <a:schemeClr val="bg1"/>
                </a:solidFill>
              </a:rPr>
              <a:t>Living a life of obedience.</a:t>
            </a:r>
          </a:p>
        </p:txBody>
      </p:sp>
      <p:pic>
        <p:nvPicPr>
          <p:cNvPr id="5122" name="Picture 2" descr="Image result for lds repentance">
            <a:extLst>
              <a:ext uri="{FF2B5EF4-FFF2-40B4-BE49-F238E27FC236}">
                <a16:creationId xmlns:a16="http://schemas.microsoft.com/office/drawing/2014/main" id="{82913842-2C8C-46AF-9525-B66CF64258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3557" y="952356"/>
            <a:ext cx="3810000" cy="495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935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398E8958-A0BD-4366-8F61-3A496C51CD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D445862C-E73D-4EFB-9DD5-8A5E3473E1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74" name="Freeform 5">
              <a:extLst>
                <a:ext uri="{FF2B5EF4-FFF2-40B4-BE49-F238E27FC236}">
                  <a16:creationId xmlns:a16="http://schemas.microsoft.com/office/drawing/2014/main" id="{D2676ED1-2492-46B6-88D6-C9ED257B75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Freeform 6">
              <a:extLst>
                <a:ext uri="{FF2B5EF4-FFF2-40B4-BE49-F238E27FC236}">
                  <a16:creationId xmlns:a16="http://schemas.microsoft.com/office/drawing/2014/main" id="{58A42DCC-C6BA-4B68-9FC4-FEE653997B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7">
              <a:extLst>
                <a:ext uri="{FF2B5EF4-FFF2-40B4-BE49-F238E27FC236}">
                  <a16:creationId xmlns:a16="http://schemas.microsoft.com/office/drawing/2014/main" id="{F81ED05C-778D-41F3-9C0E-6DE1D668A7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Freeform 8">
              <a:extLst>
                <a:ext uri="{FF2B5EF4-FFF2-40B4-BE49-F238E27FC236}">
                  <a16:creationId xmlns:a16="http://schemas.microsoft.com/office/drawing/2014/main" id="{EE063861-F6FC-4CC1-A77E-5993E5E252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9">
              <a:extLst>
                <a:ext uri="{FF2B5EF4-FFF2-40B4-BE49-F238E27FC236}">
                  <a16:creationId xmlns:a16="http://schemas.microsoft.com/office/drawing/2014/main" id="{7E1DA2FC-6137-4EC4-B9F4-72264C39D4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Freeform 10">
              <a:extLst>
                <a:ext uri="{FF2B5EF4-FFF2-40B4-BE49-F238E27FC236}">
                  <a16:creationId xmlns:a16="http://schemas.microsoft.com/office/drawing/2014/main" id="{BFE9E3A7-993F-401D-8B16-53BFC6FA2F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1">
              <a:extLst>
                <a:ext uri="{FF2B5EF4-FFF2-40B4-BE49-F238E27FC236}">
                  <a16:creationId xmlns:a16="http://schemas.microsoft.com/office/drawing/2014/main" id="{23757125-5D70-4D7A-B223-2FFC51F5B3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Freeform 12">
              <a:extLst>
                <a:ext uri="{FF2B5EF4-FFF2-40B4-BE49-F238E27FC236}">
                  <a16:creationId xmlns:a16="http://schemas.microsoft.com/office/drawing/2014/main" id="{03C4207E-9457-436F-B9A0-C3CAEBF816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3">
              <a:extLst>
                <a:ext uri="{FF2B5EF4-FFF2-40B4-BE49-F238E27FC236}">
                  <a16:creationId xmlns:a16="http://schemas.microsoft.com/office/drawing/2014/main" id="{64EE9697-E49F-4E62-8318-9E2DBC6E7C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14">
              <a:extLst>
                <a:ext uri="{FF2B5EF4-FFF2-40B4-BE49-F238E27FC236}">
                  <a16:creationId xmlns:a16="http://schemas.microsoft.com/office/drawing/2014/main" id="{0800120F-70F4-4696-BAFB-BBC0BC5764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15">
              <a:extLst>
                <a:ext uri="{FF2B5EF4-FFF2-40B4-BE49-F238E27FC236}">
                  <a16:creationId xmlns:a16="http://schemas.microsoft.com/office/drawing/2014/main" id="{8D1E1ADB-5BAA-49F4-BE24-044E941043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Freeform 16">
              <a:extLst>
                <a:ext uri="{FF2B5EF4-FFF2-40B4-BE49-F238E27FC236}">
                  <a16:creationId xmlns:a16="http://schemas.microsoft.com/office/drawing/2014/main" id="{9D410413-BDE6-4A4E-930A-0ACBBF8CD2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17">
              <a:extLst>
                <a:ext uri="{FF2B5EF4-FFF2-40B4-BE49-F238E27FC236}">
                  <a16:creationId xmlns:a16="http://schemas.microsoft.com/office/drawing/2014/main" id="{0EBF657D-5B37-4F84-8833-C569EAB904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Freeform 18">
              <a:extLst>
                <a:ext uri="{FF2B5EF4-FFF2-40B4-BE49-F238E27FC236}">
                  <a16:creationId xmlns:a16="http://schemas.microsoft.com/office/drawing/2014/main" id="{A2DBF00E-BE35-44EC-A95B-8B2EE92335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Freeform 19">
              <a:extLst>
                <a:ext uri="{FF2B5EF4-FFF2-40B4-BE49-F238E27FC236}">
                  <a16:creationId xmlns:a16="http://schemas.microsoft.com/office/drawing/2014/main" id="{BA2C8141-5135-467E-B940-D3836B16E9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Freeform 20">
              <a:extLst>
                <a:ext uri="{FF2B5EF4-FFF2-40B4-BE49-F238E27FC236}">
                  <a16:creationId xmlns:a16="http://schemas.microsoft.com/office/drawing/2014/main" id="{44991C1A-45E7-45C6-8816-BFEDFFCCB7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Freeform 21">
              <a:extLst>
                <a:ext uri="{FF2B5EF4-FFF2-40B4-BE49-F238E27FC236}">
                  <a16:creationId xmlns:a16="http://schemas.microsoft.com/office/drawing/2014/main" id="{B88BEC13-903F-4318-B5AB-DC23ED2ED5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Freeform 22">
              <a:extLst>
                <a:ext uri="{FF2B5EF4-FFF2-40B4-BE49-F238E27FC236}">
                  <a16:creationId xmlns:a16="http://schemas.microsoft.com/office/drawing/2014/main" id="{41E259CE-D2C5-4FBC-9FAE-5AB0BBD0E4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Freeform 23">
              <a:extLst>
                <a:ext uri="{FF2B5EF4-FFF2-40B4-BE49-F238E27FC236}">
                  <a16:creationId xmlns:a16="http://schemas.microsoft.com/office/drawing/2014/main" id="{495CB679-05D8-44D1-8218-C52552952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Freeform 24">
              <a:extLst>
                <a:ext uri="{FF2B5EF4-FFF2-40B4-BE49-F238E27FC236}">
                  <a16:creationId xmlns:a16="http://schemas.microsoft.com/office/drawing/2014/main" id="{DFCC6878-2DB4-4497-B668-E75220A203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Freeform 25">
              <a:extLst>
                <a:ext uri="{FF2B5EF4-FFF2-40B4-BE49-F238E27FC236}">
                  <a16:creationId xmlns:a16="http://schemas.microsoft.com/office/drawing/2014/main" id="{36254A6B-DCFA-42AD-906C-C43E2CAE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96" name="Rectangle 95">
            <a:extLst>
              <a:ext uri="{FF2B5EF4-FFF2-40B4-BE49-F238E27FC236}">
                <a16:creationId xmlns:a16="http://schemas.microsoft.com/office/drawing/2014/main" id="{1429180E-866D-447C-A170-484000E48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047102"/>
            <a:ext cx="5936885"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Isosceles Triangle 22">
            <a:extLst>
              <a:ext uri="{FF2B5EF4-FFF2-40B4-BE49-F238E27FC236}">
                <a16:creationId xmlns:a16="http://schemas.microsoft.com/office/drawing/2014/main" id="{FEE51AA4-287D-4CB8-8CD4-D6986106F4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2131" y="55465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0177ACA7-E71A-4888-9EBD-074801D88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634393"/>
            <a:ext cx="5935796" cy="39173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DF8C950-D149-4A0B-8CDD-220CA42C8BD0}"/>
              </a:ext>
            </a:extLst>
          </p:cNvPr>
          <p:cNvSpPr>
            <a:spLocks noGrp="1"/>
          </p:cNvSpPr>
          <p:nvPr>
            <p:ph idx="1"/>
          </p:nvPr>
        </p:nvSpPr>
        <p:spPr>
          <a:xfrm>
            <a:off x="768459" y="3890041"/>
            <a:ext cx="6040935" cy="1135984"/>
          </a:xfrm>
        </p:spPr>
        <p:txBody>
          <a:bodyPr>
            <a:normAutofit/>
          </a:bodyPr>
          <a:lstStyle/>
          <a:p>
            <a:pPr fontAlgn="base"/>
            <a:r>
              <a:rPr lang="en-US" dirty="0">
                <a:solidFill>
                  <a:schemeClr val="bg1"/>
                </a:solidFill>
              </a:rPr>
              <a:t>What promise does the Lord make to those who will confess and forsake their sins?</a:t>
            </a:r>
            <a:endParaRPr lang="en-US" sz="1600" dirty="0">
              <a:solidFill>
                <a:schemeClr val="bg1"/>
              </a:solidFill>
            </a:endParaRPr>
          </a:p>
        </p:txBody>
      </p:sp>
      <p:sp>
        <p:nvSpPr>
          <p:cNvPr id="102" name="Rectangle 101">
            <a:extLst>
              <a:ext uri="{FF2B5EF4-FFF2-40B4-BE49-F238E27FC236}">
                <a16:creationId xmlns:a16="http://schemas.microsoft.com/office/drawing/2014/main" id="{B2DF6337-9683-4A06-B3D5-CB22C7F4F2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9862" y="-6706"/>
            <a:ext cx="4642138" cy="6871125"/>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63C96E8-8965-48DE-85B9-69AC8A6B6E86}"/>
              </a:ext>
            </a:extLst>
          </p:cNvPr>
          <p:cNvSpPr/>
          <p:nvPr/>
        </p:nvSpPr>
        <p:spPr>
          <a:xfrm>
            <a:off x="958268" y="1751472"/>
            <a:ext cx="5661319" cy="1384995"/>
          </a:xfrm>
          <a:prstGeom prst="rect">
            <a:avLst/>
          </a:prstGeom>
        </p:spPr>
        <p:txBody>
          <a:bodyPr wrap="square">
            <a:spAutoFit/>
          </a:bodyPr>
          <a:lstStyle/>
          <a:p>
            <a:r>
              <a:rPr lang="en-US" sz="2800" dirty="0">
                <a:solidFill>
                  <a:schemeClr val="bg1"/>
                </a:solidFill>
              </a:rPr>
              <a:t>Read </a:t>
            </a:r>
            <a:r>
              <a:rPr lang="en-US" sz="2800" dirty="0">
                <a:solidFill>
                  <a:schemeClr val="bg1"/>
                </a:solidFill>
                <a:hlinkClick r:id="rId2">
                  <a:extLst>
                    <a:ext uri="{A12FA001-AC4F-418D-AE19-62706E023703}">
                      <ahyp:hlinkClr xmlns:ahyp="http://schemas.microsoft.com/office/drawing/2018/hyperlinkcolor" val="tx"/>
                    </a:ext>
                  </a:extLst>
                </a:hlinkClick>
              </a:rPr>
              <a:t>Doctrine and Covenants 58:42–43</a:t>
            </a:r>
            <a:r>
              <a:rPr lang="en-US" sz="2800" dirty="0">
                <a:solidFill>
                  <a:schemeClr val="bg1"/>
                </a:solidFill>
              </a:rPr>
              <a:t>, looking for elements of repentance.</a:t>
            </a:r>
            <a:endParaRPr lang="en-US" sz="3200" dirty="0">
              <a:solidFill>
                <a:schemeClr val="bg1"/>
              </a:solidFill>
            </a:endParaRPr>
          </a:p>
        </p:txBody>
      </p:sp>
      <p:pic>
        <p:nvPicPr>
          <p:cNvPr id="7170" name="Picture 2" descr="Image result for lds repentance">
            <a:extLst>
              <a:ext uri="{FF2B5EF4-FFF2-40B4-BE49-F238E27FC236}">
                <a16:creationId xmlns:a16="http://schemas.microsoft.com/office/drawing/2014/main" id="{75D53DC7-DF28-4551-934D-0409C4C8C6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15216" y="960438"/>
            <a:ext cx="3810000" cy="495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1509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otalTime>22</TotalTime>
  <Words>675</Words>
  <Application>Microsoft Office PowerPoint</Application>
  <PresentationFormat>Widescreen</PresentationFormat>
  <Paragraphs>50</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 Light</vt:lpstr>
      <vt:lpstr>PahoranldsLat-Italic</vt:lpstr>
      <vt:lpstr>PahoranldsLat-Roman</vt:lpstr>
      <vt:lpstr>Rockwell</vt:lpstr>
      <vt:lpstr>Wingdings</vt:lpstr>
      <vt:lpstr>Atlas</vt:lpstr>
      <vt:lpstr>The Atonement of Jesus Christ</vt:lpstr>
      <vt:lpstr>STAINS</vt:lpstr>
      <vt:lpstr>Jesus Christ’s atoning sacrifice provided the only way for us to be cleansed and forgiven of our sins so that we can dwell in God’s presence eternally.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Atonement of Jesus Christ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Atonement of Jesus Christ</dc:title>
  <dc:creator>Eric D. Richards</dc:creator>
  <cp:lastModifiedBy>Eric D. Richards</cp:lastModifiedBy>
  <cp:revision>5</cp:revision>
  <dcterms:created xsi:type="dcterms:W3CDTF">2018-08-14T14:39:59Z</dcterms:created>
  <dcterms:modified xsi:type="dcterms:W3CDTF">2018-08-14T15:22:15Z</dcterms:modified>
</cp:coreProperties>
</file>