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1DC43-0511-44DA-91AF-64A2E20AD720}" type="doc">
      <dgm:prSet loTypeId="urn:microsoft.com/office/officeart/2018/5/layout/IconCircleOutlineLabelList" loCatId="icon" qsTypeId="urn:microsoft.com/office/officeart/2005/8/quickstyle/simple4" qsCatId="simple" csTypeId="urn:microsoft.com/office/officeart/2018/5/colors/Iconchunking_coloredoutline_colorful1" csCatId="colorful" phldr="1"/>
      <dgm:spPr/>
      <dgm:t>
        <a:bodyPr/>
        <a:lstStyle/>
        <a:p>
          <a:endParaRPr lang="en-US"/>
        </a:p>
      </dgm:t>
    </dgm:pt>
    <dgm:pt modelId="{3ACDACBC-8BB9-4B9B-8C8F-1808ED52CA97}">
      <dgm:prSet custT="1"/>
      <dgm:spPr/>
      <dgm:t>
        <a:bodyPr/>
        <a:lstStyle/>
        <a:p>
          <a:pPr>
            <a:defRPr cap="all"/>
          </a:pPr>
          <a:r>
            <a:rPr lang="en-US" sz="1600"/>
            <a:t>Act in faith</a:t>
          </a:r>
        </a:p>
      </dgm:t>
    </dgm:pt>
    <dgm:pt modelId="{D064E69F-74BE-4E27-8DD6-8E4FBD040979}" type="parTrans" cxnId="{F16CE607-6ECE-48C1-A56B-8B2B56A33FFF}">
      <dgm:prSet/>
      <dgm:spPr/>
      <dgm:t>
        <a:bodyPr/>
        <a:lstStyle/>
        <a:p>
          <a:endParaRPr lang="en-US" sz="2000"/>
        </a:p>
      </dgm:t>
    </dgm:pt>
    <dgm:pt modelId="{6BA4481B-5D32-40E8-AB54-32DE8701B2D1}" type="sibTrans" cxnId="{F16CE607-6ECE-48C1-A56B-8B2B56A33FFF}">
      <dgm:prSet/>
      <dgm:spPr/>
      <dgm:t>
        <a:bodyPr/>
        <a:lstStyle/>
        <a:p>
          <a:endParaRPr lang="en-US"/>
        </a:p>
      </dgm:t>
    </dgm:pt>
    <dgm:pt modelId="{ADFF5425-BCA0-4B2D-BA91-0F5645001B11}">
      <dgm:prSet custT="1"/>
      <dgm:spPr/>
      <dgm:t>
        <a:bodyPr/>
        <a:lstStyle/>
        <a:p>
          <a:pPr>
            <a:defRPr cap="all"/>
          </a:pPr>
          <a:r>
            <a:rPr lang="en-US" sz="1600" dirty="0"/>
            <a:t>Examine concepts and questions with an eternal perspective</a:t>
          </a:r>
        </a:p>
      </dgm:t>
    </dgm:pt>
    <dgm:pt modelId="{7F853E80-92A5-4AE4-8EBA-3572D3A5A6A4}" type="parTrans" cxnId="{FDE3B78D-94D4-4984-9C9C-79AB0E1103F7}">
      <dgm:prSet/>
      <dgm:spPr/>
      <dgm:t>
        <a:bodyPr/>
        <a:lstStyle/>
        <a:p>
          <a:endParaRPr lang="en-US" sz="2000"/>
        </a:p>
      </dgm:t>
    </dgm:pt>
    <dgm:pt modelId="{7FFC6177-4120-4CE8-BD9E-5C273B5E87C2}" type="sibTrans" cxnId="{FDE3B78D-94D4-4984-9C9C-79AB0E1103F7}">
      <dgm:prSet/>
      <dgm:spPr/>
      <dgm:t>
        <a:bodyPr/>
        <a:lstStyle/>
        <a:p>
          <a:endParaRPr lang="en-US"/>
        </a:p>
      </dgm:t>
    </dgm:pt>
    <dgm:pt modelId="{EDFC5C95-57C4-4CE5-9C09-307D8A0E42C4}">
      <dgm:prSet custT="1"/>
      <dgm:spPr/>
      <dgm:t>
        <a:bodyPr/>
        <a:lstStyle/>
        <a:p>
          <a:pPr>
            <a:defRPr cap="all"/>
          </a:pPr>
          <a:r>
            <a:rPr lang="en-US" sz="1600" dirty="0"/>
            <a:t>Seek further understanding through divinely appointed sources</a:t>
          </a:r>
        </a:p>
      </dgm:t>
    </dgm:pt>
    <dgm:pt modelId="{C7AC83E0-BEAA-48F2-98F0-8387AAF64053}" type="parTrans" cxnId="{CFED20B2-AB8D-4173-AEC2-B5822814C910}">
      <dgm:prSet/>
      <dgm:spPr/>
      <dgm:t>
        <a:bodyPr/>
        <a:lstStyle/>
        <a:p>
          <a:endParaRPr lang="en-US" sz="2000"/>
        </a:p>
      </dgm:t>
    </dgm:pt>
    <dgm:pt modelId="{07D4162B-A5E7-4490-9925-333FF8E2FF13}" type="sibTrans" cxnId="{CFED20B2-AB8D-4173-AEC2-B5822814C910}">
      <dgm:prSet/>
      <dgm:spPr/>
      <dgm:t>
        <a:bodyPr/>
        <a:lstStyle/>
        <a:p>
          <a:endParaRPr lang="en-US"/>
        </a:p>
      </dgm:t>
    </dgm:pt>
    <dgm:pt modelId="{EE2B0BAD-8C61-4B95-AD9F-2085F17D610A}">
      <dgm:prSet custT="1"/>
      <dgm:spPr/>
      <dgm:t>
        <a:bodyPr/>
        <a:lstStyle/>
        <a:p>
          <a:pPr>
            <a:defRPr cap="all"/>
          </a:pPr>
          <a:r>
            <a:rPr lang="en-US" sz="1600" dirty="0"/>
            <a:t>LOOK for how we can find answers to important questions and resolve our concerns.</a:t>
          </a:r>
        </a:p>
      </dgm:t>
    </dgm:pt>
    <dgm:pt modelId="{09D0DA76-9764-472E-B2F5-B1DCD3E8093C}" type="parTrans" cxnId="{21040FE7-C636-4F3A-A0F2-9AE9AD489C55}">
      <dgm:prSet/>
      <dgm:spPr/>
      <dgm:t>
        <a:bodyPr/>
        <a:lstStyle/>
        <a:p>
          <a:endParaRPr lang="en-US" sz="2000"/>
        </a:p>
      </dgm:t>
    </dgm:pt>
    <dgm:pt modelId="{5A4D8996-AD8E-4C56-95D4-4B555511936D}" type="sibTrans" cxnId="{21040FE7-C636-4F3A-A0F2-9AE9AD489C55}">
      <dgm:prSet/>
      <dgm:spPr/>
      <dgm:t>
        <a:bodyPr/>
        <a:lstStyle/>
        <a:p>
          <a:endParaRPr lang="en-US"/>
        </a:p>
      </dgm:t>
    </dgm:pt>
    <dgm:pt modelId="{7BC5A43A-CFAB-46EC-9B99-334B66792078}">
      <dgm:prSet/>
      <dgm:spPr/>
      <dgm:t>
        <a:bodyPr/>
        <a:lstStyle/>
        <a:p>
          <a:endParaRPr lang="en-US"/>
        </a:p>
      </dgm:t>
    </dgm:pt>
    <dgm:pt modelId="{B4453BCB-4B14-488D-BC8A-1CE559346A50}" type="parTrans" cxnId="{9578D4CE-E20B-4D20-8765-F309201A2E95}">
      <dgm:prSet/>
      <dgm:spPr/>
      <dgm:t>
        <a:bodyPr/>
        <a:lstStyle/>
        <a:p>
          <a:endParaRPr lang="en-US" sz="2000"/>
        </a:p>
      </dgm:t>
    </dgm:pt>
    <dgm:pt modelId="{87CB9B0C-9E7A-49C3-B725-4B295A1EE0F6}" type="sibTrans" cxnId="{9578D4CE-E20B-4D20-8765-F309201A2E95}">
      <dgm:prSet/>
      <dgm:spPr/>
      <dgm:t>
        <a:bodyPr/>
        <a:lstStyle/>
        <a:p>
          <a:endParaRPr lang="en-US"/>
        </a:p>
      </dgm:t>
    </dgm:pt>
    <dgm:pt modelId="{58C8E383-6491-4748-BBCE-783AFB02FFA5}" type="pres">
      <dgm:prSet presAssocID="{1381DC43-0511-44DA-91AF-64A2E20AD720}" presName="root" presStyleCnt="0">
        <dgm:presLayoutVars>
          <dgm:dir/>
          <dgm:resizeHandles val="exact"/>
        </dgm:presLayoutVars>
      </dgm:prSet>
      <dgm:spPr/>
    </dgm:pt>
    <dgm:pt modelId="{C100E69A-3C5A-4FF1-BAFC-A8F9FCA2856D}" type="pres">
      <dgm:prSet presAssocID="{3ACDACBC-8BB9-4B9B-8C8F-1808ED52CA97}" presName="compNode" presStyleCnt="0"/>
      <dgm:spPr/>
    </dgm:pt>
    <dgm:pt modelId="{EF93C8BE-E85D-4F86-B36C-E14551E71FAD}" type="pres">
      <dgm:prSet presAssocID="{3ACDACBC-8BB9-4B9B-8C8F-1808ED52CA97}" presName="iconBgRect" presStyleLbl="trAlignAcc1" presStyleIdx="0" presStyleCnt="4"/>
      <dgm:spPr/>
    </dgm:pt>
    <dgm:pt modelId="{2FC48AB8-107D-48E4-9ABA-88061AFA0F53}" type="pres">
      <dgm:prSet presAssocID="{3ACDACBC-8BB9-4B9B-8C8F-1808ED52CA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15A213B-E14F-432E-8EC4-BF6C8015BA62}" type="pres">
      <dgm:prSet presAssocID="{3ACDACBC-8BB9-4B9B-8C8F-1808ED52CA97}" presName="spaceRect" presStyleCnt="0"/>
      <dgm:spPr/>
    </dgm:pt>
    <dgm:pt modelId="{FA387D3A-67C5-4D49-8EF9-EB1439B22616}" type="pres">
      <dgm:prSet presAssocID="{3ACDACBC-8BB9-4B9B-8C8F-1808ED52CA97}" presName="textRect" presStyleLbl="revTx" presStyleIdx="0" presStyleCnt="4" custScaleX="98366">
        <dgm:presLayoutVars>
          <dgm:chMax val="1"/>
          <dgm:chPref val="1"/>
        </dgm:presLayoutVars>
      </dgm:prSet>
      <dgm:spPr/>
    </dgm:pt>
    <dgm:pt modelId="{1AB05CA6-C065-4D00-8876-A76DF291FB81}" type="pres">
      <dgm:prSet presAssocID="{6BA4481B-5D32-40E8-AB54-32DE8701B2D1}" presName="sibTrans" presStyleCnt="0"/>
      <dgm:spPr/>
    </dgm:pt>
    <dgm:pt modelId="{BF79587C-AA68-427D-92FE-791743832983}" type="pres">
      <dgm:prSet presAssocID="{ADFF5425-BCA0-4B2D-BA91-0F5645001B11}" presName="compNode" presStyleCnt="0"/>
      <dgm:spPr/>
    </dgm:pt>
    <dgm:pt modelId="{F6D8924E-E464-4E69-8E90-51FADA713BAC}" type="pres">
      <dgm:prSet presAssocID="{ADFF5425-BCA0-4B2D-BA91-0F5645001B11}" presName="iconBgRect" presStyleLbl="trAlignAcc1" presStyleIdx="1" presStyleCnt="4"/>
      <dgm:spPr/>
    </dgm:pt>
    <dgm:pt modelId="{76BAFB09-5EDB-428D-A66D-2F5D4CA823D2}" type="pres">
      <dgm:prSet presAssocID="{ADFF5425-BCA0-4B2D-BA91-0F5645001B1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4993432-7667-4970-BB7F-9F5BD858766A}" type="pres">
      <dgm:prSet presAssocID="{ADFF5425-BCA0-4B2D-BA91-0F5645001B11}" presName="spaceRect" presStyleCnt="0"/>
      <dgm:spPr/>
    </dgm:pt>
    <dgm:pt modelId="{272DB62C-5E5C-4802-8CDA-35C9CF871C6D}" type="pres">
      <dgm:prSet presAssocID="{ADFF5425-BCA0-4B2D-BA91-0F5645001B11}" presName="textRect" presStyleLbl="revTx" presStyleIdx="1" presStyleCnt="4" custScaleX="98366">
        <dgm:presLayoutVars>
          <dgm:chMax val="1"/>
          <dgm:chPref val="1"/>
        </dgm:presLayoutVars>
      </dgm:prSet>
      <dgm:spPr/>
    </dgm:pt>
    <dgm:pt modelId="{F78070A5-CC28-4355-9D7F-32C16E3EA367}" type="pres">
      <dgm:prSet presAssocID="{7FFC6177-4120-4CE8-BD9E-5C273B5E87C2}" presName="sibTrans" presStyleCnt="0"/>
      <dgm:spPr/>
    </dgm:pt>
    <dgm:pt modelId="{CAA347A0-2C4A-4B8A-BEC7-9D580B797E31}" type="pres">
      <dgm:prSet presAssocID="{EDFC5C95-57C4-4CE5-9C09-307D8A0E42C4}" presName="compNode" presStyleCnt="0"/>
      <dgm:spPr/>
    </dgm:pt>
    <dgm:pt modelId="{C8200C73-C3F7-4FD3-AC57-D7C241844E80}" type="pres">
      <dgm:prSet presAssocID="{EDFC5C95-57C4-4CE5-9C09-307D8A0E42C4}" presName="iconBgRect" presStyleLbl="trAlignAcc1" presStyleIdx="2" presStyleCnt="4"/>
      <dgm:spPr/>
    </dgm:pt>
    <dgm:pt modelId="{0E17AC48-3DFE-4F38-ABAE-2E9569A41A20}" type="pres">
      <dgm:prSet presAssocID="{EDFC5C95-57C4-4CE5-9C09-307D8A0E42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utral Face with No Fill"/>
        </a:ext>
      </dgm:extLst>
    </dgm:pt>
    <dgm:pt modelId="{5EC490ED-3232-4CC1-AC4F-6B79C9EF2473}" type="pres">
      <dgm:prSet presAssocID="{EDFC5C95-57C4-4CE5-9C09-307D8A0E42C4}" presName="spaceRect" presStyleCnt="0"/>
      <dgm:spPr/>
    </dgm:pt>
    <dgm:pt modelId="{2A18EB05-8FC4-4E75-8D8E-494B98734FB2}" type="pres">
      <dgm:prSet presAssocID="{EDFC5C95-57C4-4CE5-9C09-307D8A0E42C4}" presName="textRect" presStyleLbl="revTx" presStyleIdx="2" presStyleCnt="4" custScaleX="98366">
        <dgm:presLayoutVars>
          <dgm:chMax val="1"/>
          <dgm:chPref val="1"/>
        </dgm:presLayoutVars>
      </dgm:prSet>
      <dgm:spPr/>
    </dgm:pt>
    <dgm:pt modelId="{155E92E2-2866-45CE-8D5C-E6B5A2D1CD2C}" type="pres">
      <dgm:prSet presAssocID="{07D4162B-A5E7-4490-9925-333FF8E2FF13}" presName="sibTrans" presStyleCnt="0"/>
      <dgm:spPr/>
    </dgm:pt>
    <dgm:pt modelId="{3C5E87D3-2708-4633-AD96-0C781A350453}" type="pres">
      <dgm:prSet presAssocID="{EE2B0BAD-8C61-4B95-AD9F-2085F17D610A}" presName="compNode" presStyleCnt="0"/>
      <dgm:spPr/>
    </dgm:pt>
    <dgm:pt modelId="{D9336F32-ABEC-44DC-9E38-ED9761B43F15}" type="pres">
      <dgm:prSet presAssocID="{EE2B0BAD-8C61-4B95-AD9F-2085F17D610A}" presName="iconBgRect" presStyleLbl="trAlignAcc1" presStyleIdx="3" presStyleCnt="4"/>
      <dgm:spPr/>
    </dgm:pt>
    <dgm:pt modelId="{683CDDCD-18EF-4832-8B7E-7B2ECED636F4}" type="pres">
      <dgm:prSet presAssocID="{EE2B0BAD-8C61-4B95-AD9F-2085F17D61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D3B8273D-FE11-4A74-90B2-E437D6A7D205}" type="pres">
      <dgm:prSet presAssocID="{EE2B0BAD-8C61-4B95-AD9F-2085F17D610A}" presName="spaceRect" presStyleCnt="0"/>
      <dgm:spPr/>
    </dgm:pt>
    <dgm:pt modelId="{754FCA7C-01C6-49D1-82F4-230B00C7C4B3}" type="pres">
      <dgm:prSet presAssocID="{EE2B0BAD-8C61-4B95-AD9F-2085F17D610A}" presName="textRect" presStyleLbl="revTx" presStyleIdx="3" presStyleCnt="4" custScaleX="191357">
        <dgm:presLayoutVars>
          <dgm:chMax val="1"/>
          <dgm:chPref val="1"/>
        </dgm:presLayoutVars>
      </dgm:prSet>
      <dgm:spPr/>
    </dgm:pt>
  </dgm:ptLst>
  <dgm:cxnLst>
    <dgm:cxn modelId="{F16CE607-6ECE-48C1-A56B-8B2B56A33FFF}" srcId="{1381DC43-0511-44DA-91AF-64A2E20AD720}" destId="{3ACDACBC-8BB9-4B9B-8C8F-1808ED52CA97}" srcOrd="0" destOrd="0" parTransId="{D064E69F-74BE-4E27-8DD6-8E4FBD040979}" sibTransId="{6BA4481B-5D32-40E8-AB54-32DE8701B2D1}"/>
    <dgm:cxn modelId="{46DE2A36-1203-4FB4-9E8D-B5D65B23D718}" type="presOf" srcId="{1381DC43-0511-44DA-91AF-64A2E20AD720}" destId="{58C8E383-6491-4748-BBCE-783AFB02FFA5}" srcOrd="0" destOrd="0" presId="urn:microsoft.com/office/officeart/2018/5/layout/IconCircleOutlineLabelList"/>
    <dgm:cxn modelId="{F405D470-AD5E-4E6C-99C3-FC353D75155A}" type="presOf" srcId="{ADFF5425-BCA0-4B2D-BA91-0F5645001B11}" destId="{272DB62C-5E5C-4802-8CDA-35C9CF871C6D}" srcOrd="0" destOrd="0" presId="urn:microsoft.com/office/officeart/2018/5/layout/IconCircleOutlineLabelList"/>
    <dgm:cxn modelId="{FDE3B78D-94D4-4984-9C9C-79AB0E1103F7}" srcId="{1381DC43-0511-44DA-91AF-64A2E20AD720}" destId="{ADFF5425-BCA0-4B2D-BA91-0F5645001B11}" srcOrd="1" destOrd="0" parTransId="{7F853E80-92A5-4AE4-8EBA-3572D3A5A6A4}" sibTransId="{7FFC6177-4120-4CE8-BD9E-5C273B5E87C2}"/>
    <dgm:cxn modelId="{41F80AA5-F72E-47E6-A04A-1B631199F582}" type="presOf" srcId="{3ACDACBC-8BB9-4B9B-8C8F-1808ED52CA97}" destId="{FA387D3A-67C5-4D49-8EF9-EB1439B22616}" srcOrd="0" destOrd="0" presId="urn:microsoft.com/office/officeart/2018/5/layout/IconCircleOutlineLabelList"/>
    <dgm:cxn modelId="{CFED20B2-AB8D-4173-AEC2-B5822814C910}" srcId="{1381DC43-0511-44DA-91AF-64A2E20AD720}" destId="{EDFC5C95-57C4-4CE5-9C09-307D8A0E42C4}" srcOrd="2" destOrd="0" parTransId="{C7AC83E0-BEAA-48F2-98F0-8387AAF64053}" sibTransId="{07D4162B-A5E7-4490-9925-333FF8E2FF13}"/>
    <dgm:cxn modelId="{9578D4CE-E20B-4D20-8765-F309201A2E95}" srcId="{EE2B0BAD-8C61-4B95-AD9F-2085F17D610A}" destId="{7BC5A43A-CFAB-46EC-9B99-334B66792078}" srcOrd="0" destOrd="0" parTransId="{B4453BCB-4B14-488D-BC8A-1CE559346A50}" sibTransId="{87CB9B0C-9E7A-49C3-B725-4B295A1EE0F6}"/>
    <dgm:cxn modelId="{9236F7E1-645A-4C4A-8F12-F10B4CB59E79}" type="presOf" srcId="{EDFC5C95-57C4-4CE5-9C09-307D8A0E42C4}" destId="{2A18EB05-8FC4-4E75-8D8E-494B98734FB2}" srcOrd="0" destOrd="0" presId="urn:microsoft.com/office/officeart/2018/5/layout/IconCircleOutlineLabelList"/>
    <dgm:cxn modelId="{21040FE7-C636-4F3A-A0F2-9AE9AD489C55}" srcId="{1381DC43-0511-44DA-91AF-64A2E20AD720}" destId="{EE2B0BAD-8C61-4B95-AD9F-2085F17D610A}" srcOrd="3" destOrd="0" parTransId="{09D0DA76-9764-472E-B2F5-B1DCD3E8093C}" sibTransId="{5A4D8996-AD8E-4C56-95D4-4B555511936D}"/>
    <dgm:cxn modelId="{0A63B1E9-54F7-42BA-8C41-B175583B844C}" type="presOf" srcId="{EE2B0BAD-8C61-4B95-AD9F-2085F17D610A}" destId="{754FCA7C-01C6-49D1-82F4-230B00C7C4B3}" srcOrd="0" destOrd="0" presId="urn:microsoft.com/office/officeart/2018/5/layout/IconCircleOutlineLabelList"/>
    <dgm:cxn modelId="{DD80903C-98CC-48AF-9500-9D13DDAE07D8}" type="presParOf" srcId="{58C8E383-6491-4748-BBCE-783AFB02FFA5}" destId="{C100E69A-3C5A-4FF1-BAFC-A8F9FCA2856D}" srcOrd="0" destOrd="0" presId="urn:microsoft.com/office/officeart/2018/5/layout/IconCircleOutlineLabelList"/>
    <dgm:cxn modelId="{C88DF69A-9CF6-4E31-8847-9D5D5E8D344A}" type="presParOf" srcId="{C100E69A-3C5A-4FF1-BAFC-A8F9FCA2856D}" destId="{EF93C8BE-E85D-4F86-B36C-E14551E71FAD}" srcOrd="0" destOrd="0" presId="urn:microsoft.com/office/officeart/2018/5/layout/IconCircleOutlineLabelList"/>
    <dgm:cxn modelId="{578C4E36-96F5-4618-B426-A564D3EC686E}" type="presParOf" srcId="{C100E69A-3C5A-4FF1-BAFC-A8F9FCA2856D}" destId="{2FC48AB8-107D-48E4-9ABA-88061AFA0F53}" srcOrd="1" destOrd="0" presId="urn:microsoft.com/office/officeart/2018/5/layout/IconCircleOutlineLabelList"/>
    <dgm:cxn modelId="{0BA6059C-8870-4F40-BB38-2555B54C7532}" type="presParOf" srcId="{C100E69A-3C5A-4FF1-BAFC-A8F9FCA2856D}" destId="{715A213B-E14F-432E-8EC4-BF6C8015BA62}" srcOrd="2" destOrd="0" presId="urn:microsoft.com/office/officeart/2018/5/layout/IconCircleOutlineLabelList"/>
    <dgm:cxn modelId="{B2ED226E-A791-491D-A985-79940EF0A72F}" type="presParOf" srcId="{C100E69A-3C5A-4FF1-BAFC-A8F9FCA2856D}" destId="{FA387D3A-67C5-4D49-8EF9-EB1439B22616}" srcOrd="3" destOrd="0" presId="urn:microsoft.com/office/officeart/2018/5/layout/IconCircleOutlineLabelList"/>
    <dgm:cxn modelId="{A1E3F6A4-5316-4D41-88D5-21E6F732D271}" type="presParOf" srcId="{58C8E383-6491-4748-BBCE-783AFB02FFA5}" destId="{1AB05CA6-C065-4D00-8876-A76DF291FB81}" srcOrd="1" destOrd="0" presId="urn:microsoft.com/office/officeart/2018/5/layout/IconCircleOutlineLabelList"/>
    <dgm:cxn modelId="{9D5F3257-0FE8-4B7B-A23A-95AB6EF273A5}" type="presParOf" srcId="{58C8E383-6491-4748-BBCE-783AFB02FFA5}" destId="{BF79587C-AA68-427D-92FE-791743832983}" srcOrd="2" destOrd="0" presId="urn:microsoft.com/office/officeart/2018/5/layout/IconCircleOutlineLabelList"/>
    <dgm:cxn modelId="{FE3D20D5-7321-4F18-9DBB-243566E2F751}" type="presParOf" srcId="{BF79587C-AA68-427D-92FE-791743832983}" destId="{F6D8924E-E464-4E69-8E90-51FADA713BAC}" srcOrd="0" destOrd="0" presId="urn:microsoft.com/office/officeart/2018/5/layout/IconCircleOutlineLabelList"/>
    <dgm:cxn modelId="{A74AACAA-C32B-4010-A939-06F2841FA0EE}" type="presParOf" srcId="{BF79587C-AA68-427D-92FE-791743832983}" destId="{76BAFB09-5EDB-428D-A66D-2F5D4CA823D2}" srcOrd="1" destOrd="0" presId="urn:microsoft.com/office/officeart/2018/5/layout/IconCircleOutlineLabelList"/>
    <dgm:cxn modelId="{D17463B3-B681-4650-A96A-3D5CD3F81FCE}" type="presParOf" srcId="{BF79587C-AA68-427D-92FE-791743832983}" destId="{84993432-7667-4970-BB7F-9F5BD858766A}" srcOrd="2" destOrd="0" presId="urn:microsoft.com/office/officeart/2018/5/layout/IconCircleOutlineLabelList"/>
    <dgm:cxn modelId="{A5E1FBC3-B961-4EF9-9F8B-8E0A62150725}" type="presParOf" srcId="{BF79587C-AA68-427D-92FE-791743832983}" destId="{272DB62C-5E5C-4802-8CDA-35C9CF871C6D}" srcOrd="3" destOrd="0" presId="urn:microsoft.com/office/officeart/2018/5/layout/IconCircleOutlineLabelList"/>
    <dgm:cxn modelId="{0D0939A0-B192-4DCD-A475-ACDF0A1D3E0F}" type="presParOf" srcId="{58C8E383-6491-4748-BBCE-783AFB02FFA5}" destId="{F78070A5-CC28-4355-9D7F-32C16E3EA367}" srcOrd="3" destOrd="0" presId="urn:microsoft.com/office/officeart/2018/5/layout/IconCircleOutlineLabelList"/>
    <dgm:cxn modelId="{F889ECBD-F2E9-423D-B7B6-16CE16600F93}" type="presParOf" srcId="{58C8E383-6491-4748-BBCE-783AFB02FFA5}" destId="{CAA347A0-2C4A-4B8A-BEC7-9D580B797E31}" srcOrd="4" destOrd="0" presId="urn:microsoft.com/office/officeart/2018/5/layout/IconCircleOutlineLabelList"/>
    <dgm:cxn modelId="{FC5A6090-34FD-4693-A5F2-3C6D3839A7FD}" type="presParOf" srcId="{CAA347A0-2C4A-4B8A-BEC7-9D580B797E31}" destId="{C8200C73-C3F7-4FD3-AC57-D7C241844E80}" srcOrd="0" destOrd="0" presId="urn:microsoft.com/office/officeart/2018/5/layout/IconCircleOutlineLabelList"/>
    <dgm:cxn modelId="{4256C315-A948-4E6F-91C4-B97C0409D589}" type="presParOf" srcId="{CAA347A0-2C4A-4B8A-BEC7-9D580B797E31}" destId="{0E17AC48-3DFE-4F38-ABAE-2E9569A41A20}" srcOrd="1" destOrd="0" presId="urn:microsoft.com/office/officeart/2018/5/layout/IconCircleOutlineLabelList"/>
    <dgm:cxn modelId="{8EA607DF-9C6D-4A16-BF5C-4B2CD6C4E04E}" type="presParOf" srcId="{CAA347A0-2C4A-4B8A-BEC7-9D580B797E31}" destId="{5EC490ED-3232-4CC1-AC4F-6B79C9EF2473}" srcOrd="2" destOrd="0" presId="urn:microsoft.com/office/officeart/2018/5/layout/IconCircleOutlineLabelList"/>
    <dgm:cxn modelId="{C5CF7A3A-C7FD-42BC-9E31-8A566AA216CC}" type="presParOf" srcId="{CAA347A0-2C4A-4B8A-BEC7-9D580B797E31}" destId="{2A18EB05-8FC4-4E75-8D8E-494B98734FB2}" srcOrd="3" destOrd="0" presId="urn:microsoft.com/office/officeart/2018/5/layout/IconCircleOutlineLabelList"/>
    <dgm:cxn modelId="{950B7A3C-607C-4A7D-8F0E-9D7AD6AD01FF}" type="presParOf" srcId="{58C8E383-6491-4748-BBCE-783AFB02FFA5}" destId="{155E92E2-2866-45CE-8D5C-E6B5A2D1CD2C}" srcOrd="5" destOrd="0" presId="urn:microsoft.com/office/officeart/2018/5/layout/IconCircleOutlineLabelList"/>
    <dgm:cxn modelId="{6A1C17E8-A605-4B39-BDCE-C1BA0171DB53}" type="presParOf" srcId="{58C8E383-6491-4748-BBCE-783AFB02FFA5}" destId="{3C5E87D3-2708-4633-AD96-0C781A350453}" srcOrd="6" destOrd="0" presId="urn:microsoft.com/office/officeart/2018/5/layout/IconCircleOutlineLabelList"/>
    <dgm:cxn modelId="{83E93673-013B-42BF-A3C7-BB24F2114202}" type="presParOf" srcId="{3C5E87D3-2708-4633-AD96-0C781A350453}" destId="{D9336F32-ABEC-44DC-9E38-ED9761B43F15}" srcOrd="0" destOrd="0" presId="urn:microsoft.com/office/officeart/2018/5/layout/IconCircleOutlineLabelList"/>
    <dgm:cxn modelId="{3AEF98A9-150D-4FB4-988D-A7B4077A7D76}" type="presParOf" srcId="{3C5E87D3-2708-4633-AD96-0C781A350453}" destId="{683CDDCD-18EF-4832-8B7E-7B2ECED636F4}" srcOrd="1" destOrd="0" presId="urn:microsoft.com/office/officeart/2018/5/layout/IconCircleOutlineLabelList"/>
    <dgm:cxn modelId="{87AEE4A1-F20D-44AE-B562-2CF83FFEE44E}" type="presParOf" srcId="{3C5E87D3-2708-4633-AD96-0C781A350453}" destId="{D3B8273D-FE11-4A74-90B2-E437D6A7D205}" srcOrd="2" destOrd="0" presId="urn:microsoft.com/office/officeart/2018/5/layout/IconCircleOutlineLabelList"/>
    <dgm:cxn modelId="{1CD9F1BE-F71E-4868-BEDA-C71A15F67759}" type="presParOf" srcId="{3C5E87D3-2708-4633-AD96-0C781A350453}" destId="{754FCA7C-01C6-49D1-82F4-230B00C7C4B3}" srcOrd="3" destOrd="0" presId="urn:microsoft.com/office/officeart/2018/5/layout/IconCircleOutlin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3C8BE-E85D-4F86-B36C-E14551E71FAD}">
      <dsp:nvSpPr>
        <dsp:cNvPr id="0" name=""/>
        <dsp:cNvSpPr/>
      </dsp:nvSpPr>
      <dsp:spPr>
        <a:xfrm>
          <a:off x="714087" y="758887"/>
          <a:ext cx="1098000" cy="1098000"/>
        </a:xfrm>
        <a:prstGeom prst="ellipse">
          <a:avLst/>
        </a:prstGeom>
        <a:solidFill>
          <a:schemeClr val="lt1">
            <a:alpha val="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FC48AB8-107D-48E4-9ABA-88061AFA0F53}">
      <dsp:nvSpPr>
        <dsp:cNvPr id="0" name=""/>
        <dsp:cNvSpPr/>
      </dsp:nvSpPr>
      <dsp:spPr>
        <a:xfrm>
          <a:off x="948087" y="992887"/>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A387D3A-67C5-4D49-8EF9-EB1439B22616}">
      <dsp:nvSpPr>
        <dsp:cNvPr id="0" name=""/>
        <dsp:cNvSpPr/>
      </dsp:nvSpPr>
      <dsp:spPr>
        <a:xfrm>
          <a:off x="377552" y="2198887"/>
          <a:ext cx="1741656" cy="112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Act in faith</a:t>
          </a:r>
        </a:p>
      </dsp:txBody>
      <dsp:txXfrm>
        <a:off x="377552" y="2198887"/>
        <a:ext cx="1741656" cy="1123199"/>
      </dsp:txXfrm>
    </dsp:sp>
    <dsp:sp modelId="{F6D8924E-E464-4E69-8E90-51FADA713BAC}">
      <dsp:nvSpPr>
        <dsp:cNvPr id="0" name=""/>
        <dsp:cNvSpPr/>
      </dsp:nvSpPr>
      <dsp:spPr>
        <a:xfrm>
          <a:off x="2829087" y="758887"/>
          <a:ext cx="1098000" cy="1098000"/>
        </a:xfrm>
        <a:prstGeom prst="ellipse">
          <a:avLst/>
        </a:prstGeom>
        <a:solidFill>
          <a:schemeClr val="lt1">
            <a:alpha val="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BAFB09-5EDB-428D-A66D-2F5D4CA823D2}">
      <dsp:nvSpPr>
        <dsp:cNvPr id="0" name=""/>
        <dsp:cNvSpPr/>
      </dsp:nvSpPr>
      <dsp:spPr>
        <a:xfrm>
          <a:off x="3063087" y="992887"/>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72DB62C-5E5C-4802-8CDA-35C9CF871C6D}">
      <dsp:nvSpPr>
        <dsp:cNvPr id="0" name=""/>
        <dsp:cNvSpPr/>
      </dsp:nvSpPr>
      <dsp:spPr>
        <a:xfrm>
          <a:off x="2492552" y="2198887"/>
          <a:ext cx="1741656" cy="112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Examine concepts and questions with an eternal perspective</a:t>
          </a:r>
        </a:p>
      </dsp:txBody>
      <dsp:txXfrm>
        <a:off x="2492552" y="2198887"/>
        <a:ext cx="1741656" cy="1123199"/>
      </dsp:txXfrm>
    </dsp:sp>
    <dsp:sp modelId="{C8200C73-C3F7-4FD3-AC57-D7C241844E80}">
      <dsp:nvSpPr>
        <dsp:cNvPr id="0" name=""/>
        <dsp:cNvSpPr/>
      </dsp:nvSpPr>
      <dsp:spPr>
        <a:xfrm>
          <a:off x="4944087" y="758887"/>
          <a:ext cx="1098000" cy="1098000"/>
        </a:xfrm>
        <a:prstGeom prst="ellipse">
          <a:avLst/>
        </a:prstGeom>
        <a:solidFill>
          <a:schemeClr val="lt1">
            <a:alpha val="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E17AC48-3DFE-4F38-ABAE-2E9569A41A20}">
      <dsp:nvSpPr>
        <dsp:cNvPr id="0" name=""/>
        <dsp:cNvSpPr/>
      </dsp:nvSpPr>
      <dsp:spPr>
        <a:xfrm>
          <a:off x="5178087" y="992887"/>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A18EB05-8FC4-4E75-8D8E-494B98734FB2}">
      <dsp:nvSpPr>
        <dsp:cNvPr id="0" name=""/>
        <dsp:cNvSpPr/>
      </dsp:nvSpPr>
      <dsp:spPr>
        <a:xfrm>
          <a:off x="4607552" y="2198887"/>
          <a:ext cx="1741656" cy="112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Seek further understanding through divinely appointed sources</a:t>
          </a:r>
        </a:p>
      </dsp:txBody>
      <dsp:txXfrm>
        <a:off x="4607552" y="2198887"/>
        <a:ext cx="1741656" cy="1123199"/>
      </dsp:txXfrm>
    </dsp:sp>
    <dsp:sp modelId="{D9336F32-ABEC-44DC-9E38-ED9761B43F15}">
      <dsp:nvSpPr>
        <dsp:cNvPr id="0" name=""/>
        <dsp:cNvSpPr/>
      </dsp:nvSpPr>
      <dsp:spPr>
        <a:xfrm>
          <a:off x="7881300" y="758887"/>
          <a:ext cx="1098000" cy="1098000"/>
        </a:xfrm>
        <a:prstGeom prst="ellipse">
          <a:avLst/>
        </a:prstGeom>
        <a:solidFill>
          <a:schemeClr val="lt1">
            <a:alpha val="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3CDDCD-18EF-4832-8B7E-7B2ECED636F4}">
      <dsp:nvSpPr>
        <dsp:cNvPr id="0" name=""/>
        <dsp:cNvSpPr/>
      </dsp:nvSpPr>
      <dsp:spPr>
        <a:xfrm>
          <a:off x="8115300" y="992887"/>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54FCA7C-01C6-49D1-82F4-230B00C7C4B3}">
      <dsp:nvSpPr>
        <dsp:cNvPr id="0" name=""/>
        <dsp:cNvSpPr/>
      </dsp:nvSpPr>
      <dsp:spPr>
        <a:xfrm>
          <a:off x="6708087" y="2198887"/>
          <a:ext cx="3444426" cy="112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LOOK for how we can find answers to important questions and resolve our concerns.</a:t>
          </a:r>
        </a:p>
      </dsp:txBody>
      <dsp:txXfrm>
        <a:off x="6708087" y="2198887"/>
        <a:ext cx="3444426" cy="112319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B7E7-536B-4822-866C-A74A441C63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250BD-96DD-4B6D-82A3-5DF2F2B74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D01370-5DBF-4916-B702-3524EEA70349}"/>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5" name="Footer Placeholder 4">
            <a:extLst>
              <a:ext uri="{FF2B5EF4-FFF2-40B4-BE49-F238E27FC236}">
                <a16:creationId xmlns:a16="http://schemas.microsoft.com/office/drawing/2014/main" id="{3B71F32D-5B32-4BA6-9D2D-B06AF0B34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19872-C963-4636-BE7B-CB0B02778DE8}"/>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154478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4AB1-F0B2-40FF-A70E-645D438CB5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E4DF6-CE1F-42F4-8898-5D86C8339C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1278F-EDBA-4FD5-86D0-3B76B6E24EDE}"/>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5" name="Footer Placeholder 4">
            <a:extLst>
              <a:ext uri="{FF2B5EF4-FFF2-40B4-BE49-F238E27FC236}">
                <a16:creationId xmlns:a16="http://schemas.microsoft.com/office/drawing/2014/main" id="{149D529D-80FB-4DCE-9674-01F67C141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5E015-C86E-4B21-BDC4-8209FB19026C}"/>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176610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96369-26D8-4856-AF29-C7FBBD3E48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B57C77-E5D9-4D5A-8B95-95762E7587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536CD-F699-420C-89C0-1A36FBCC9D06}"/>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5" name="Footer Placeholder 4">
            <a:extLst>
              <a:ext uri="{FF2B5EF4-FFF2-40B4-BE49-F238E27FC236}">
                <a16:creationId xmlns:a16="http://schemas.microsoft.com/office/drawing/2014/main" id="{61C64A6A-5521-4D12-B33F-406ED031D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54BF1-A494-49C2-A2A7-65B5435BBD31}"/>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101403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EA9D-7BE4-4DDE-96FA-2AD6DD90F3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77DBA-1404-40C4-A8CB-B15B5BFB5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4E0BD-BC81-4A90-A2F2-AB220903BA36}"/>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5" name="Footer Placeholder 4">
            <a:extLst>
              <a:ext uri="{FF2B5EF4-FFF2-40B4-BE49-F238E27FC236}">
                <a16:creationId xmlns:a16="http://schemas.microsoft.com/office/drawing/2014/main" id="{E0BB5C6A-C54D-4E31-8B56-E627575A1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298D2-DC1F-498C-ACEF-EFEC1F6A02C1}"/>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314984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1A5C-3474-4C41-A004-F48DD6ED9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7D758E-5D8E-4CE4-A150-B9C97CC11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141D4B-CA12-48C6-84DE-C45CF1CA13E8}"/>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5" name="Footer Placeholder 4">
            <a:extLst>
              <a:ext uri="{FF2B5EF4-FFF2-40B4-BE49-F238E27FC236}">
                <a16:creationId xmlns:a16="http://schemas.microsoft.com/office/drawing/2014/main" id="{D51BFA8A-BDAC-4070-A19D-24E8A31DB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CD62A-76AA-4E2F-978E-D93B77A36CA4}"/>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127792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E663-2144-4995-BFBD-5E232A78C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D5668-026C-4B59-8911-9CCBA8BE89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ACC594-83E3-4797-9BD3-67F187A78E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A1EEF2-3AC0-4480-9389-7358A1E9DCA4}"/>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6" name="Footer Placeholder 5">
            <a:extLst>
              <a:ext uri="{FF2B5EF4-FFF2-40B4-BE49-F238E27FC236}">
                <a16:creationId xmlns:a16="http://schemas.microsoft.com/office/drawing/2014/main" id="{745EFF4F-7F43-40BC-840F-9F3483D81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674E9-CD40-4381-8C42-B5B5D027A772}"/>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415387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D9C1-0DDB-4598-B33F-1FD71834FB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3732FE-1F61-4E65-BBE8-CB24F5A13B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A1BACD-582E-4015-B373-AE39AF7FFA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1BBDC2-ACD0-4900-A5B4-80A6385BA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BE4BBD-BC38-4487-B0C6-8FB9CF187B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1E871B-8420-4B11-8C67-74EE14FF7681}"/>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8" name="Footer Placeholder 7">
            <a:extLst>
              <a:ext uri="{FF2B5EF4-FFF2-40B4-BE49-F238E27FC236}">
                <a16:creationId xmlns:a16="http://schemas.microsoft.com/office/drawing/2014/main" id="{7FC143B1-F054-47EF-8B82-8CBD3741E8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AFC20C-743B-47EA-AF76-6A23E698F357}"/>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291392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7B0F-A12A-4C44-9AA3-DB6F2148C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08268D-69FB-49A5-B06D-8537D474803B}"/>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4" name="Footer Placeholder 3">
            <a:extLst>
              <a:ext uri="{FF2B5EF4-FFF2-40B4-BE49-F238E27FC236}">
                <a16:creationId xmlns:a16="http://schemas.microsoft.com/office/drawing/2014/main" id="{DF27340B-2FC0-4934-937F-69FB7A07C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F0230E-937A-4D93-8D78-9973C8018CE8}"/>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44804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BA13D-38E8-43C6-9198-C2AC619084A9}"/>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3" name="Footer Placeholder 2">
            <a:extLst>
              <a:ext uri="{FF2B5EF4-FFF2-40B4-BE49-F238E27FC236}">
                <a16:creationId xmlns:a16="http://schemas.microsoft.com/office/drawing/2014/main" id="{8D4E5E01-E278-4804-ACE7-E492B21BC1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D92FFA-4B58-4EFF-8FA1-D095AB31B162}"/>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211026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3BC0-6F01-4C82-913F-6590B9638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63F1A8-208F-440E-9AB4-5D00D876B9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DA109F-BADA-47EB-A684-1664A8ED5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D7385-D8CF-43CC-80ED-049808245A8E}"/>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6" name="Footer Placeholder 5">
            <a:extLst>
              <a:ext uri="{FF2B5EF4-FFF2-40B4-BE49-F238E27FC236}">
                <a16:creationId xmlns:a16="http://schemas.microsoft.com/office/drawing/2014/main" id="{697CCA9B-605A-4891-ADB9-0D378CED83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1E3A-BC2F-4C20-9628-6951BE896EE5}"/>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188867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AA96-A74B-4057-AEA6-151936A14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B5DE39-79B9-4DCB-8445-AF8CA98FF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934EBF-85B8-44A0-86A9-1092E1467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98D08D-837E-4EFD-AA04-20F8DFD6C594}"/>
              </a:ext>
            </a:extLst>
          </p:cNvPr>
          <p:cNvSpPr>
            <a:spLocks noGrp="1"/>
          </p:cNvSpPr>
          <p:nvPr>
            <p:ph type="dt" sz="half" idx="10"/>
          </p:nvPr>
        </p:nvSpPr>
        <p:spPr/>
        <p:txBody>
          <a:bodyPr/>
          <a:lstStyle/>
          <a:p>
            <a:fld id="{E9E4A1A3-BEC6-43CE-8DCB-58806839CD56}" type="datetimeFigureOut">
              <a:rPr lang="en-US" smtClean="0"/>
              <a:t>8/15/2018</a:t>
            </a:fld>
            <a:endParaRPr lang="en-US"/>
          </a:p>
        </p:txBody>
      </p:sp>
      <p:sp>
        <p:nvSpPr>
          <p:cNvPr id="6" name="Footer Placeholder 5">
            <a:extLst>
              <a:ext uri="{FF2B5EF4-FFF2-40B4-BE49-F238E27FC236}">
                <a16:creationId xmlns:a16="http://schemas.microsoft.com/office/drawing/2014/main" id="{C1D2E270-7276-4D85-8183-5C42A579A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0D6D2-FB5E-437B-B9EE-C37A3208C511}"/>
              </a:ext>
            </a:extLst>
          </p:cNvPr>
          <p:cNvSpPr>
            <a:spLocks noGrp="1"/>
          </p:cNvSpPr>
          <p:nvPr>
            <p:ph type="sldNum" sz="quarter" idx="12"/>
          </p:nvPr>
        </p:nvSpPr>
        <p:spPr/>
        <p:txBody>
          <a:bodyPr/>
          <a:lstStyle/>
          <a:p>
            <a:fld id="{BD8B020E-1A98-4222-81E1-A9CF24A215AC}" type="slidenum">
              <a:rPr lang="en-US" smtClean="0"/>
              <a:t>‹#›</a:t>
            </a:fld>
            <a:endParaRPr lang="en-US"/>
          </a:p>
        </p:txBody>
      </p:sp>
    </p:spTree>
    <p:extLst>
      <p:ext uri="{BB962C8B-B14F-4D97-AF65-F5344CB8AC3E}">
        <p14:creationId xmlns:p14="http://schemas.microsoft.com/office/powerpoint/2010/main" val="46261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1F599-2450-4CC4-92F3-BC451C896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63BD00-00F7-4D4F-B032-90FD26B26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D9B29-C020-447F-82DD-BB2751548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4A1A3-BEC6-43CE-8DCB-58806839CD56}" type="datetimeFigureOut">
              <a:rPr lang="en-US" smtClean="0"/>
              <a:t>8/15/2018</a:t>
            </a:fld>
            <a:endParaRPr lang="en-US"/>
          </a:p>
        </p:txBody>
      </p:sp>
      <p:sp>
        <p:nvSpPr>
          <p:cNvPr id="5" name="Footer Placeholder 4">
            <a:extLst>
              <a:ext uri="{FF2B5EF4-FFF2-40B4-BE49-F238E27FC236}">
                <a16:creationId xmlns:a16="http://schemas.microsoft.com/office/drawing/2014/main" id="{277E544B-7A13-46C4-8AB6-C16BBFD40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1ABF2F-8DDC-49FA-95ED-F9A80A17D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B020E-1A98-4222-81E1-A9CF24A215AC}" type="slidenum">
              <a:rPr lang="en-US" smtClean="0"/>
              <a:t>‹#›</a:t>
            </a:fld>
            <a:endParaRPr lang="en-US"/>
          </a:p>
        </p:txBody>
      </p:sp>
    </p:spTree>
    <p:extLst>
      <p:ext uri="{BB962C8B-B14F-4D97-AF65-F5344CB8AC3E}">
        <p14:creationId xmlns:p14="http://schemas.microsoft.com/office/powerpoint/2010/main" val="120027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lds.org/media-library/video/2016-05-2000-examining-questions-with-an-eternal-perspect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2B407A-D5DE-4674-9151-9DE2DA4278C2}"/>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rPr>
              <a:t>The Plan of Salvation</a:t>
            </a:r>
          </a:p>
        </p:txBody>
      </p:sp>
      <p:sp>
        <p:nvSpPr>
          <p:cNvPr id="3" name="Subtitle 2">
            <a:extLst>
              <a:ext uri="{FF2B5EF4-FFF2-40B4-BE49-F238E27FC236}">
                <a16:creationId xmlns:a16="http://schemas.microsoft.com/office/drawing/2014/main" id="{37A25479-5D9C-4779-AEFB-EE219BCF314B}"/>
              </a:ext>
            </a:extLst>
          </p:cNvPr>
          <p:cNvSpPr>
            <a:spLocks noGrp="1"/>
          </p:cNvSpPr>
          <p:nvPr>
            <p:ph type="subTitle" idx="1"/>
          </p:nvPr>
        </p:nvSpPr>
        <p:spPr>
          <a:xfrm>
            <a:off x="1339362" y="5815698"/>
            <a:ext cx="9144000" cy="420001"/>
          </a:xfrm>
        </p:spPr>
        <p:txBody>
          <a:bodyPr>
            <a:normAutofit/>
          </a:bodyPr>
          <a:lstStyle/>
          <a:p>
            <a:r>
              <a:rPr lang="en-US" sz="2000" dirty="0">
                <a:solidFill>
                  <a:srgbClr val="FEF369"/>
                </a:solidFill>
              </a:rPr>
              <a:t>PART II</a:t>
            </a:r>
          </a:p>
        </p:txBody>
      </p:sp>
      <p:pic>
        <p:nvPicPr>
          <p:cNvPr id="1026" name="Picture 2" descr="Image result for plan of salvation">
            <a:extLst>
              <a:ext uri="{FF2B5EF4-FFF2-40B4-BE49-F238E27FC236}">
                <a16:creationId xmlns:a16="http://schemas.microsoft.com/office/drawing/2014/main" id="{179D4F74-E74E-4CFB-9C1E-3AE51CD54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962" y="307731"/>
            <a:ext cx="5988976"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DA445E-F5FB-4A15-9E42-053927B59585}"/>
              </a:ext>
            </a:extLst>
          </p:cNvPr>
          <p:cNvSpPr/>
          <p:nvPr/>
        </p:nvSpPr>
        <p:spPr>
          <a:xfrm>
            <a:off x="2905760" y="3728720"/>
            <a:ext cx="1412240" cy="4267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2462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10F034-88ED-4C0D-9AD1-63A6694CD203}"/>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THE INTERNET</a:t>
            </a:r>
          </a:p>
        </p:txBody>
      </p:sp>
      <p:pic>
        <p:nvPicPr>
          <p:cNvPr id="2050" name="Picture 2" descr="Image result for search the web">
            <a:extLst>
              <a:ext uri="{FF2B5EF4-FFF2-40B4-BE49-F238E27FC236}">
                <a16:creationId xmlns:a16="http://schemas.microsoft.com/office/drawing/2014/main" id="{E0311B5E-4490-4601-9E28-1BC7ACFE0E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02" r="1" b="1895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A99E59-17C9-4D45-8F85-25B07E6D6886}"/>
              </a:ext>
            </a:extLst>
          </p:cNvPr>
          <p:cNvSpPr>
            <a:spLocks noGrp="1"/>
          </p:cNvSpPr>
          <p:nvPr>
            <p:ph idx="1"/>
          </p:nvPr>
        </p:nvSpPr>
        <p:spPr>
          <a:xfrm>
            <a:off x="8029319" y="917725"/>
            <a:ext cx="3424739" cy="4852362"/>
          </a:xfrm>
        </p:spPr>
        <p:txBody>
          <a:bodyPr anchor="ctr">
            <a:normAutofit fontScale="92500" lnSpcReduction="10000"/>
          </a:bodyPr>
          <a:lstStyle/>
          <a:p>
            <a:r>
              <a:rPr lang="en-US" dirty="0">
                <a:solidFill>
                  <a:srgbClr val="FFFFFF"/>
                </a:solidFill>
              </a:rPr>
              <a:t>On average, how long does it take for the search to provide answers? </a:t>
            </a:r>
          </a:p>
          <a:p>
            <a:r>
              <a:rPr lang="en-US" dirty="0">
                <a:solidFill>
                  <a:srgbClr val="FFFFFF"/>
                </a:solidFill>
              </a:rPr>
              <a:t>How is searching for an answer on the internet different from learning eternal truth?</a:t>
            </a:r>
          </a:p>
          <a:p>
            <a:r>
              <a:rPr lang="en-US" dirty="0">
                <a:solidFill>
                  <a:srgbClr val="FFFFFF"/>
                </a:solidFill>
              </a:rPr>
              <a:t>How do you feel when you need to wait for answers to important questions?</a:t>
            </a:r>
          </a:p>
          <a:p>
            <a:endParaRPr lang="en-US" dirty="0">
              <a:solidFill>
                <a:srgbClr val="FFFFFF"/>
              </a:solidFill>
            </a:endParaRPr>
          </a:p>
        </p:txBody>
      </p:sp>
    </p:spTree>
    <p:extLst>
      <p:ext uri="{BB962C8B-B14F-4D97-AF65-F5344CB8AC3E}">
        <p14:creationId xmlns:p14="http://schemas.microsoft.com/office/powerpoint/2010/main" val="30803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8C6B-282B-4CE5-B194-4CD9AB6B70F7}"/>
              </a:ext>
            </a:extLst>
          </p:cNvPr>
          <p:cNvSpPr>
            <a:spLocks noGrp="1"/>
          </p:cNvSpPr>
          <p:nvPr>
            <p:ph type="title"/>
          </p:nvPr>
        </p:nvSpPr>
        <p:spPr>
          <a:xfrm>
            <a:off x="648929" y="629266"/>
            <a:ext cx="5127031" cy="1676603"/>
          </a:xfrm>
        </p:spPr>
        <p:txBody>
          <a:bodyPr>
            <a:normAutofit/>
          </a:bodyPr>
          <a:lstStyle/>
          <a:p>
            <a:r>
              <a:rPr lang="en-US" b="1" dirty="0"/>
              <a:t>Doctrine and Covenants 9:7–8</a:t>
            </a:r>
          </a:p>
        </p:txBody>
      </p:sp>
      <p:sp>
        <p:nvSpPr>
          <p:cNvPr id="3" name="Content Placeholder 2">
            <a:extLst>
              <a:ext uri="{FF2B5EF4-FFF2-40B4-BE49-F238E27FC236}">
                <a16:creationId xmlns:a16="http://schemas.microsoft.com/office/drawing/2014/main" id="{3EF99CA6-1599-40E7-B7B7-2339ADFB6145}"/>
              </a:ext>
            </a:extLst>
          </p:cNvPr>
          <p:cNvSpPr>
            <a:spLocks noGrp="1"/>
          </p:cNvSpPr>
          <p:nvPr>
            <p:ph idx="1"/>
          </p:nvPr>
        </p:nvSpPr>
        <p:spPr>
          <a:xfrm>
            <a:off x="648930" y="2438400"/>
            <a:ext cx="5127029" cy="3785419"/>
          </a:xfrm>
        </p:spPr>
        <p:txBody>
          <a:bodyPr>
            <a:normAutofit/>
          </a:bodyPr>
          <a:lstStyle/>
          <a:p>
            <a:r>
              <a:rPr lang="en-US" dirty="0"/>
              <a:t>What was the reason Oliver was unable to translate? </a:t>
            </a:r>
          </a:p>
          <a:p>
            <a:r>
              <a:rPr lang="en-US" dirty="0"/>
              <a:t>Why is it important to know that the Lord expects us to study and put forth effort to learn for ourselves?</a:t>
            </a:r>
          </a:p>
        </p:txBody>
      </p:sp>
      <p:pic>
        <p:nvPicPr>
          <p:cNvPr id="3074" name="Picture 2" descr="Image result for oliver cowdery translate">
            <a:extLst>
              <a:ext uri="{FF2B5EF4-FFF2-40B4-BE49-F238E27FC236}">
                <a16:creationId xmlns:a16="http://schemas.microsoft.com/office/drawing/2014/main" id="{2D97C94D-5643-4712-9545-573AAB2A7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7" r="413" b="3"/>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47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07642912-93AB-41B4-9DE4-1ABE4D474AAE}"/>
              </a:ext>
            </a:extLst>
          </p:cNvPr>
          <p:cNvSpPr>
            <a:spLocks noGrp="1"/>
          </p:cNvSpPr>
          <p:nvPr>
            <p:ph type="title"/>
          </p:nvPr>
        </p:nvSpPr>
        <p:spPr>
          <a:xfrm>
            <a:off x="838200" y="5529884"/>
            <a:ext cx="8078342" cy="1096331"/>
          </a:xfrm>
        </p:spPr>
        <p:txBody>
          <a:bodyPr>
            <a:normAutofit/>
          </a:bodyPr>
          <a:lstStyle/>
          <a:p>
            <a:r>
              <a:rPr lang="en-US" b="1" dirty="0"/>
              <a:t>Acquiring Spiritual Knowledge</a:t>
            </a:r>
          </a:p>
        </p:txBody>
      </p:sp>
      <p:graphicFrame>
        <p:nvGraphicFramePr>
          <p:cNvPr id="5" name="Content Placeholder 2">
            <a:extLst>
              <a:ext uri="{FF2B5EF4-FFF2-40B4-BE49-F238E27FC236}">
                <a16:creationId xmlns:a16="http://schemas.microsoft.com/office/drawing/2014/main" id="{4A59CB33-BB17-4C8B-9BAD-3F547C5FAB36}"/>
              </a:ext>
            </a:extLst>
          </p:cNvPr>
          <p:cNvGraphicFramePr>
            <a:graphicFrameLocks noGrp="1"/>
          </p:cNvGraphicFramePr>
          <p:nvPr>
            <p:ph idx="1"/>
            <p:extLst>
              <p:ext uri="{D42A27DB-BD31-4B8C-83A1-F6EECF244321}">
                <p14:modId xmlns:p14="http://schemas.microsoft.com/office/powerpoint/2010/main" val="270767933"/>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7B863B71-BF85-442E-949B-5AA84BFE72FF}"/>
              </a:ext>
            </a:extLst>
          </p:cNvPr>
          <p:cNvGrpSpPr/>
          <p:nvPr/>
        </p:nvGrpSpPr>
        <p:grpSpPr>
          <a:xfrm>
            <a:off x="5225172" y="2867400"/>
            <a:ext cx="6369074" cy="3807153"/>
            <a:chOff x="4607552" y="2198887"/>
            <a:chExt cx="6369074" cy="3807153"/>
          </a:xfrm>
        </p:grpSpPr>
        <p:sp>
          <p:nvSpPr>
            <p:cNvPr id="16" name="Rectangle 15">
              <a:extLst>
                <a:ext uri="{FF2B5EF4-FFF2-40B4-BE49-F238E27FC236}">
                  <a16:creationId xmlns:a16="http://schemas.microsoft.com/office/drawing/2014/main" id="{509B1025-32E5-49DB-AD19-E7BB72E11386}"/>
                </a:ext>
              </a:extLst>
            </p:cNvPr>
            <p:cNvSpPr/>
            <p:nvPr/>
          </p:nvSpPr>
          <p:spPr>
            <a:xfrm>
              <a:off x="4607552" y="2198887"/>
              <a:ext cx="1741656" cy="11231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104F67EA-8637-410F-BDFB-4682182F43FA}"/>
                </a:ext>
              </a:extLst>
            </p:cNvPr>
            <p:cNvSpPr txBox="1"/>
            <p:nvPr/>
          </p:nvSpPr>
          <p:spPr>
            <a:xfrm>
              <a:off x="9234970" y="4882841"/>
              <a:ext cx="1741656" cy="11231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2400" kern="1200" dirty="0"/>
                <a:t>CORE DOCUMENT</a:t>
              </a:r>
            </a:p>
          </p:txBody>
        </p:sp>
      </p:grpSp>
    </p:spTree>
    <p:extLst>
      <p:ext uri="{BB962C8B-B14F-4D97-AF65-F5344CB8AC3E}">
        <p14:creationId xmlns:p14="http://schemas.microsoft.com/office/powerpoint/2010/main" val="183057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603A-C335-41FA-BA73-506CC4EBC2D9}"/>
              </a:ext>
            </a:extLst>
          </p:cNvPr>
          <p:cNvSpPr>
            <a:spLocks noGrp="1"/>
          </p:cNvSpPr>
          <p:nvPr>
            <p:ph type="title"/>
          </p:nvPr>
        </p:nvSpPr>
        <p:spPr/>
        <p:txBody>
          <a:bodyPr/>
          <a:lstStyle/>
          <a:p>
            <a:r>
              <a:rPr lang="en-US" dirty="0"/>
              <a:t>Video “Examining Questions with an Eternal Perspective”</a:t>
            </a:r>
          </a:p>
        </p:txBody>
      </p:sp>
      <p:sp>
        <p:nvSpPr>
          <p:cNvPr id="3" name="Content Placeholder 2">
            <a:extLst>
              <a:ext uri="{FF2B5EF4-FFF2-40B4-BE49-F238E27FC236}">
                <a16:creationId xmlns:a16="http://schemas.microsoft.com/office/drawing/2014/main" id="{170D92E9-7CFF-4386-AE18-98608EA2E5F3}"/>
              </a:ext>
            </a:extLst>
          </p:cNvPr>
          <p:cNvSpPr>
            <a:spLocks noGrp="1"/>
          </p:cNvSpPr>
          <p:nvPr>
            <p:ph idx="1"/>
          </p:nvPr>
        </p:nvSpPr>
        <p:spPr>
          <a:xfrm>
            <a:off x="838200" y="5514108"/>
            <a:ext cx="10515600" cy="1096963"/>
          </a:xfrm>
        </p:spPr>
        <p:txBody>
          <a:bodyPr/>
          <a:lstStyle/>
          <a:p>
            <a:r>
              <a:rPr lang="en-US" dirty="0"/>
              <a:t>How did Lauren examine her friend’s question with an eternal perspective?</a:t>
            </a:r>
          </a:p>
        </p:txBody>
      </p:sp>
      <p:sp>
        <p:nvSpPr>
          <p:cNvPr id="4" name="Rectangle 3">
            <a:extLst>
              <a:ext uri="{FF2B5EF4-FFF2-40B4-BE49-F238E27FC236}">
                <a16:creationId xmlns:a16="http://schemas.microsoft.com/office/drawing/2014/main" id="{F683663E-7B8D-437B-9C0C-6970B7A8543E}"/>
              </a:ext>
            </a:extLst>
          </p:cNvPr>
          <p:cNvSpPr/>
          <p:nvPr/>
        </p:nvSpPr>
        <p:spPr>
          <a:xfrm>
            <a:off x="838200" y="6403217"/>
            <a:ext cx="10926618" cy="646331"/>
          </a:xfrm>
          <a:prstGeom prst="rect">
            <a:avLst/>
          </a:prstGeom>
        </p:spPr>
        <p:txBody>
          <a:bodyPr wrap="square">
            <a:spAutoFit/>
          </a:bodyPr>
          <a:lstStyle/>
          <a:p>
            <a:r>
              <a:rPr lang="en-US" dirty="0">
                <a:hlinkClick r:id="rId2"/>
              </a:rPr>
              <a:t>http://www.lds.org/media-library/video/2016-05-2000-examining-questions-with-an-eternal-perspective</a:t>
            </a:r>
            <a:endParaRPr lang="en-US" dirty="0"/>
          </a:p>
          <a:p>
            <a:endParaRPr lang="en-US" dirty="0"/>
          </a:p>
        </p:txBody>
      </p:sp>
      <p:pic>
        <p:nvPicPr>
          <p:cNvPr id="7170" name="Picture 2" descr="Image result for examining questions with an eternal perspective">
            <a:extLst>
              <a:ext uri="{FF2B5EF4-FFF2-40B4-BE49-F238E27FC236}">
                <a16:creationId xmlns:a16="http://schemas.microsoft.com/office/drawing/2014/main" id="{851C0215-18A2-4F27-91E0-62AD79D6A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2128838"/>
            <a:ext cx="43815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7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7114-F994-4A86-A246-453E19D58B9A}"/>
              </a:ext>
            </a:extLst>
          </p:cNvPr>
          <p:cNvSpPr>
            <a:spLocks noGrp="1"/>
          </p:cNvSpPr>
          <p:nvPr>
            <p:ph type="title"/>
          </p:nvPr>
        </p:nvSpPr>
        <p:spPr>
          <a:xfrm>
            <a:off x="655320" y="365125"/>
            <a:ext cx="5120114" cy="1692794"/>
          </a:xfrm>
        </p:spPr>
        <p:txBody>
          <a:bodyPr>
            <a:normAutofit/>
          </a:bodyPr>
          <a:lstStyle/>
          <a:p>
            <a:r>
              <a:rPr lang="en-US"/>
              <a:t>Practice Exercise </a:t>
            </a:r>
            <a:endParaRPr lang="en-US" dirty="0"/>
          </a:p>
        </p:txBody>
      </p:sp>
      <p:cxnSp>
        <p:nvCxnSpPr>
          <p:cNvPr id="4100"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3AE109-FFDE-4F77-99EC-638A2EF1EFD9}"/>
              </a:ext>
            </a:extLst>
          </p:cNvPr>
          <p:cNvSpPr>
            <a:spLocks noGrp="1"/>
          </p:cNvSpPr>
          <p:nvPr>
            <p:ph idx="1"/>
          </p:nvPr>
        </p:nvSpPr>
        <p:spPr>
          <a:xfrm>
            <a:off x="193041" y="2575033"/>
            <a:ext cx="5902960" cy="4282953"/>
          </a:xfrm>
        </p:spPr>
        <p:txBody>
          <a:bodyPr>
            <a:normAutofit/>
          </a:bodyPr>
          <a:lstStyle/>
          <a:p>
            <a:pPr marL="0" indent="0">
              <a:buNone/>
            </a:pPr>
            <a:r>
              <a:rPr lang="en-US" sz="2000" dirty="0"/>
              <a:t>You are sitting in a science class where the teacher and students are discussing theories about how our galaxy and solar system came into existence. The teacher takes several opportunities to attempt to discredit the idea that a divine Creator could have played a role in the creation of the world. The teacher points out multiple facts that seem to support this conclusion, and several students voice their support of the teacher’s opinion. By the end of class you are somewhat troubled as you try to reconcile what you have learned at home and in church with what you are learning in this class. By the time you arrive home, the following questions keep coming up in your mind: Was our galaxy really just formed by random events? Are we just here by chance?</a:t>
            </a:r>
          </a:p>
        </p:txBody>
      </p:sp>
      <p:pic>
        <p:nvPicPr>
          <p:cNvPr id="4098" name="Picture 2" descr="Image result for teaching creation classroom">
            <a:extLst>
              <a:ext uri="{FF2B5EF4-FFF2-40B4-BE49-F238E27FC236}">
                <a16:creationId xmlns:a16="http://schemas.microsoft.com/office/drawing/2014/main" id="{F3E953BE-BBC5-48D8-85A8-B1C7B06FCF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19" r="15255" b="-2"/>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7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journal writing">
            <a:extLst>
              <a:ext uri="{FF2B5EF4-FFF2-40B4-BE49-F238E27FC236}">
                <a16:creationId xmlns:a16="http://schemas.microsoft.com/office/drawing/2014/main" id="{FA05EB37-582B-44BD-BCB6-1CC57B155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43F0A1B-CFEA-48B4-8432-67D95C5BABF8}"/>
              </a:ext>
            </a:extLst>
          </p:cNvPr>
          <p:cNvSpPr>
            <a:spLocks noGrp="1"/>
          </p:cNvSpPr>
          <p:nvPr>
            <p:ph type="title"/>
          </p:nvPr>
        </p:nvSpPr>
        <p:spPr>
          <a:xfrm>
            <a:off x="709448" y="1913950"/>
            <a:ext cx="4204137" cy="1342754"/>
          </a:xfrm>
        </p:spPr>
        <p:txBody>
          <a:bodyPr>
            <a:normAutofit/>
          </a:bodyPr>
          <a:lstStyle/>
          <a:p>
            <a:pPr algn="ctr"/>
            <a:r>
              <a:rPr lang="en-US" sz="3600"/>
              <a:t>JOURNAL</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C3929D-75D5-4B0C-BE9D-72D32BDAA35C}"/>
              </a:ext>
            </a:extLst>
          </p:cNvPr>
          <p:cNvSpPr>
            <a:spLocks noGrp="1"/>
          </p:cNvSpPr>
          <p:nvPr>
            <p:ph idx="1"/>
          </p:nvPr>
        </p:nvSpPr>
        <p:spPr>
          <a:xfrm>
            <a:off x="525516" y="3417573"/>
            <a:ext cx="5011684" cy="2619839"/>
          </a:xfrm>
        </p:spPr>
        <p:txBody>
          <a:bodyPr anchor="ctr">
            <a:normAutofit/>
          </a:bodyPr>
          <a:lstStyle/>
          <a:p>
            <a:r>
              <a:rPr lang="en-US" sz="2400" dirty="0"/>
              <a:t>Record what you could do in this situation to show Heavenly Father that you are willing to act in faith.</a:t>
            </a:r>
          </a:p>
          <a:p>
            <a:r>
              <a:rPr lang="en-US" sz="2400" dirty="0"/>
              <a:t>Share with each other what you wrote.</a:t>
            </a:r>
          </a:p>
        </p:txBody>
      </p:sp>
    </p:spTree>
    <p:extLst>
      <p:ext uri="{BB962C8B-B14F-4D97-AF65-F5344CB8AC3E}">
        <p14:creationId xmlns:p14="http://schemas.microsoft.com/office/powerpoint/2010/main" val="403655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AC1DDD04-3FA7-44E4-947B-6D5084793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9" b="15872"/>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62712F-73D3-4FE6-BB1C-A9FCDF4BE394}"/>
              </a:ext>
            </a:extLst>
          </p:cNvPr>
          <p:cNvSpPr>
            <a:spLocks noGrp="1"/>
          </p:cNvSpPr>
          <p:nvPr>
            <p:ph type="title"/>
          </p:nvPr>
        </p:nvSpPr>
        <p:spPr>
          <a:xfrm>
            <a:off x="286837" y="306531"/>
            <a:ext cx="5809162" cy="2168815"/>
          </a:xfrm>
        </p:spPr>
        <p:txBody>
          <a:bodyPr>
            <a:normAutofit/>
          </a:bodyPr>
          <a:lstStyle/>
          <a:p>
            <a:r>
              <a:rPr lang="en-US" sz="3600" b="1" dirty="0">
                <a:solidFill>
                  <a:schemeClr val="bg1"/>
                </a:solidFill>
                <a:effectLst>
                  <a:outerShdw blurRad="38100" dist="38100" dir="2700000" algn="tl">
                    <a:srgbClr val="000000">
                      <a:alpha val="43137"/>
                    </a:srgbClr>
                  </a:outerShdw>
                </a:effectLst>
              </a:rPr>
              <a:t>Was our galaxy really just formed by random events? </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Are we just here by chance?</a:t>
            </a:r>
          </a:p>
        </p:txBody>
      </p:sp>
      <p:sp>
        <p:nvSpPr>
          <p:cNvPr id="3" name="Content Placeholder 2">
            <a:extLst>
              <a:ext uri="{FF2B5EF4-FFF2-40B4-BE49-F238E27FC236}">
                <a16:creationId xmlns:a16="http://schemas.microsoft.com/office/drawing/2014/main" id="{DDA7B43E-B02C-43CB-A2DF-384A0C47A3DE}"/>
              </a:ext>
            </a:extLst>
          </p:cNvPr>
          <p:cNvSpPr>
            <a:spLocks noGrp="1"/>
          </p:cNvSpPr>
          <p:nvPr>
            <p:ph idx="1"/>
          </p:nvPr>
        </p:nvSpPr>
        <p:spPr>
          <a:xfrm>
            <a:off x="286839" y="4110183"/>
            <a:ext cx="11783242" cy="2747808"/>
          </a:xfrm>
        </p:spPr>
        <p:txBody>
          <a:bodyPr anchor="ctr">
            <a:normAutofit/>
          </a:bodyPr>
          <a:lstStyle/>
          <a:p>
            <a:r>
              <a:rPr lang="en-US" sz="1800" i="1" dirty="0">
                <a:solidFill>
                  <a:srgbClr val="000000"/>
                </a:solidFill>
              </a:rPr>
              <a:t>How can you examine these questions from an eternal perspective?</a:t>
            </a:r>
          </a:p>
          <a:p>
            <a:pPr fontAlgn="base"/>
            <a:r>
              <a:rPr lang="en-US" sz="1800" dirty="0"/>
              <a:t>What do I know about God, and how do I know it?</a:t>
            </a:r>
          </a:p>
          <a:p>
            <a:pPr fontAlgn="base"/>
            <a:r>
              <a:rPr lang="en-US" sz="1800" dirty="0"/>
              <a:t>What do the scriptures or recent prophets say about the Creation?</a:t>
            </a:r>
          </a:p>
          <a:p>
            <a:pPr fontAlgn="base"/>
            <a:r>
              <a:rPr lang="en-US" sz="1800" dirty="0"/>
              <a:t>When or how have I felt the Spirit witness that there is a Creator?</a:t>
            </a:r>
          </a:p>
          <a:p>
            <a:pPr fontAlgn="base"/>
            <a:r>
              <a:rPr lang="en-US" sz="1800" dirty="0"/>
              <a:t>Does any of the scientific evidence disprove the possibility that God exists and could have created the heavens and the earth?</a:t>
            </a:r>
          </a:p>
          <a:p>
            <a:pPr fontAlgn="base"/>
            <a:r>
              <a:rPr lang="en-US" sz="1800" dirty="0"/>
              <a:t>How can the information that science discovers about our galaxy and the earth witness that there is a divine Creator?</a:t>
            </a:r>
          </a:p>
        </p:txBody>
      </p:sp>
      <p:sp>
        <p:nvSpPr>
          <p:cNvPr id="4" name="Rectangle 3">
            <a:extLst>
              <a:ext uri="{FF2B5EF4-FFF2-40B4-BE49-F238E27FC236}">
                <a16:creationId xmlns:a16="http://schemas.microsoft.com/office/drawing/2014/main" id="{6D616337-E5BC-4E0C-9AEB-1FF38A54E9C0}"/>
              </a:ext>
            </a:extLst>
          </p:cNvPr>
          <p:cNvSpPr/>
          <p:nvPr/>
        </p:nvSpPr>
        <p:spPr>
          <a:xfrm>
            <a:off x="7512858" y="4409196"/>
            <a:ext cx="4557223" cy="646331"/>
          </a:xfrm>
          <a:prstGeom prst="rect">
            <a:avLst/>
          </a:prstGeom>
        </p:spPr>
        <p:txBody>
          <a:bodyPr wrap="square">
            <a:spAutoFit/>
          </a:bodyPr>
          <a:lstStyle/>
          <a:p>
            <a:r>
              <a:rPr lang="en-US" i="1" dirty="0"/>
              <a:t>What inspired sources can help with these questions?</a:t>
            </a:r>
          </a:p>
        </p:txBody>
      </p:sp>
    </p:spTree>
    <p:extLst>
      <p:ext uri="{BB962C8B-B14F-4D97-AF65-F5344CB8AC3E}">
        <p14:creationId xmlns:p14="http://schemas.microsoft.com/office/powerpoint/2010/main" val="58005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2B407A-D5DE-4674-9151-9DE2DA4278C2}"/>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rPr>
              <a:t>The Plan of Salvation</a:t>
            </a:r>
          </a:p>
        </p:txBody>
      </p:sp>
      <p:sp>
        <p:nvSpPr>
          <p:cNvPr id="3" name="Subtitle 2">
            <a:extLst>
              <a:ext uri="{FF2B5EF4-FFF2-40B4-BE49-F238E27FC236}">
                <a16:creationId xmlns:a16="http://schemas.microsoft.com/office/drawing/2014/main" id="{37A25479-5D9C-4779-AEFB-EE219BCF314B}"/>
              </a:ext>
            </a:extLst>
          </p:cNvPr>
          <p:cNvSpPr>
            <a:spLocks noGrp="1"/>
          </p:cNvSpPr>
          <p:nvPr>
            <p:ph type="subTitle" idx="1"/>
          </p:nvPr>
        </p:nvSpPr>
        <p:spPr>
          <a:xfrm>
            <a:off x="1339362" y="5815698"/>
            <a:ext cx="9144000" cy="420001"/>
          </a:xfrm>
        </p:spPr>
        <p:txBody>
          <a:bodyPr>
            <a:normAutofit/>
          </a:bodyPr>
          <a:lstStyle/>
          <a:p>
            <a:r>
              <a:rPr lang="en-US" sz="2000" dirty="0">
                <a:solidFill>
                  <a:srgbClr val="FEF369"/>
                </a:solidFill>
              </a:rPr>
              <a:t>PART II</a:t>
            </a:r>
          </a:p>
        </p:txBody>
      </p:sp>
      <p:pic>
        <p:nvPicPr>
          <p:cNvPr id="1026" name="Picture 2" descr="Image result for plan of salvation">
            <a:extLst>
              <a:ext uri="{FF2B5EF4-FFF2-40B4-BE49-F238E27FC236}">
                <a16:creationId xmlns:a16="http://schemas.microsoft.com/office/drawing/2014/main" id="{179D4F74-E74E-4CFB-9C1E-3AE51CD54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962" y="307731"/>
            <a:ext cx="5988976"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DA445E-F5FB-4A15-9E42-053927B59585}"/>
              </a:ext>
            </a:extLst>
          </p:cNvPr>
          <p:cNvSpPr/>
          <p:nvPr/>
        </p:nvSpPr>
        <p:spPr>
          <a:xfrm>
            <a:off x="2905760" y="3728720"/>
            <a:ext cx="1412240" cy="4267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5565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456</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Plan of Salvation</vt:lpstr>
      <vt:lpstr>THE INTERNET</vt:lpstr>
      <vt:lpstr>Doctrine and Covenants 9:7–8</vt:lpstr>
      <vt:lpstr>Acquiring Spiritual Knowledge</vt:lpstr>
      <vt:lpstr>Video “Examining Questions with an Eternal Perspective”</vt:lpstr>
      <vt:lpstr>Practice Exercise </vt:lpstr>
      <vt:lpstr>JOURNAL</vt:lpstr>
      <vt:lpstr>Was our galaxy really just formed by random events?  Are we just here by chance?</vt:lpstr>
      <vt:lpstr>The Plan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Eric D. Richards</dc:creator>
  <cp:lastModifiedBy>Eric D. Richards</cp:lastModifiedBy>
  <cp:revision>3</cp:revision>
  <dcterms:created xsi:type="dcterms:W3CDTF">2018-08-15T15:05:04Z</dcterms:created>
  <dcterms:modified xsi:type="dcterms:W3CDTF">2018-08-15T15:09:47Z</dcterms:modified>
</cp:coreProperties>
</file>