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08A411-E1C3-490E-B865-47D0A5ABFA09}" type="datetimeFigureOut">
              <a:rPr lang="en-US" smtClean="0"/>
              <a:t>8/14/2018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3BE4B0-04A2-4869-82AB-5CA877DAF249}" type="slidenum">
              <a:rPr lang="en-US" smtClean="0"/>
              <a:t>‹#›</a:t>
            </a:fld>
            <a:endParaRPr lang="en-US"/>
          </a:p>
        </p:txBody>
      </p:sp>
    </p:spTree>
    <p:extLst>
      <p:ext uri="{BB962C8B-B14F-4D97-AF65-F5344CB8AC3E}">
        <p14:creationId xmlns:p14="http://schemas.microsoft.com/office/powerpoint/2010/main" val="2644006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class to give a thumbs up for a true statement.  If they know it’s false have them raise their hand and say </a:t>
            </a:r>
            <a:br>
              <a:rPr lang="en-US" dirty="0"/>
            </a:br>
            <a:r>
              <a:rPr lang="en-US" dirty="0"/>
              <a:t>that</a:t>
            </a:r>
            <a:r>
              <a:rPr lang="en-US" baseline="0" dirty="0"/>
              <a:t> isn’t true”   Then invite the students to find the doctrinal mastery scripture that teaches the truth.  </a:t>
            </a:r>
            <a:endParaRPr lang="en-US" dirty="0"/>
          </a:p>
        </p:txBody>
      </p:sp>
      <p:sp>
        <p:nvSpPr>
          <p:cNvPr id="4" name="Slide Number Placeholder 3"/>
          <p:cNvSpPr>
            <a:spLocks noGrp="1"/>
          </p:cNvSpPr>
          <p:nvPr>
            <p:ph type="sldNum" sz="quarter" idx="10"/>
          </p:nvPr>
        </p:nvSpPr>
        <p:spPr/>
        <p:txBody>
          <a:bodyPr/>
          <a:lstStyle/>
          <a:p>
            <a:fld id="{9C3BE4B0-04A2-4869-82AB-5CA877DAF249}" type="slidenum">
              <a:rPr lang="en-US" smtClean="0"/>
              <a:t>3</a:t>
            </a:fld>
            <a:endParaRPr lang="en-US"/>
          </a:p>
        </p:txBody>
      </p:sp>
    </p:spTree>
    <p:extLst>
      <p:ext uri="{BB962C8B-B14F-4D97-AF65-F5344CB8AC3E}">
        <p14:creationId xmlns:p14="http://schemas.microsoft.com/office/powerpoint/2010/main" val="1654814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4F4551-1F5A-4736-BE87-F573E4BD9E01}"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220984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4F4551-1F5A-4736-BE87-F573E4BD9E01}"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151760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4F4551-1F5A-4736-BE87-F573E4BD9E01}"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2753990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4F4551-1F5A-4736-BE87-F573E4BD9E01}"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38220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4F4551-1F5A-4736-BE87-F573E4BD9E01}" type="datetimeFigureOut">
              <a:rPr lang="en-US" smtClean="0"/>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91813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4F4551-1F5A-4736-BE87-F573E4BD9E01}"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151728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F4551-1F5A-4736-BE87-F573E4BD9E01}" type="datetimeFigureOut">
              <a:rPr lang="en-US" smtClean="0"/>
              <a:t>8/14/2018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3142782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B4F4551-1F5A-4736-BE87-F573E4BD9E01}" type="datetimeFigureOut">
              <a:rPr lang="en-US" smtClean="0"/>
              <a:t>8/14/2018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137355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F4551-1F5A-4736-BE87-F573E4BD9E01}" type="datetimeFigureOut">
              <a:rPr lang="en-US" smtClean="0"/>
              <a:t>8/14/2018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28903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4F4551-1F5A-4736-BE87-F573E4BD9E01}"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147927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4F4551-1F5A-4736-BE87-F573E4BD9E01}" type="datetimeFigureOut">
              <a:rPr lang="en-US" smtClean="0"/>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B1C93-7F5C-49C4-B799-279437BB640F}" type="slidenum">
              <a:rPr lang="en-US" smtClean="0"/>
              <a:t>‹#›</a:t>
            </a:fld>
            <a:endParaRPr lang="en-US"/>
          </a:p>
        </p:txBody>
      </p:sp>
    </p:spTree>
    <p:extLst>
      <p:ext uri="{BB962C8B-B14F-4D97-AF65-F5344CB8AC3E}">
        <p14:creationId xmlns:p14="http://schemas.microsoft.com/office/powerpoint/2010/main" val="334159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4F4551-1F5A-4736-BE87-F573E4BD9E01}" type="datetimeFigureOut">
              <a:rPr lang="en-US" smtClean="0"/>
              <a:t>8/14/2018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B1C93-7F5C-49C4-B799-279437BB640F}" type="slidenum">
              <a:rPr lang="en-US" smtClean="0"/>
              <a:t>‹#›</a:t>
            </a:fld>
            <a:endParaRPr lang="en-US"/>
          </a:p>
        </p:txBody>
      </p:sp>
    </p:spTree>
    <p:extLst>
      <p:ext uri="{BB962C8B-B14F-4D97-AF65-F5344CB8AC3E}">
        <p14:creationId xmlns:p14="http://schemas.microsoft.com/office/powerpoint/2010/main" val="3610339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www.lds.org/languages/eng/content/scriptures/dc-testament/dc/29.10-11?#9" TargetMode="External"/><Relationship Id="rId3" Type="http://schemas.openxmlformats.org/officeDocument/2006/relationships/image" Target="../media/image3.jpeg"/><Relationship Id="rId7" Type="http://schemas.openxmlformats.org/officeDocument/2006/relationships/hyperlink" Target="https://www.lds.org/languages/eng/content/scriptures/dc-testament/dc/130.22-23?#2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lds.org/languages/eng/content/scriptures/dc-testament/dc/6.36?#35" TargetMode="External"/><Relationship Id="rId5" Type="http://schemas.openxmlformats.org/officeDocument/2006/relationships/hyperlink" Target="https://www.lds.org/languages/eng/content/scriptures/dc-testament/dc/8.2-3?#1" TargetMode="External"/><Relationship Id="rId4" Type="http://schemas.openxmlformats.org/officeDocument/2006/relationships/hyperlink" Target="https://www.lds.org/languages/eng/content/scriptures/dc-testament/dc/88.118?#117"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7"/>
            <a:ext cx="3249230"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5677" y="914400"/>
            <a:ext cx="27432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200" kern="1200" dirty="0">
                <a:solidFill>
                  <a:srgbClr val="FFFFFF"/>
                </a:solidFill>
                <a:latin typeface="+mj-lt"/>
                <a:ea typeface="+mj-ea"/>
                <a:cs typeface="+mj-cs"/>
              </a:rPr>
              <a:t>The Godhead</a:t>
            </a:r>
          </a:p>
        </p:txBody>
      </p:sp>
      <p:sp>
        <p:nvSpPr>
          <p:cNvPr id="5" name="Title 1"/>
          <p:cNvSpPr>
            <a:spLocks noGrp="1"/>
          </p:cNvSpPr>
          <p:nvPr>
            <p:ph type="subTitle" idx="1"/>
          </p:nvPr>
        </p:nvSpPr>
        <p:spPr>
          <a:xfrm>
            <a:off x="505677" y="4170501"/>
            <a:ext cx="2743200" cy="1525597"/>
          </a:xfrm>
        </p:spPr>
        <p:txBody>
          <a:bodyPr vert="horz" lIns="91440" tIns="45720" rIns="91440" bIns="45720" rtlCol="0">
            <a:normAutofit/>
          </a:bodyPr>
          <a:lstStyle/>
          <a:p>
            <a:pPr>
              <a:lnSpc>
                <a:spcPct val="90000"/>
              </a:lnSpc>
              <a:spcBef>
                <a:spcPts val="1000"/>
              </a:spcBef>
            </a:pPr>
            <a:r>
              <a:rPr lang="en-US" sz="1700" kern="1200" dirty="0">
                <a:solidFill>
                  <a:srgbClr val="FFFFFF"/>
                </a:solidFill>
                <a:latin typeface="+mn-lt"/>
                <a:ea typeface="+mn-ea"/>
                <a:cs typeface="+mn-cs"/>
              </a:rPr>
              <a:t>Part II</a:t>
            </a:r>
          </a:p>
        </p:txBody>
      </p:sp>
      <p:cxnSp>
        <p:nvCxnSpPr>
          <p:cNvPr id="73" name="Straight Connector 72">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3344" y="3910267"/>
            <a:ext cx="1940093"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026" name="Picture 2" descr="Image result for godhead lds">
            <a:extLst>
              <a:ext uri="{FF2B5EF4-FFF2-40B4-BE49-F238E27FC236}">
                <a16:creationId xmlns:a16="http://schemas.microsoft.com/office/drawing/2014/main" id="{1665A67A-BFF5-412A-8DBC-DE1D22D59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1488" y="492573"/>
            <a:ext cx="4542914" cy="588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02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subTitle" idx="1"/>
          </p:nvPr>
        </p:nvSpPr>
        <p:spPr>
          <a:xfrm>
            <a:off x="3711268" y="76200"/>
            <a:ext cx="5204132" cy="3048000"/>
          </a:xfrm>
        </p:spPr>
        <p:txBody>
          <a:bodyPr>
            <a:normAutofit fontScale="25000" lnSpcReduction="20000"/>
          </a:bodyPr>
          <a:lstStyle/>
          <a:p>
            <a:pPr algn="l">
              <a:lnSpc>
                <a:spcPct val="170000"/>
              </a:lnSpc>
            </a:pPr>
            <a:r>
              <a:rPr lang="en-US" sz="5500" dirty="0">
                <a:solidFill>
                  <a:schemeClr val="tx1"/>
                </a:solidFill>
                <a:latin typeface="Bahnschrift" panose="020B0502040204020203" pitchFamily="34" charset="0"/>
              </a:rPr>
              <a:t>With a partner...</a:t>
            </a:r>
            <a:br>
              <a:rPr lang="en-US" sz="5500" dirty="0">
                <a:solidFill>
                  <a:schemeClr val="tx1"/>
                </a:solidFill>
                <a:latin typeface="Bahnschrift" panose="020B0502040204020203" pitchFamily="34" charset="0"/>
              </a:rPr>
            </a:br>
            <a:br>
              <a:rPr lang="en-US" sz="5500" dirty="0">
                <a:solidFill>
                  <a:schemeClr val="tx1"/>
                </a:solidFill>
                <a:latin typeface="Bahnschrift" panose="020B0502040204020203" pitchFamily="34" charset="0"/>
              </a:rPr>
            </a:br>
            <a:r>
              <a:rPr lang="en-US" sz="5500" dirty="0">
                <a:solidFill>
                  <a:schemeClr val="tx1"/>
                </a:solidFill>
                <a:latin typeface="Bahnschrift" panose="020B0502040204020203" pitchFamily="34" charset="0"/>
              </a:rPr>
              <a:t>You and your companion are missionaries. You meet a pleasant elderly man named Ben. You talk to Ben and set up an appointment with him. When your companion asks him what his beliefs are about God, Ben says, “I’ve always thought of God as an essence that is everywhere at once.” You and your companion both feel that it would be helpful for Ben to understand the true nature of the Godhead.</a:t>
            </a:r>
            <a:br>
              <a:rPr lang="en-US" sz="5500" dirty="0">
                <a:solidFill>
                  <a:schemeClr val="tx1"/>
                </a:solidFill>
                <a:latin typeface="Bahnschrift" panose="020B0502040204020203" pitchFamily="34" charset="0"/>
              </a:rPr>
            </a:br>
            <a:br>
              <a:rPr lang="en-US" dirty="0">
                <a:solidFill>
                  <a:schemeClr val="tx1"/>
                </a:solidFill>
                <a:latin typeface="Bahnschrift" panose="020B0502040204020203" pitchFamily="34" charset="0"/>
              </a:rPr>
            </a:br>
            <a:endParaRPr lang="en-US" dirty="0"/>
          </a:p>
        </p:txBody>
      </p:sp>
      <p:sp>
        <p:nvSpPr>
          <p:cNvPr id="9" name="TextBox 8"/>
          <p:cNvSpPr txBox="1"/>
          <p:nvPr/>
        </p:nvSpPr>
        <p:spPr>
          <a:xfrm>
            <a:off x="3810000" y="3505200"/>
            <a:ext cx="5334000" cy="3231654"/>
          </a:xfrm>
          <a:prstGeom prst="rect">
            <a:avLst/>
          </a:prstGeom>
          <a:noFill/>
        </p:spPr>
        <p:txBody>
          <a:bodyPr wrap="square" rtlCol="0">
            <a:spAutoFit/>
          </a:bodyPr>
          <a:lstStyle/>
          <a:p>
            <a:r>
              <a:rPr lang="en-US" dirty="0">
                <a:solidFill>
                  <a:schemeClr val="tx1"/>
                </a:solidFill>
                <a:latin typeface="Bahnschrift" panose="020B0502040204020203" pitchFamily="34" charset="0"/>
              </a:rPr>
              <a:t>Prepare a brief lesson on the Godhead and include the following:</a:t>
            </a:r>
            <a:br>
              <a:rPr lang="en-US" dirty="0">
                <a:solidFill>
                  <a:schemeClr val="tx1"/>
                </a:solidFill>
                <a:latin typeface="Bahnschrift" panose="020B0502040204020203" pitchFamily="34" charset="0"/>
              </a:rPr>
            </a:br>
            <a:br>
              <a:rPr lang="en-US" dirty="0">
                <a:solidFill>
                  <a:schemeClr val="tx1"/>
                </a:solidFill>
                <a:latin typeface="Bahnschrift" panose="020B0502040204020203" pitchFamily="34" charset="0"/>
              </a:rPr>
            </a:br>
            <a:endParaRPr lang="en-US" sz="2000" dirty="0">
              <a:solidFill>
                <a:schemeClr val="tx1"/>
              </a:solidFill>
              <a:latin typeface="Bahnschrift" panose="020B0502040204020203" pitchFamily="34" charset="0"/>
            </a:endParaRPr>
          </a:p>
          <a:p>
            <a:pPr marL="285750" indent="-285750">
              <a:buFont typeface="Arial" panose="020B0604020202020204" pitchFamily="34" charset="0"/>
              <a:buChar char="•"/>
            </a:pPr>
            <a:r>
              <a:rPr lang="en-US" sz="1600" dirty="0">
                <a:solidFill>
                  <a:schemeClr val="tx1"/>
                </a:solidFill>
                <a:latin typeface="Bahnschrift" panose="020B0502040204020203" pitchFamily="34" charset="0"/>
              </a:rPr>
              <a:t>A correction to the misunderstanding your investigator has about God</a:t>
            </a:r>
          </a:p>
          <a:p>
            <a:pPr marL="285750" indent="-285750">
              <a:buFont typeface="Arial" panose="020B0604020202020204" pitchFamily="34" charset="0"/>
              <a:buChar char="•"/>
            </a:pPr>
            <a:r>
              <a:rPr lang="en-US" sz="1600" dirty="0">
                <a:solidFill>
                  <a:schemeClr val="tx1"/>
                </a:solidFill>
                <a:latin typeface="Bahnschrift" panose="020B0502040204020203" pitchFamily="34" charset="0"/>
              </a:rPr>
              <a:t>Scriptures that explain the correct doctrine of the Godhead</a:t>
            </a:r>
            <a:endParaRPr lang="en-US" sz="1600" dirty="0">
              <a:latin typeface="Bahnschrift" panose="020B0502040204020203" pitchFamily="34" charset="0"/>
            </a:endParaRPr>
          </a:p>
          <a:p>
            <a:pPr marL="285750" indent="-285750">
              <a:buFont typeface="Arial" panose="020B0604020202020204" pitchFamily="34" charset="0"/>
              <a:buChar char="•"/>
            </a:pPr>
            <a:r>
              <a:rPr lang="en-US" sz="1600" dirty="0">
                <a:solidFill>
                  <a:schemeClr val="tx1"/>
                </a:solidFill>
                <a:latin typeface="Bahnschrift" panose="020B0502040204020203" pitchFamily="34" charset="0"/>
              </a:rPr>
              <a:t>An explanation on how having a correct understanding of God would help Ben</a:t>
            </a:r>
            <a:endParaRPr lang="en-US" sz="1600" dirty="0">
              <a:latin typeface="Bahnschrift" panose="020B0502040204020203" pitchFamily="34" charset="0"/>
            </a:endParaRPr>
          </a:p>
          <a:p>
            <a:pPr marL="285750" indent="-285750">
              <a:buFont typeface="Arial" panose="020B0604020202020204" pitchFamily="34" charset="0"/>
              <a:buChar char="•"/>
            </a:pPr>
            <a:r>
              <a:rPr lang="en-US" sz="1600" dirty="0">
                <a:solidFill>
                  <a:schemeClr val="tx1"/>
                </a:solidFill>
                <a:latin typeface="Bahnschrift" panose="020B0502040204020203" pitchFamily="34" charset="0"/>
              </a:rPr>
              <a:t>Be ready to teach your lesson to another partnership.</a:t>
            </a:r>
          </a:p>
          <a:p>
            <a:endParaRPr lang="en-US" dirty="0"/>
          </a:p>
        </p:txBody>
      </p:sp>
      <p:pic>
        <p:nvPicPr>
          <p:cNvPr id="2050" name="Picture 2" descr="Image result for elderly man cartoon">
            <a:extLst>
              <a:ext uri="{FF2B5EF4-FFF2-40B4-BE49-F238E27FC236}">
                <a16:creationId xmlns:a16="http://schemas.microsoft.com/office/drawing/2014/main" id="{51CAADC4-6477-4246-AC82-3ED51053C3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32" y="0"/>
            <a:ext cx="37211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18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review">
            <a:extLst>
              <a:ext uri="{FF2B5EF4-FFF2-40B4-BE49-F238E27FC236}">
                <a16:creationId xmlns:a16="http://schemas.microsoft.com/office/drawing/2014/main" id="{7E5201E0-43E4-4013-845C-9E546D3966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5" y="0"/>
            <a:ext cx="9161586"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62232" y="2371130"/>
            <a:ext cx="8229600" cy="2048470"/>
          </a:xfrm>
        </p:spPr>
        <p:txBody>
          <a:bodyPr>
            <a:normAutofit lnSpcReduction="10000"/>
          </a:bodyPr>
          <a:lstStyle/>
          <a:p>
            <a:pPr fontAlgn="base"/>
            <a:r>
              <a:rPr lang="en-US" sz="2400" dirty="0">
                <a:hlinkClick r:id="rId4"/>
              </a:rPr>
              <a:t>Doctrine and Covenants 88:118</a:t>
            </a:r>
            <a:endParaRPr lang="en-US" sz="2400" dirty="0"/>
          </a:p>
          <a:p>
            <a:pPr fontAlgn="base"/>
            <a:r>
              <a:rPr lang="en-US" sz="2400" dirty="0">
                <a:hlinkClick r:id="rId5"/>
              </a:rPr>
              <a:t>Doctrine and Covenants 8:2–3</a:t>
            </a:r>
            <a:endParaRPr lang="en-US" sz="2400" dirty="0"/>
          </a:p>
          <a:p>
            <a:pPr fontAlgn="base"/>
            <a:r>
              <a:rPr lang="en-US" sz="2400" dirty="0">
                <a:hlinkClick r:id="rId6"/>
              </a:rPr>
              <a:t>Doctrine and Covenants 6:36</a:t>
            </a:r>
            <a:endParaRPr lang="en-US" sz="2400" dirty="0"/>
          </a:p>
          <a:p>
            <a:pPr fontAlgn="base"/>
            <a:r>
              <a:rPr lang="en-US" sz="2400" dirty="0">
                <a:hlinkClick r:id="rId7"/>
              </a:rPr>
              <a:t>Doctrine and Covenants 130:22–23</a:t>
            </a:r>
            <a:endParaRPr lang="en-US" sz="2400" dirty="0"/>
          </a:p>
          <a:p>
            <a:pPr fontAlgn="base"/>
            <a:r>
              <a:rPr lang="en-US" sz="2400" dirty="0">
                <a:hlinkClick r:id="rId8"/>
              </a:rPr>
              <a:t>Doctrine and Covenants 29:10–11</a:t>
            </a:r>
            <a:endParaRPr lang="en-US" sz="2400" dirty="0"/>
          </a:p>
          <a:p>
            <a:endParaRPr lang="en-US" dirty="0"/>
          </a:p>
        </p:txBody>
      </p:sp>
      <p:sp>
        <p:nvSpPr>
          <p:cNvPr id="4" name="TextBox 3"/>
          <p:cNvSpPr txBox="1"/>
          <p:nvPr/>
        </p:nvSpPr>
        <p:spPr>
          <a:xfrm>
            <a:off x="1066800" y="5835445"/>
            <a:ext cx="7543800" cy="923330"/>
          </a:xfrm>
          <a:prstGeom prst="rect">
            <a:avLst/>
          </a:prstGeom>
          <a:solidFill>
            <a:srgbClr val="003399">
              <a:alpha val="47843"/>
            </a:srgbClr>
          </a:solidFill>
        </p:spPr>
        <p:txBody>
          <a:bodyPr wrap="square" rtlCol="0">
            <a:spAutoFit/>
          </a:bodyPr>
          <a:lstStyle/>
          <a:p>
            <a:r>
              <a:rPr lang="en-US" b="1" dirty="0">
                <a:solidFill>
                  <a:schemeClr val="bg1"/>
                </a:solidFill>
                <a:effectLst>
                  <a:outerShdw blurRad="38100" dist="38100" dir="2700000" algn="tl">
                    <a:srgbClr val="000000">
                      <a:alpha val="43137"/>
                    </a:srgbClr>
                  </a:outerShdw>
                </a:effectLst>
              </a:rPr>
              <a:t>Pick one of the references above and write down either a true statement or a false statement describing the doctrinal mastery passage. I will collect the statements and read them aloud to the class and we'll see how you do!</a:t>
            </a:r>
          </a:p>
        </p:txBody>
      </p:sp>
    </p:spTree>
    <p:extLst>
      <p:ext uri="{BB962C8B-B14F-4D97-AF65-F5344CB8AC3E}">
        <p14:creationId xmlns:p14="http://schemas.microsoft.com/office/powerpoint/2010/main" val="227470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7"/>
            <a:ext cx="3249230"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5677" y="914400"/>
            <a:ext cx="2743200" cy="28875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200" kern="1200" dirty="0">
                <a:solidFill>
                  <a:srgbClr val="FFFFFF"/>
                </a:solidFill>
                <a:latin typeface="+mj-lt"/>
                <a:ea typeface="+mj-ea"/>
                <a:cs typeface="+mj-cs"/>
              </a:rPr>
              <a:t>The Godhead</a:t>
            </a:r>
          </a:p>
        </p:txBody>
      </p:sp>
      <p:sp>
        <p:nvSpPr>
          <p:cNvPr id="5" name="Title 1"/>
          <p:cNvSpPr>
            <a:spLocks noGrp="1"/>
          </p:cNvSpPr>
          <p:nvPr>
            <p:ph type="subTitle" idx="1"/>
          </p:nvPr>
        </p:nvSpPr>
        <p:spPr>
          <a:xfrm>
            <a:off x="505677" y="4170501"/>
            <a:ext cx="2743200" cy="1525597"/>
          </a:xfrm>
        </p:spPr>
        <p:txBody>
          <a:bodyPr vert="horz" lIns="91440" tIns="45720" rIns="91440" bIns="45720" rtlCol="0">
            <a:normAutofit/>
          </a:bodyPr>
          <a:lstStyle/>
          <a:p>
            <a:pPr>
              <a:lnSpc>
                <a:spcPct val="90000"/>
              </a:lnSpc>
              <a:spcBef>
                <a:spcPts val="1000"/>
              </a:spcBef>
            </a:pPr>
            <a:r>
              <a:rPr lang="en-US" sz="1700" kern="1200" dirty="0">
                <a:solidFill>
                  <a:srgbClr val="FFFFFF"/>
                </a:solidFill>
                <a:latin typeface="+mn-lt"/>
                <a:ea typeface="+mn-ea"/>
                <a:cs typeface="+mn-cs"/>
              </a:rPr>
              <a:t>Part II</a:t>
            </a:r>
          </a:p>
        </p:txBody>
      </p:sp>
      <p:cxnSp>
        <p:nvCxnSpPr>
          <p:cNvPr id="73" name="Straight Connector 72">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3344" y="3910267"/>
            <a:ext cx="1940093"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026" name="Picture 2" descr="Image result for godhead lds">
            <a:extLst>
              <a:ext uri="{FF2B5EF4-FFF2-40B4-BE49-F238E27FC236}">
                <a16:creationId xmlns:a16="http://schemas.microsoft.com/office/drawing/2014/main" id="{1665A67A-BFF5-412A-8DBC-DE1D22D598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1488" y="492573"/>
            <a:ext cx="4542914" cy="588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620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112</Words>
  <Application>Microsoft Office PowerPoint</Application>
  <PresentationFormat>On-screen Show (4:3)</PresentationFormat>
  <Paragraphs>18</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Bahnschrift</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Richards</dc:creator>
  <cp:lastModifiedBy>Eric Richards</cp:lastModifiedBy>
  <cp:revision>1</cp:revision>
  <dcterms:created xsi:type="dcterms:W3CDTF">2018-08-14T13:21:00Z</dcterms:created>
  <dcterms:modified xsi:type="dcterms:W3CDTF">2018-08-14T13:25:01Z</dcterms:modified>
</cp:coreProperties>
</file>