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6" r:id="rId11"/>
    <p:sldId id="278" r:id="rId12"/>
    <p:sldId id="268" r:id="rId13"/>
    <p:sldId id="271" r:id="rId14"/>
    <p:sldId id="273" r:id="rId15"/>
    <p:sldId id="274" r:id="rId16"/>
    <p:sldId id="275"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3487" autoAdjust="0"/>
  </p:normalViewPr>
  <p:slideViewPr>
    <p:cSldViewPr snapToGrid="0">
      <p:cViewPr varScale="1">
        <p:scale>
          <a:sx n="58" d="100"/>
          <a:sy n="58" d="100"/>
        </p:scale>
        <p:origin x="87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19D0C-3A04-4726-BDB8-4757F0D8B11B}" type="doc">
      <dgm:prSet loTypeId="urn:microsoft.com/office/officeart/2008/layout/LinedList" loCatId="list" qsTypeId="urn:microsoft.com/office/officeart/2005/8/quickstyle/simple5" qsCatId="simple" csTypeId="urn:microsoft.com/office/officeart/2005/8/colors/colorful5" csCatId="colorful"/>
      <dgm:spPr/>
      <dgm:t>
        <a:bodyPr/>
        <a:lstStyle/>
        <a:p>
          <a:endParaRPr lang="en-US"/>
        </a:p>
      </dgm:t>
    </dgm:pt>
    <dgm:pt modelId="{0CC65BD5-8199-4658-8305-EB2F10A37693}">
      <dgm:prSet/>
      <dgm:spPr/>
      <dgm:t>
        <a:bodyPr/>
        <a:lstStyle/>
        <a:p>
          <a:r>
            <a:rPr lang="en-US"/>
            <a:t>Do any of the truths about the Godhead that you found in these paragraphs support or confirm any of the truths you wrote on your paper? If so, which ones?</a:t>
          </a:r>
        </a:p>
      </dgm:t>
    </dgm:pt>
    <dgm:pt modelId="{B0B4974A-3589-424A-B12B-7838A3A44FB5}" type="parTrans" cxnId="{CCB37D1E-5CA9-458E-BAC3-4926DAB41B77}">
      <dgm:prSet/>
      <dgm:spPr/>
      <dgm:t>
        <a:bodyPr/>
        <a:lstStyle/>
        <a:p>
          <a:endParaRPr lang="en-US"/>
        </a:p>
      </dgm:t>
    </dgm:pt>
    <dgm:pt modelId="{ED311656-2970-4C58-BEC3-05D3DCA1FB7E}" type="sibTrans" cxnId="{CCB37D1E-5CA9-458E-BAC3-4926DAB41B77}">
      <dgm:prSet/>
      <dgm:spPr/>
      <dgm:t>
        <a:bodyPr/>
        <a:lstStyle/>
        <a:p>
          <a:endParaRPr lang="en-US"/>
        </a:p>
      </dgm:t>
    </dgm:pt>
    <dgm:pt modelId="{4CCE967D-A6C3-468B-BF88-49A33B20CEA9}">
      <dgm:prSet/>
      <dgm:spPr/>
      <dgm:t>
        <a:bodyPr/>
        <a:lstStyle/>
        <a:p>
          <a:r>
            <a:rPr lang="en-US"/>
            <a:t>What additional truths about the Godhead from these paragraphs stood out to you?</a:t>
          </a:r>
        </a:p>
      </dgm:t>
    </dgm:pt>
    <dgm:pt modelId="{DE231AD9-ED0A-46FD-8679-8F913EEEDA7C}" type="parTrans" cxnId="{3BE836BE-E139-464A-B0F1-0CD6C3858616}">
      <dgm:prSet/>
      <dgm:spPr/>
      <dgm:t>
        <a:bodyPr/>
        <a:lstStyle/>
        <a:p>
          <a:endParaRPr lang="en-US"/>
        </a:p>
      </dgm:t>
    </dgm:pt>
    <dgm:pt modelId="{B3F035F0-BACD-40BC-9697-6BBA8AFC5B76}" type="sibTrans" cxnId="{3BE836BE-E139-464A-B0F1-0CD6C3858616}">
      <dgm:prSet/>
      <dgm:spPr/>
      <dgm:t>
        <a:bodyPr/>
        <a:lstStyle/>
        <a:p>
          <a:endParaRPr lang="en-US"/>
        </a:p>
      </dgm:t>
    </dgm:pt>
    <dgm:pt modelId="{EC890068-930C-4497-93AE-E253288A4703}">
      <dgm:prSet/>
      <dgm:spPr/>
      <dgm:t>
        <a:bodyPr/>
        <a:lstStyle/>
        <a:p>
          <a:r>
            <a:rPr lang="en-US"/>
            <a:t>What truths about the Godhead do you think are especially important for people to understand?</a:t>
          </a:r>
        </a:p>
      </dgm:t>
    </dgm:pt>
    <dgm:pt modelId="{E600CA79-9C06-41F0-B2CA-A6064AC6E5B1}" type="parTrans" cxnId="{792C6A5F-AB24-4F11-8642-DC11BFF7C094}">
      <dgm:prSet/>
      <dgm:spPr/>
      <dgm:t>
        <a:bodyPr/>
        <a:lstStyle/>
        <a:p>
          <a:endParaRPr lang="en-US"/>
        </a:p>
      </dgm:t>
    </dgm:pt>
    <dgm:pt modelId="{9A989883-3D93-477A-9150-BF102D93BBD0}" type="sibTrans" cxnId="{792C6A5F-AB24-4F11-8642-DC11BFF7C094}">
      <dgm:prSet/>
      <dgm:spPr/>
      <dgm:t>
        <a:bodyPr/>
        <a:lstStyle/>
        <a:p>
          <a:endParaRPr lang="en-US"/>
        </a:p>
      </dgm:t>
    </dgm:pt>
    <dgm:pt modelId="{7973B903-A8F7-4A8F-B111-19D0A7B25E3B}" type="pres">
      <dgm:prSet presAssocID="{6B719D0C-3A04-4726-BDB8-4757F0D8B11B}" presName="vert0" presStyleCnt="0">
        <dgm:presLayoutVars>
          <dgm:dir/>
          <dgm:animOne val="branch"/>
          <dgm:animLvl val="lvl"/>
        </dgm:presLayoutVars>
      </dgm:prSet>
      <dgm:spPr/>
    </dgm:pt>
    <dgm:pt modelId="{9FE53704-7A2C-4CCC-A8AA-F98B9D80DDCC}" type="pres">
      <dgm:prSet presAssocID="{0CC65BD5-8199-4658-8305-EB2F10A37693}" presName="thickLine" presStyleLbl="alignNode1" presStyleIdx="0" presStyleCnt="3"/>
      <dgm:spPr/>
    </dgm:pt>
    <dgm:pt modelId="{7DDCBBAF-555B-43DA-8D66-4EB6A69836CD}" type="pres">
      <dgm:prSet presAssocID="{0CC65BD5-8199-4658-8305-EB2F10A37693}" presName="horz1" presStyleCnt="0"/>
      <dgm:spPr/>
    </dgm:pt>
    <dgm:pt modelId="{0B5CB1CE-B0C4-4C3B-A599-ABD06657491E}" type="pres">
      <dgm:prSet presAssocID="{0CC65BD5-8199-4658-8305-EB2F10A37693}" presName="tx1" presStyleLbl="revTx" presStyleIdx="0" presStyleCnt="3"/>
      <dgm:spPr/>
    </dgm:pt>
    <dgm:pt modelId="{8075E91A-722A-490F-872C-ED24BC031FB5}" type="pres">
      <dgm:prSet presAssocID="{0CC65BD5-8199-4658-8305-EB2F10A37693}" presName="vert1" presStyleCnt="0"/>
      <dgm:spPr/>
    </dgm:pt>
    <dgm:pt modelId="{4813583E-6E7B-4C40-A34E-9534C33BB032}" type="pres">
      <dgm:prSet presAssocID="{4CCE967D-A6C3-468B-BF88-49A33B20CEA9}" presName="thickLine" presStyleLbl="alignNode1" presStyleIdx="1" presStyleCnt="3"/>
      <dgm:spPr/>
    </dgm:pt>
    <dgm:pt modelId="{9A55298C-E56B-4C55-820B-135D19BD5ABA}" type="pres">
      <dgm:prSet presAssocID="{4CCE967D-A6C3-468B-BF88-49A33B20CEA9}" presName="horz1" presStyleCnt="0"/>
      <dgm:spPr/>
    </dgm:pt>
    <dgm:pt modelId="{6135E87D-A571-4B51-8B3F-0C069186A1C2}" type="pres">
      <dgm:prSet presAssocID="{4CCE967D-A6C3-468B-BF88-49A33B20CEA9}" presName="tx1" presStyleLbl="revTx" presStyleIdx="1" presStyleCnt="3"/>
      <dgm:spPr/>
    </dgm:pt>
    <dgm:pt modelId="{B952521E-069F-4F20-8B72-EC3A90D9FA37}" type="pres">
      <dgm:prSet presAssocID="{4CCE967D-A6C3-468B-BF88-49A33B20CEA9}" presName="vert1" presStyleCnt="0"/>
      <dgm:spPr/>
    </dgm:pt>
    <dgm:pt modelId="{AD2A2D38-2F30-4082-871D-FC8328217947}" type="pres">
      <dgm:prSet presAssocID="{EC890068-930C-4497-93AE-E253288A4703}" presName="thickLine" presStyleLbl="alignNode1" presStyleIdx="2" presStyleCnt="3"/>
      <dgm:spPr/>
    </dgm:pt>
    <dgm:pt modelId="{888E540B-2A0F-4CFD-9422-5AF99DAD1E21}" type="pres">
      <dgm:prSet presAssocID="{EC890068-930C-4497-93AE-E253288A4703}" presName="horz1" presStyleCnt="0"/>
      <dgm:spPr/>
    </dgm:pt>
    <dgm:pt modelId="{DB58E6DE-2CAE-4919-B81E-6DA56A54E24C}" type="pres">
      <dgm:prSet presAssocID="{EC890068-930C-4497-93AE-E253288A4703}" presName="tx1" presStyleLbl="revTx" presStyleIdx="2" presStyleCnt="3"/>
      <dgm:spPr/>
    </dgm:pt>
    <dgm:pt modelId="{4ECDEE5D-9F3F-405B-AE08-EEA85C25DCEA}" type="pres">
      <dgm:prSet presAssocID="{EC890068-930C-4497-93AE-E253288A4703}" presName="vert1" presStyleCnt="0"/>
      <dgm:spPr/>
    </dgm:pt>
  </dgm:ptLst>
  <dgm:cxnLst>
    <dgm:cxn modelId="{A3BD9713-AA4C-4712-B8CA-B1BAF4746E67}" type="presOf" srcId="{6B719D0C-3A04-4726-BDB8-4757F0D8B11B}" destId="{7973B903-A8F7-4A8F-B111-19D0A7B25E3B}" srcOrd="0" destOrd="0" presId="urn:microsoft.com/office/officeart/2008/layout/LinedList"/>
    <dgm:cxn modelId="{CCB37D1E-5CA9-458E-BAC3-4926DAB41B77}" srcId="{6B719D0C-3A04-4726-BDB8-4757F0D8B11B}" destId="{0CC65BD5-8199-4658-8305-EB2F10A37693}" srcOrd="0" destOrd="0" parTransId="{B0B4974A-3589-424A-B12B-7838A3A44FB5}" sibTransId="{ED311656-2970-4C58-BEC3-05D3DCA1FB7E}"/>
    <dgm:cxn modelId="{792C6A5F-AB24-4F11-8642-DC11BFF7C094}" srcId="{6B719D0C-3A04-4726-BDB8-4757F0D8B11B}" destId="{EC890068-930C-4497-93AE-E253288A4703}" srcOrd="2" destOrd="0" parTransId="{E600CA79-9C06-41F0-B2CA-A6064AC6E5B1}" sibTransId="{9A989883-3D93-477A-9150-BF102D93BBD0}"/>
    <dgm:cxn modelId="{E1019F7E-9554-4D15-A9BC-58EFEE451FD6}" type="presOf" srcId="{4CCE967D-A6C3-468B-BF88-49A33B20CEA9}" destId="{6135E87D-A571-4B51-8B3F-0C069186A1C2}" srcOrd="0" destOrd="0" presId="urn:microsoft.com/office/officeart/2008/layout/LinedList"/>
    <dgm:cxn modelId="{C874F7A1-0842-4E29-B590-F6B8ACCEE021}" type="presOf" srcId="{0CC65BD5-8199-4658-8305-EB2F10A37693}" destId="{0B5CB1CE-B0C4-4C3B-A599-ABD06657491E}" srcOrd="0" destOrd="0" presId="urn:microsoft.com/office/officeart/2008/layout/LinedList"/>
    <dgm:cxn modelId="{3BE836BE-E139-464A-B0F1-0CD6C3858616}" srcId="{6B719D0C-3A04-4726-BDB8-4757F0D8B11B}" destId="{4CCE967D-A6C3-468B-BF88-49A33B20CEA9}" srcOrd="1" destOrd="0" parTransId="{DE231AD9-ED0A-46FD-8679-8F913EEEDA7C}" sibTransId="{B3F035F0-BACD-40BC-9697-6BBA8AFC5B76}"/>
    <dgm:cxn modelId="{42FB98F1-1914-4872-8C05-812DC38E4F0D}" type="presOf" srcId="{EC890068-930C-4497-93AE-E253288A4703}" destId="{DB58E6DE-2CAE-4919-B81E-6DA56A54E24C}" srcOrd="0" destOrd="0" presId="urn:microsoft.com/office/officeart/2008/layout/LinedList"/>
    <dgm:cxn modelId="{643E06C2-9834-4EE0-A924-19E905256663}" type="presParOf" srcId="{7973B903-A8F7-4A8F-B111-19D0A7B25E3B}" destId="{9FE53704-7A2C-4CCC-A8AA-F98B9D80DDCC}" srcOrd="0" destOrd="0" presId="urn:microsoft.com/office/officeart/2008/layout/LinedList"/>
    <dgm:cxn modelId="{1B599089-105D-4443-B8B3-45C845ABB972}" type="presParOf" srcId="{7973B903-A8F7-4A8F-B111-19D0A7B25E3B}" destId="{7DDCBBAF-555B-43DA-8D66-4EB6A69836CD}" srcOrd="1" destOrd="0" presId="urn:microsoft.com/office/officeart/2008/layout/LinedList"/>
    <dgm:cxn modelId="{6FA4AD79-B72B-4FBA-AD56-DC9BAA13FE70}" type="presParOf" srcId="{7DDCBBAF-555B-43DA-8D66-4EB6A69836CD}" destId="{0B5CB1CE-B0C4-4C3B-A599-ABD06657491E}" srcOrd="0" destOrd="0" presId="urn:microsoft.com/office/officeart/2008/layout/LinedList"/>
    <dgm:cxn modelId="{739D47F8-265E-4031-A9BD-945EC99932D7}" type="presParOf" srcId="{7DDCBBAF-555B-43DA-8D66-4EB6A69836CD}" destId="{8075E91A-722A-490F-872C-ED24BC031FB5}" srcOrd="1" destOrd="0" presId="urn:microsoft.com/office/officeart/2008/layout/LinedList"/>
    <dgm:cxn modelId="{06B7A7A2-B735-4945-9C1A-7AED9911AF61}" type="presParOf" srcId="{7973B903-A8F7-4A8F-B111-19D0A7B25E3B}" destId="{4813583E-6E7B-4C40-A34E-9534C33BB032}" srcOrd="2" destOrd="0" presId="urn:microsoft.com/office/officeart/2008/layout/LinedList"/>
    <dgm:cxn modelId="{45D674DB-7EDC-4E1D-B27C-6F6896574F92}" type="presParOf" srcId="{7973B903-A8F7-4A8F-B111-19D0A7B25E3B}" destId="{9A55298C-E56B-4C55-820B-135D19BD5ABA}" srcOrd="3" destOrd="0" presId="urn:microsoft.com/office/officeart/2008/layout/LinedList"/>
    <dgm:cxn modelId="{EC7D8A3C-2303-4834-A9CF-A484DDACDB65}" type="presParOf" srcId="{9A55298C-E56B-4C55-820B-135D19BD5ABA}" destId="{6135E87D-A571-4B51-8B3F-0C069186A1C2}" srcOrd="0" destOrd="0" presId="urn:microsoft.com/office/officeart/2008/layout/LinedList"/>
    <dgm:cxn modelId="{02B5FB4A-7B54-4216-AE5C-54AC66825AA5}" type="presParOf" srcId="{9A55298C-E56B-4C55-820B-135D19BD5ABA}" destId="{B952521E-069F-4F20-8B72-EC3A90D9FA37}" srcOrd="1" destOrd="0" presId="urn:microsoft.com/office/officeart/2008/layout/LinedList"/>
    <dgm:cxn modelId="{A8879AC8-0F05-4F33-B060-047ECAF7F5D8}" type="presParOf" srcId="{7973B903-A8F7-4A8F-B111-19D0A7B25E3B}" destId="{AD2A2D38-2F30-4082-871D-FC8328217947}" srcOrd="4" destOrd="0" presId="urn:microsoft.com/office/officeart/2008/layout/LinedList"/>
    <dgm:cxn modelId="{B5633357-EBD4-435F-879D-CF0AE2782D22}" type="presParOf" srcId="{7973B903-A8F7-4A8F-B111-19D0A7B25E3B}" destId="{888E540B-2A0F-4CFD-9422-5AF99DAD1E21}" srcOrd="5" destOrd="0" presId="urn:microsoft.com/office/officeart/2008/layout/LinedList"/>
    <dgm:cxn modelId="{5079CEF0-435D-485A-BBAC-1F2CBB8DF2C3}" type="presParOf" srcId="{888E540B-2A0F-4CFD-9422-5AF99DAD1E21}" destId="{DB58E6DE-2CAE-4919-B81E-6DA56A54E24C}" srcOrd="0" destOrd="0" presId="urn:microsoft.com/office/officeart/2008/layout/LinedList"/>
    <dgm:cxn modelId="{FBA424EB-1B27-4CCE-B906-E02D5CF9FAB1}" type="presParOf" srcId="{888E540B-2A0F-4CFD-9422-5AF99DAD1E21}" destId="{4ECDEE5D-9F3F-405B-AE08-EEA85C25DCE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53704-7A2C-4CCC-A8AA-F98B9D80DDCC}">
      <dsp:nvSpPr>
        <dsp:cNvPr id="0" name=""/>
        <dsp:cNvSpPr/>
      </dsp:nvSpPr>
      <dsp:spPr>
        <a:xfrm>
          <a:off x="0" y="2492"/>
          <a:ext cx="6492875"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B5CB1CE-B0C4-4C3B-A599-ABD06657491E}">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Do any of the truths about the Godhead that you found in these paragraphs support or confirm any of the truths you wrote on your paper? If so, which ones?</a:t>
          </a:r>
        </a:p>
      </dsp:txBody>
      <dsp:txXfrm>
        <a:off x="0" y="2492"/>
        <a:ext cx="6492875" cy="1700138"/>
      </dsp:txXfrm>
    </dsp:sp>
    <dsp:sp modelId="{4813583E-6E7B-4C40-A34E-9534C33BB032}">
      <dsp:nvSpPr>
        <dsp:cNvPr id="0" name=""/>
        <dsp:cNvSpPr/>
      </dsp:nvSpPr>
      <dsp:spPr>
        <a:xfrm>
          <a:off x="0" y="1702630"/>
          <a:ext cx="6492875" cy="0"/>
        </a:xfrm>
        <a:prstGeom prst="lin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135E87D-A571-4B51-8B3F-0C069186A1C2}">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What additional truths about the Godhead from these paragraphs stood out to you?</a:t>
          </a:r>
        </a:p>
      </dsp:txBody>
      <dsp:txXfrm>
        <a:off x="0" y="1702630"/>
        <a:ext cx="6492875" cy="1700138"/>
      </dsp:txXfrm>
    </dsp:sp>
    <dsp:sp modelId="{AD2A2D38-2F30-4082-871D-FC8328217947}">
      <dsp:nvSpPr>
        <dsp:cNvPr id="0" name=""/>
        <dsp:cNvSpPr/>
      </dsp:nvSpPr>
      <dsp:spPr>
        <a:xfrm>
          <a:off x="0" y="3402769"/>
          <a:ext cx="6492875"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B58E6DE-2CAE-4919-B81E-6DA56A54E24C}">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What truths about the Godhead do you think are especially important for people to understand?</a:t>
          </a:r>
        </a:p>
      </dsp:txBody>
      <dsp:txXfrm>
        <a:off x="0" y="3402769"/>
        <a:ext cx="6492875" cy="17001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7B1B7-B06F-4F41-BA78-9A6C78811F54}"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7FCC5-AFDE-441F-81F9-0884820DCE96}" type="slidenum">
              <a:rPr lang="en-US" smtClean="0"/>
              <a:t>‹#›</a:t>
            </a:fld>
            <a:endParaRPr lang="en-US"/>
          </a:p>
        </p:txBody>
      </p:sp>
    </p:spTree>
    <p:extLst>
      <p:ext uri="{BB962C8B-B14F-4D97-AF65-F5344CB8AC3E}">
        <p14:creationId xmlns:p14="http://schemas.microsoft.com/office/powerpoint/2010/main" val="167769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ds.org/manual/hymns/jesus-once-of-humble-birth?lang=e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lds.org/scriptures/dc-testament/dc/29.10-11?lang=eng#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ds.org/media-library/images/john-baptizes-christ-39544"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lds.org/topics/baptism?lang=eng" TargetMode="External"/><Relationship Id="rId4" Type="http://schemas.openxmlformats.org/officeDocument/2006/relationships/hyperlink" Target="https://www.lds.org/scriptures/nt/matt/3.13-17?lang=eng#12"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ds.org/media-library/images/jesus-praying-in-gethsemane-3959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lds.org/scriptures/nt/matt/26.39,42?lang=eng#38"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ds.org/media-library/images/resurrected-christ-3960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lds.org/scriptures/nt/luke/24.36-40?lang=eng#3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ds.org/media-library/images/the-first-vision-82823"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mormon.org/beliefs/joseph-smith" TargetMode="External"/><Relationship Id="rId5" Type="http://schemas.openxmlformats.org/officeDocument/2006/relationships/hyperlink" Target="https://www.lds.org/topics/god-the-father?lang=eng" TargetMode="External"/><Relationship Id="rId4" Type="http://schemas.openxmlformats.org/officeDocument/2006/relationships/hyperlink" Target="https://www.lds.org/scriptures/pgp/js-h/1.15-20?lang=eng#14"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ds.org/media-library/images/christ-appears-to-the-nephites-39663"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lds.org/scriptures/bofm/3-ne/11.3-11?lang=eng#2"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ds.org/scriptures/dc-testament/dc/130?lang=e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Divide students into groups of three or four. Provide a piece of paper for each group, or invite them to use their class notebooks or study journals. Ask each group to write down as many truths about the Godhead as they can think of in 90 seconds.</a:t>
            </a:r>
            <a:endParaRPr lang="en-US" dirty="0"/>
          </a:p>
        </p:txBody>
      </p:sp>
      <p:sp>
        <p:nvSpPr>
          <p:cNvPr id="4" name="Slide Number Placeholder 3"/>
          <p:cNvSpPr>
            <a:spLocks noGrp="1"/>
          </p:cNvSpPr>
          <p:nvPr>
            <p:ph type="sldNum" sz="quarter" idx="10"/>
          </p:nvPr>
        </p:nvSpPr>
        <p:spPr/>
        <p:txBody>
          <a:bodyPr/>
          <a:lstStyle/>
          <a:p>
            <a:fld id="{CA77FCC5-AFDE-441F-81F9-0884820DCE96}" type="slidenum">
              <a:rPr lang="en-US" smtClean="0"/>
              <a:t>2</a:t>
            </a:fld>
            <a:endParaRPr lang="en-US"/>
          </a:p>
        </p:txBody>
      </p:sp>
    </p:spTree>
    <p:extLst>
      <p:ext uri="{BB962C8B-B14F-4D97-AF65-F5344CB8AC3E}">
        <p14:creationId xmlns:p14="http://schemas.microsoft.com/office/powerpoint/2010/main" val="389258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Invite a student to read aloud paragraph 1.4 in the </a:t>
            </a:r>
            <a:r>
              <a:rPr lang="en-US" sz="1200" b="0" i="1" kern="1200" dirty="0">
                <a:solidFill>
                  <a:schemeClr val="tx1"/>
                </a:solidFill>
                <a:effectLst/>
                <a:latin typeface="+mn-lt"/>
                <a:ea typeface="+mn-ea"/>
                <a:cs typeface="+mn-cs"/>
              </a:rPr>
              <a:t>Doctrinal Mastery Core Document.</a:t>
            </a:r>
            <a:r>
              <a:rPr lang="en-US" sz="1200" b="0" i="0" kern="1200" dirty="0">
                <a:solidFill>
                  <a:schemeClr val="tx1"/>
                </a:solidFill>
                <a:effectLst/>
                <a:latin typeface="+mn-lt"/>
                <a:ea typeface="+mn-ea"/>
                <a:cs typeface="+mn-cs"/>
              </a:rPr>
              <a:t> Ask the class to follow along, looking for a key statement of doctrine that relates to the second picture, The Second Coming. (Students should identify the following statement about Jesus Christ: </a:t>
            </a:r>
            <a:r>
              <a:rPr lang="en-US" sz="1200" b="1" i="0" kern="1200" dirty="0">
                <a:solidFill>
                  <a:schemeClr val="tx1"/>
                </a:solidFill>
                <a:effectLst/>
                <a:latin typeface="+mn-lt"/>
                <a:ea typeface="+mn-ea"/>
                <a:cs typeface="+mn-cs"/>
              </a:rPr>
              <a:t>He will come again in power and glory and will reign on the earth during the Millennium.</a:t>
            </a:r>
            <a:r>
              <a:rPr lang="en-US" sz="1200" b="0" i="0" kern="1200" dirty="0">
                <a:solidFill>
                  <a:schemeClr val="tx1"/>
                </a:solidFill>
                <a:effectLst/>
                <a:latin typeface="+mn-lt"/>
                <a:ea typeface="+mn-ea"/>
                <a:cs typeface="+mn-cs"/>
              </a:rPr>
              <a:t> Invite students to mark this key statement of doctrine in their copies of the </a:t>
            </a:r>
            <a:r>
              <a:rPr lang="en-US" sz="1200" b="0" i="1" kern="1200" dirty="0">
                <a:solidFill>
                  <a:schemeClr val="tx1"/>
                </a:solidFill>
                <a:effectLst/>
                <a:latin typeface="+mn-lt"/>
                <a:ea typeface="+mn-ea"/>
                <a:cs typeface="+mn-cs"/>
              </a:rPr>
              <a:t>Doctrinal Mastery Core Document.</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A77FCC5-AFDE-441F-81F9-0884820DCE96}" type="slidenum">
              <a:rPr lang="en-US" smtClean="0"/>
              <a:t>13</a:t>
            </a:fld>
            <a:endParaRPr lang="en-US"/>
          </a:p>
        </p:txBody>
      </p:sp>
    </p:spTree>
    <p:extLst>
      <p:ext uri="{BB962C8B-B14F-4D97-AF65-F5344CB8AC3E}">
        <p14:creationId xmlns:p14="http://schemas.microsoft.com/office/powerpoint/2010/main" val="4237751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Invite students to share what impresses them about the contrast between the Savior’s birth and His Second Coming. You might also invite students to turn to the hymn “Jesus, Once of Humble Birth” </a:t>
            </a:r>
            <a:r>
              <a:rPr lang="en-US" sz="1200" b="0" i="1" kern="1200" dirty="0">
                <a:solidFill>
                  <a:schemeClr val="tx1"/>
                </a:solidFill>
                <a:effectLst/>
                <a:latin typeface="+mn-lt"/>
                <a:ea typeface="+mn-ea"/>
                <a:cs typeface="+mn-cs"/>
              </a:rPr>
              <a:t>(Hymns,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a:rPr>
              <a:t>no. 196</a:t>
            </a:r>
            <a:r>
              <a:rPr lang="en-US" sz="1200" b="0" i="0" kern="1200" dirty="0">
                <a:solidFill>
                  <a:schemeClr val="tx1"/>
                </a:solidFill>
                <a:effectLst/>
                <a:latin typeface="+mn-lt"/>
                <a:ea typeface="+mn-ea"/>
                <a:cs typeface="+mn-cs"/>
              </a:rPr>
              <a:t>). You could sing this hymn as a class or have several students take turns reading the verses aloud. Invite the class to look for what the coming of Jesus Christ will be like and how it will be different from when He came as a baby born in Bethlehem.</a:t>
            </a:r>
            <a:endParaRPr lang="en-US" dirty="0"/>
          </a:p>
        </p:txBody>
      </p:sp>
      <p:sp>
        <p:nvSpPr>
          <p:cNvPr id="4" name="Slide Number Placeholder 3"/>
          <p:cNvSpPr>
            <a:spLocks noGrp="1"/>
          </p:cNvSpPr>
          <p:nvPr>
            <p:ph type="sldNum" sz="quarter" idx="10"/>
          </p:nvPr>
        </p:nvSpPr>
        <p:spPr/>
        <p:txBody>
          <a:bodyPr/>
          <a:lstStyle/>
          <a:p>
            <a:fld id="{CA77FCC5-AFDE-441F-81F9-0884820DCE96}" type="slidenum">
              <a:rPr lang="en-US" smtClean="0"/>
              <a:t>15</a:t>
            </a:fld>
            <a:endParaRPr lang="en-US"/>
          </a:p>
        </p:txBody>
      </p:sp>
    </p:spTree>
    <p:extLst>
      <p:ext uri="{BB962C8B-B14F-4D97-AF65-F5344CB8AC3E}">
        <p14:creationId xmlns:p14="http://schemas.microsoft.com/office/powerpoint/2010/main" val="25824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 (Invite students to consider marking </a:t>
            </a:r>
            <a:r>
              <a:rPr lang="en-US" sz="1200" b="0" i="0" u="none" strike="noStrike" kern="1200" dirty="0">
                <a:solidFill>
                  <a:schemeClr val="tx1"/>
                </a:solidFill>
                <a:effectLst/>
                <a:latin typeface="+mn-lt"/>
                <a:ea typeface="+mn-ea"/>
                <a:cs typeface="+mn-cs"/>
                <a:hlinkClick r:id="rId3"/>
              </a:rPr>
              <a:t>D&amp;C 29:10–11</a:t>
            </a:r>
            <a:r>
              <a:rPr lang="en-US" sz="1200" b="0" i="0" kern="1200" dirty="0">
                <a:solidFill>
                  <a:schemeClr val="tx1"/>
                </a:solidFill>
                <a:effectLst/>
                <a:latin typeface="+mn-lt"/>
                <a:ea typeface="+mn-ea"/>
                <a:cs typeface="+mn-cs"/>
              </a:rPr>
              <a:t> in a distinctive way so they will be able to locate it easily.)</a:t>
            </a:r>
          </a:p>
          <a:p>
            <a:pPr fontAlgn="base"/>
            <a:endParaRPr lang="en-US" sz="1200" b="0" i="1" kern="1200" dirty="0">
              <a:solidFill>
                <a:schemeClr val="tx1"/>
              </a:solidFill>
              <a:effectLst/>
              <a:latin typeface="+mn-lt"/>
              <a:ea typeface="+mn-ea"/>
              <a:cs typeface="+mn-cs"/>
            </a:endParaRPr>
          </a:p>
          <a:p>
            <a:pPr fontAlgn="base"/>
            <a:r>
              <a:rPr lang="en-US" sz="1200" b="0" i="1" kern="1200" dirty="0">
                <a:solidFill>
                  <a:schemeClr val="tx1"/>
                </a:solidFill>
                <a:effectLst/>
                <a:latin typeface="+mn-lt"/>
                <a:ea typeface="+mn-ea"/>
                <a:cs typeface="+mn-cs"/>
              </a:rPr>
              <a:t>Explain:  To help students understand the context of this passage, explain that shortly before a conference in 1830, the Prophet Joseph Smith received this revelation in the presence of six elders. The revelation taught </a:t>
            </a:r>
            <a:r>
              <a:rPr lang="en-US" sz="1200" b="0" i="0" kern="1200" dirty="0">
                <a:solidFill>
                  <a:schemeClr val="tx1"/>
                </a:solidFill>
                <a:effectLst/>
                <a:latin typeface="+mn-lt"/>
                <a:ea typeface="+mn-ea"/>
                <a:cs typeface="+mn-cs"/>
              </a:rPr>
              <a:t>the</a:t>
            </a:r>
            <a:r>
              <a:rPr lang="en-US" sz="1200" b="0" i="1" kern="1200" dirty="0">
                <a:solidFill>
                  <a:schemeClr val="tx1"/>
                </a:solidFill>
                <a:effectLst/>
                <a:latin typeface="+mn-lt"/>
                <a:ea typeface="+mn-ea"/>
                <a:cs typeface="+mn-cs"/>
              </a:rPr>
              <a:t> group about the gathering of the Savior’s elect before His Second Coming.</a:t>
            </a:r>
          </a:p>
          <a:p>
            <a:pPr fontAlgn="base"/>
            <a:endParaRPr lang="en-US" sz="1200" b="0" i="1"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Ask a student to read aloud </a:t>
            </a:r>
            <a:r>
              <a:rPr lang="en-US" sz="1200" b="0" i="0" u="none" strike="noStrike" kern="1200" dirty="0">
                <a:solidFill>
                  <a:schemeClr val="tx1"/>
                </a:solidFill>
                <a:effectLst/>
                <a:latin typeface="+mn-lt"/>
                <a:ea typeface="+mn-ea"/>
                <a:cs typeface="+mn-cs"/>
                <a:hlinkClick r:id="rId3"/>
              </a:rPr>
              <a:t>Doctrine and Covenants 29:10–11</a:t>
            </a:r>
            <a:r>
              <a:rPr lang="en-US" sz="1200" b="0" i="0" kern="1200" dirty="0">
                <a:solidFill>
                  <a:schemeClr val="tx1"/>
                </a:solidFill>
                <a:effectLst/>
                <a:latin typeface="+mn-lt"/>
                <a:ea typeface="+mn-ea"/>
                <a:cs typeface="+mn-cs"/>
              </a:rPr>
              <a:t>. Invite the class to follow along, looking for how this passage helps teach the key statement of doctrine they marked in paragraph 1.4. Ask students to report what they find.</a:t>
            </a:r>
            <a:endParaRPr lang="en-US" i="0" dirty="0"/>
          </a:p>
        </p:txBody>
      </p:sp>
      <p:sp>
        <p:nvSpPr>
          <p:cNvPr id="4" name="Slide Number Placeholder 3"/>
          <p:cNvSpPr>
            <a:spLocks noGrp="1"/>
          </p:cNvSpPr>
          <p:nvPr>
            <p:ph type="sldNum" sz="quarter" idx="10"/>
          </p:nvPr>
        </p:nvSpPr>
        <p:spPr/>
        <p:txBody>
          <a:bodyPr/>
          <a:lstStyle/>
          <a:p>
            <a:fld id="{CA77FCC5-AFDE-441F-81F9-0884820DCE96}" type="slidenum">
              <a:rPr lang="en-US" smtClean="0"/>
              <a:t>16</a:t>
            </a:fld>
            <a:endParaRPr lang="en-US"/>
          </a:p>
        </p:txBody>
      </p:sp>
    </p:spTree>
    <p:extLst>
      <p:ext uri="{BB962C8B-B14F-4D97-AF65-F5344CB8AC3E}">
        <p14:creationId xmlns:p14="http://schemas.microsoft.com/office/powerpoint/2010/main" val="3968893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ask students to turn to doctrinal topic 1, “The Godhead,” in the </a:t>
            </a:r>
            <a:r>
              <a:rPr lang="en-US" sz="1200" b="0" i="1" kern="1200" dirty="0">
                <a:solidFill>
                  <a:schemeClr val="tx1"/>
                </a:solidFill>
                <a:effectLst/>
                <a:latin typeface="+mn-lt"/>
                <a:ea typeface="+mn-ea"/>
                <a:cs typeface="+mn-cs"/>
              </a:rPr>
              <a:t>Doctrinal Mastery Core Document.</a:t>
            </a:r>
            <a:r>
              <a:rPr lang="en-US" sz="1200" b="0" i="0" kern="1200" dirty="0">
                <a:solidFill>
                  <a:schemeClr val="tx1"/>
                </a:solidFill>
                <a:effectLst/>
                <a:latin typeface="+mn-lt"/>
                <a:ea typeface="+mn-ea"/>
                <a:cs typeface="+mn-cs"/>
              </a:rPr>
              <a:t> Invite them to take turns reading paragraphs 1.1–1.7 aloud in their small groups, looking for truths about the Godhead.</a:t>
            </a:r>
            <a:endParaRPr lang="en-US" dirty="0"/>
          </a:p>
        </p:txBody>
      </p:sp>
      <p:sp>
        <p:nvSpPr>
          <p:cNvPr id="4" name="Slide Number Placeholder 3"/>
          <p:cNvSpPr>
            <a:spLocks noGrp="1"/>
          </p:cNvSpPr>
          <p:nvPr>
            <p:ph type="sldNum" sz="quarter" idx="10"/>
          </p:nvPr>
        </p:nvSpPr>
        <p:spPr/>
        <p:txBody>
          <a:bodyPr/>
          <a:lstStyle/>
          <a:p>
            <a:fld id="{CA77FCC5-AFDE-441F-81F9-0884820DCE96}" type="slidenum">
              <a:rPr lang="en-US" smtClean="0"/>
              <a:t>3</a:t>
            </a:fld>
            <a:endParaRPr lang="en-US"/>
          </a:p>
        </p:txBody>
      </p:sp>
    </p:spTree>
    <p:extLst>
      <p:ext uri="{BB962C8B-B14F-4D97-AF65-F5344CB8AC3E}">
        <p14:creationId xmlns:p14="http://schemas.microsoft.com/office/powerpoint/2010/main" val="45728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a student to read quote aloud.</a:t>
            </a:r>
          </a:p>
          <a:p>
            <a:endParaRPr lang="en-US" dirty="0"/>
          </a:p>
          <a:p>
            <a:r>
              <a:rPr lang="en-US" sz="1200" b="0" i="0" kern="1200" dirty="0">
                <a:solidFill>
                  <a:schemeClr val="tx1"/>
                </a:solidFill>
                <a:effectLst/>
                <a:latin typeface="+mn-lt"/>
                <a:ea typeface="+mn-ea"/>
                <a:cs typeface="+mn-cs"/>
              </a:rPr>
              <a:t>Invite students to mark these key statements of doctrine in their copies of the </a:t>
            </a:r>
            <a:r>
              <a:rPr lang="en-US" sz="1200" b="0" i="1" kern="1200" dirty="0">
                <a:solidFill>
                  <a:schemeClr val="tx1"/>
                </a:solidFill>
                <a:effectLst/>
                <a:latin typeface="+mn-lt"/>
                <a:ea typeface="+mn-ea"/>
                <a:cs typeface="+mn-cs"/>
              </a:rPr>
              <a:t>Doctrinal Mastery Core Document.</a:t>
            </a:r>
            <a:endParaRPr lang="en-US" dirty="0"/>
          </a:p>
        </p:txBody>
      </p:sp>
      <p:sp>
        <p:nvSpPr>
          <p:cNvPr id="4" name="Slide Number Placeholder 3"/>
          <p:cNvSpPr>
            <a:spLocks noGrp="1"/>
          </p:cNvSpPr>
          <p:nvPr>
            <p:ph type="sldNum" sz="quarter" idx="10"/>
          </p:nvPr>
        </p:nvSpPr>
        <p:spPr/>
        <p:txBody>
          <a:bodyPr/>
          <a:lstStyle/>
          <a:p>
            <a:fld id="{CA77FCC5-AFDE-441F-81F9-0884820DCE96}" type="slidenum">
              <a:rPr lang="en-US" smtClean="0"/>
              <a:t>4</a:t>
            </a:fld>
            <a:endParaRPr lang="en-US"/>
          </a:p>
        </p:txBody>
      </p:sp>
    </p:spTree>
    <p:extLst>
      <p:ext uri="{BB962C8B-B14F-4D97-AF65-F5344CB8AC3E}">
        <p14:creationId xmlns:p14="http://schemas.microsoft.com/office/powerpoint/2010/main" val="2613214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Invite students to briefly explain the event depicted in each of these pictures.</a:t>
            </a:r>
          </a:p>
          <a:p>
            <a:endParaRPr lang="en-US" sz="1200" b="0" i="1"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hlinkClick r:id="rId3"/>
              </a:rPr>
              <a:t>John the Baptist Baptizing Jesus</a:t>
            </a:r>
            <a:r>
              <a:rPr lang="en-US" sz="1200" b="0" i="1" kern="1200" dirty="0">
                <a:solidFill>
                  <a:schemeClr val="tx1"/>
                </a:solidFill>
                <a:effectLst/>
                <a:latin typeface="+mn-lt"/>
                <a:ea typeface="+mn-ea"/>
                <a:cs typeface="+mn-cs"/>
              </a:rPr>
              <a:t>(</a:t>
            </a:r>
            <a:r>
              <a:rPr lang="en-US" sz="1200" b="0" i="1" u="none" strike="noStrike" kern="1200" dirty="0">
                <a:solidFill>
                  <a:schemeClr val="tx1"/>
                </a:solidFill>
                <a:effectLst/>
                <a:latin typeface="+mn-lt"/>
                <a:ea typeface="+mn-ea"/>
                <a:cs typeface="+mn-cs"/>
                <a:hlinkClick r:id="rId4"/>
              </a:rPr>
              <a:t>Matthew 3:13–17</a:t>
            </a:r>
            <a:r>
              <a:rPr lang="en-US" sz="1200" b="0" i="1" kern="1200" dirty="0">
                <a:solidFill>
                  <a:schemeClr val="tx1"/>
                </a:solidFill>
                <a:effectLst/>
                <a:latin typeface="+mn-lt"/>
                <a:ea typeface="+mn-ea"/>
                <a:cs typeface="+mn-cs"/>
              </a:rPr>
              <a:t>). At the Savior’s </a:t>
            </a:r>
            <a:r>
              <a:rPr lang="en-US" sz="1200" b="0" i="1" u="none" strike="noStrike" kern="1200" dirty="0">
                <a:solidFill>
                  <a:schemeClr val="tx1"/>
                </a:solidFill>
                <a:effectLst/>
                <a:latin typeface="+mn-lt"/>
                <a:ea typeface="+mn-ea"/>
                <a:cs typeface="+mn-cs"/>
                <a:hlinkClick r:id="rId5"/>
              </a:rPr>
              <a:t>baptism</a:t>
            </a:r>
            <a:r>
              <a:rPr lang="en-US" sz="1200" b="0" i="1" kern="1200" dirty="0">
                <a:solidFill>
                  <a:schemeClr val="tx1"/>
                </a:solidFill>
                <a:effectLst/>
                <a:latin typeface="+mn-lt"/>
                <a:ea typeface="+mn-ea"/>
                <a:cs typeface="+mn-cs"/>
              </a:rPr>
              <a:t>, the Holy Ghost descended on the Savior like a dove and Heavenly Father spoke from heaven.</a:t>
            </a:r>
            <a:endParaRPr lang="en-US" i="1" dirty="0"/>
          </a:p>
        </p:txBody>
      </p:sp>
      <p:sp>
        <p:nvSpPr>
          <p:cNvPr id="4" name="Slide Number Placeholder 3"/>
          <p:cNvSpPr>
            <a:spLocks noGrp="1"/>
          </p:cNvSpPr>
          <p:nvPr>
            <p:ph type="sldNum" sz="quarter" idx="10"/>
          </p:nvPr>
        </p:nvSpPr>
        <p:spPr/>
        <p:txBody>
          <a:bodyPr/>
          <a:lstStyle/>
          <a:p>
            <a:fld id="{CA77FCC5-AFDE-441F-81F9-0884820DCE96}" type="slidenum">
              <a:rPr lang="en-US" smtClean="0"/>
              <a:t>5</a:t>
            </a:fld>
            <a:endParaRPr lang="en-US"/>
          </a:p>
        </p:txBody>
      </p:sp>
    </p:spTree>
    <p:extLst>
      <p:ext uri="{BB962C8B-B14F-4D97-AF65-F5344CB8AC3E}">
        <p14:creationId xmlns:p14="http://schemas.microsoft.com/office/powerpoint/2010/main" val="325464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hlinkClick r:id="rId3"/>
              </a:rPr>
              <a:t>Jesus Praying in Gethsemane</a:t>
            </a:r>
            <a:r>
              <a:rPr lang="en-US" sz="1200" b="0" i="1"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hlinkClick r:id="rId4"/>
              </a:rPr>
              <a:t>Matthew 26:39, 42</a:t>
            </a:r>
            <a:r>
              <a:rPr lang="en-US" sz="1200" b="0" i="1" kern="1200" dirty="0">
                <a:solidFill>
                  <a:schemeClr val="tx1"/>
                </a:solidFill>
                <a:effectLst/>
                <a:latin typeface="+mn-lt"/>
                <a:ea typeface="+mn-ea"/>
                <a:cs typeface="+mn-cs"/>
              </a:rPr>
              <a:t>). Jesus prayed to Heavenly Father as He suffered in Gethsemane.</a:t>
            </a:r>
            <a:endParaRPr lang="en-US" i="1" dirty="0"/>
          </a:p>
        </p:txBody>
      </p:sp>
      <p:sp>
        <p:nvSpPr>
          <p:cNvPr id="4" name="Slide Number Placeholder 3"/>
          <p:cNvSpPr>
            <a:spLocks noGrp="1"/>
          </p:cNvSpPr>
          <p:nvPr>
            <p:ph type="sldNum" sz="quarter" idx="10"/>
          </p:nvPr>
        </p:nvSpPr>
        <p:spPr/>
        <p:txBody>
          <a:bodyPr/>
          <a:lstStyle/>
          <a:p>
            <a:fld id="{CA77FCC5-AFDE-441F-81F9-0884820DCE96}" type="slidenum">
              <a:rPr lang="en-US" smtClean="0"/>
              <a:t>6</a:t>
            </a:fld>
            <a:endParaRPr lang="en-US"/>
          </a:p>
        </p:txBody>
      </p:sp>
    </p:spTree>
    <p:extLst>
      <p:ext uri="{BB962C8B-B14F-4D97-AF65-F5344CB8AC3E}">
        <p14:creationId xmlns:p14="http://schemas.microsoft.com/office/powerpoint/2010/main" val="200607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hlinkClick r:id="rId3"/>
              </a:rPr>
              <a:t>Jesus Shows His Wounds</a:t>
            </a:r>
            <a:r>
              <a:rPr lang="en-US" sz="1200" b="0" i="1"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hlinkClick r:id="rId4"/>
              </a:rPr>
              <a:t>Luke 24:36–40</a:t>
            </a:r>
            <a:r>
              <a:rPr lang="en-US" sz="1200" b="0" i="1" kern="1200" dirty="0">
                <a:solidFill>
                  <a:schemeClr val="tx1"/>
                </a:solidFill>
                <a:effectLst/>
                <a:latin typeface="+mn-lt"/>
                <a:ea typeface="+mn-ea"/>
                <a:cs typeface="+mn-cs"/>
              </a:rPr>
              <a:t>). Jesus appeared to His Apostles with a resurrected body of flesh and bones.</a:t>
            </a:r>
            <a:endParaRPr lang="en-US" i="1" dirty="0"/>
          </a:p>
        </p:txBody>
      </p:sp>
      <p:sp>
        <p:nvSpPr>
          <p:cNvPr id="4" name="Slide Number Placeholder 3"/>
          <p:cNvSpPr>
            <a:spLocks noGrp="1"/>
          </p:cNvSpPr>
          <p:nvPr>
            <p:ph type="sldNum" sz="quarter" idx="10"/>
          </p:nvPr>
        </p:nvSpPr>
        <p:spPr/>
        <p:txBody>
          <a:bodyPr/>
          <a:lstStyle/>
          <a:p>
            <a:fld id="{CA77FCC5-AFDE-441F-81F9-0884820DCE96}" type="slidenum">
              <a:rPr lang="en-US" smtClean="0"/>
              <a:t>7</a:t>
            </a:fld>
            <a:endParaRPr lang="en-US"/>
          </a:p>
        </p:txBody>
      </p:sp>
    </p:spTree>
    <p:extLst>
      <p:ext uri="{BB962C8B-B14F-4D97-AF65-F5344CB8AC3E}">
        <p14:creationId xmlns:p14="http://schemas.microsoft.com/office/powerpoint/2010/main" val="345656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hlinkClick r:id="rId3"/>
              </a:rPr>
              <a:t>The First Vision</a:t>
            </a:r>
            <a:r>
              <a:rPr lang="en-US" sz="1200" b="0" i="1"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hlinkClick r:id="rId4"/>
              </a:rPr>
              <a:t>Joseph Smith—History 1:15–20</a:t>
            </a:r>
            <a:r>
              <a:rPr lang="en-US" sz="1200" b="0" i="1"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hlinkClick r:id="rId5"/>
              </a:rPr>
              <a:t>God the Father</a:t>
            </a:r>
            <a:r>
              <a:rPr lang="en-US" sz="1200" b="0" i="1" kern="1200" dirty="0">
                <a:solidFill>
                  <a:schemeClr val="tx1"/>
                </a:solidFill>
                <a:effectLst/>
                <a:latin typeface="+mn-lt"/>
                <a:ea typeface="+mn-ea"/>
                <a:cs typeface="+mn-cs"/>
              </a:rPr>
              <a:t> and His Son, Jesus Christ, appeared to </a:t>
            </a:r>
            <a:r>
              <a:rPr lang="en-US" sz="1200" b="0" i="1" u="none" strike="noStrike" kern="1200" dirty="0">
                <a:solidFill>
                  <a:schemeClr val="tx1"/>
                </a:solidFill>
                <a:effectLst/>
                <a:latin typeface="+mn-lt"/>
                <a:ea typeface="+mn-ea"/>
                <a:cs typeface="+mn-cs"/>
                <a:hlinkClick r:id="rId6"/>
              </a:rPr>
              <a:t>Joseph Smith</a:t>
            </a:r>
            <a:r>
              <a:rPr lang="en-US" sz="1200" b="0" i="1" kern="1200" dirty="0">
                <a:solidFill>
                  <a:schemeClr val="tx1"/>
                </a:solidFill>
                <a:effectLst/>
                <a:latin typeface="+mn-lt"/>
                <a:ea typeface="+mn-ea"/>
                <a:cs typeface="+mn-cs"/>
              </a:rPr>
              <a:t>.</a:t>
            </a:r>
            <a:endParaRPr lang="en-US" i="1" dirty="0"/>
          </a:p>
        </p:txBody>
      </p:sp>
      <p:sp>
        <p:nvSpPr>
          <p:cNvPr id="4" name="Slide Number Placeholder 3"/>
          <p:cNvSpPr>
            <a:spLocks noGrp="1"/>
          </p:cNvSpPr>
          <p:nvPr>
            <p:ph type="sldNum" sz="quarter" idx="10"/>
          </p:nvPr>
        </p:nvSpPr>
        <p:spPr/>
        <p:txBody>
          <a:bodyPr/>
          <a:lstStyle/>
          <a:p>
            <a:fld id="{CA77FCC5-AFDE-441F-81F9-0884820DCE96}" type="slidenum">
              <a:rPr lang="en-US" smtClean="0"/>
              <a:t>8</a:t>
            </a:fld>
            <a:endParaRPr lang="en-US"/>
          </a:p>
        </p:txBody>
      </p:sp>
    </p:spTree>
    <p:extLst>
      <p:ext uri="{BB962C8B-B14F-4D97-AF65-F5344CB8AC3E}">
        <p14:creationId xmlns:p14="http://schemas.microsoft.com/office/powerpoint/2010/main" val="272153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hlinkClick r:id="rId3"/>
              </a:rPr>
              <a:t>Jesus Christ Appears to the Nephites</a:t>
            </a:r>
            <a:r>
              <a:rPr lang="en-US" sz="1200" b="0" i="1" kern="1200" dirty="0">
                <a:solidFill>
                  <a:schemeClr val="tx1"/>
                </a:solidFill>
                <a:effectLst/>
                <a:latin typeface="+mn-lt"/>
                <a:ea typeface="+mn-ea"/>
                <a:cs typeface="+mn-cs"/>
              </a:rPr>
              <a:t>(</a:t>
            </a:r>
            <a:r>
              <a:rPr lang="en-US" sz="1200" b="0" i="1" u="none" strike="noStrike" kern="1200" dirty="0">
                <a:solidFill>
                  <a:schemeClr val="tx1"/>
                </a:solidFill>
                <a:effectLst/>
                <a:latin typeface="+mn-lt"/>
                <a:ea typeface="+mn-ea"/>
                <a:cs typeface="+mn-cs"/>
                <a:hlinkClick r:id="rId4"/>
              </a:rPr>
              <a:t>3 Nephi 11:3–11</a:t>
            </a:r>
            <a:r>
              <a:rPr lang="en-US" sz="1200" b="0" i="1" kern="1200" dirty="0">
                <a:solidFill>
                  <a:schemeClr val="tx1"/>
                </a:solidFill>
                <a:effectLst/>
                <a:latin typeface="+mn-lt"/>
                <a:ea typeface="+mn-ea"/>
                <a:cs typeface="+mn-cs"/>
              </a:rPr>
              <a:t>). Heavenly Father testified of His Beloved Son when Jesus Christ appeared to the Nephites in the land Bountiful.</a:t>
            </a:r>
            <a:endParaRPr lang="en-US" i="1" dirty="0"/>
          </a:p>
        </p:txBody>
      </p:sp>
      <p:sp>
        <p:nvSpPr>
          <p:cNvPr id="4" name="Slide Number Placeholder 3"/>
          <p:cNvSpPr>
            <a:spLocks noGrp="1"/>
          </p:cNvSpPr>
          <p:nvPr>
            <p:ph type="sldNum" sz="quarter" idx="10"/>
          </p:nvPr>
        </p:nvSpPr>
        <p:spPr/>
        <p:txBody>
          <a:bodyPr/>
          <a:lstStyle/>
          <a:p>
            <a:fld id="{CA77FCC5-AFDE-441F-81F9-0884820DCE96}" type="slidenum">
              <a:rPr lang="en-US" smtClean="0"/>
              <a:t>9</a:t>
            </a:fld>
            <a:endParaRPr lang="en-US"/>
          </a:p>
        </p:txBody>
      </p:sp>
    </p:spTree>
    <p:extLst>
      <p:ext uri="{BB962C8B-B14F-4D97-AF65-F5344CB8AC3E}">
        <p14:creationId xmlns:p14="http://schemas.microsoft.com/office/powerpoint/2010/main" val="840784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read the paragraph 1.1.</a:t>
            </a:r>
          </a:p>
          <a:p>
            <a:endParaRPr lang="en-US" dirty="0"/>
          </a:p>
          <a:p>
            <a:r>
              <a:rPr lang="en-US" dirty="0"/>
              <a:t>Have them turn in their scriptures to D&amp;C 130:22-23 – mark in a distinctive way so they will be able to locate it easily.</a:t>
            </a:r>
          </a:p>
          <a:p>
            <a:r>
              <a:rPr lang="en-US" i="1" dirty="0"/>
              <a:t>Explain:  </a:t>
            </a:r>
            <a:r>
              <a:rPr lang="en-US" sz="1200" b="0" i="1" kern="1200" dirty="0">
                <a:solidFill>
                  <a:schemeClr val="tx1"/>
                </a:solidFill>
                <a:effectLst/>
                <a:latin typeface="+mn-lt"/>
                <a:ea typeface="+mn-ea"/>
                <a:cs typeface="+mn-cs"/>
              </a:rPr>
              <a:t>The Prophet Joseph Smith attended a stake conference where Elder Orson Hyde of the Quorum of the Twelve Apostles spoke. In his talk Elder Hyde included some ideas about the Godhead that were commonly taught but are false. After the meeting Joseph Smith offered to correct what Elder Hyde had taught. Elder Hyde gladly received this correction from the Prophet, and these corrections are now recorded in </a:t>
            </a:r>
            <a:r>
              <a:rPr lang="en-US" sz="1200" b="0" i="1" u="sng" kern="1200" dirty="0">
                <a:solidFill>
                  <a:schemeClr val="tx1"/>
                </a:solidFill>
                <a:effectLst/>
                <a:latin typeface="+mn-lt"/>
                <a:ea typeface="+mn-ea"/>
                <a:cs typeface="+mn-cs"/>
                <a:hlinkClick r:id="rId3"/>
              </a:rPr>
              <a:t>Doctrine and Covenants 130</a:t>
            </a:r>
            <a:r>
              <a:rPr lang="en-US" sz="1200" b="0" i="1" kern="1200" dirty="0">
                <a:solidFill>
                  <a:schemeClr val="tx1"/>
                </a:solidFill>
                <a:effectLst/>
                <a:latin typeface="+mn-lt"/>
                <a:ea typeface="+mn-ea"/>
                <a:cs typeface="+mn-cs"/>
              </a:rPr>
              <a:t>.</a:t>
            </a:r>
            <a:r>
              <a:rPr lang="en-US" i="1" dirty="0"/>
              <a:t> </a:t>
            </a:r>
          </a:p>
          <a:p>
            <a:endParaRPr lang="en-US" i="1" dirty="0"/>
          </a:p>
          <a:p>
            <a:r>
              <a:rPr lang="en-US" b="1" i="0" dirty="0"/>
              <a:t>Student read scripture aloud</a:t>
            </a:r>
          </a:p>
          <a:p>
            <a:endParaRPr lang="en-US" b="1" i="0" dirty="0"/>
          </a:p>
          <a:p>
            <a:r>
              <a:rPr lang="en-US" b="1" i="0" dirty="0"/>
              <a:t>Discuss:  How does this DM passage help teach the key statements of doctrine.</a:t>
            </a:r>
          </a:p>
          <a:p>
            <a:endParaRPr lang="en-US" dirty="0"/>
          </a:p>
          <a:p>
            <a:endParaRPr lang="en-US" dirty="0"/>
          </a:p>
        </p:txBody>
      </p:sp>
      <p:sp>
        <p:nvSpPr>
          <p:cNvPr id="4" name="Slide Number Placeholder 3"/>
          <p:cNvSpPr>
            <a:spLocks noGrp="1"/>
          </p:cNvSpPr>
          <p:nvPr>
            <p:ph type="sldNum" sz="quarter" idx="10"/>
          </p:nvPr>
        </p:nvSpPr>
        <p:spPr/>
        <p:txBody>
          <a:bodyPr/>
          <a:lstStyle/>
          <a:p>
            <a:fld id="{CA77FCC5-AFDE-441F-81F9-0884820DCE96}" type="slidenum">
              <a:rPr lang="en-US" smtClean="0"/>
              <a:t>10</a:t>
            </a:fld>
            <a:endParaRPr lang="en-US"/>
          </a:p>
        </p:txBody>
      </p:sp>
    </p:spTree>
    <p:extLst>
      <p:ext uri="{BB962C8B-B14F-4D97-AF65-F5344CB8AC3E}">
        <p14:creationId xmlns:p14="http://schemas.microsoft.com/office/powerpoint/2010/main" val="259603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A3B8-85B6-4BEA-9F0E-09F8C21216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1FF0A2-505B-4922-A1A3-E742B78870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50B6D5-6595-458B-BD06-0D34DFE084CC}"/>
              </a:ext>
            </a:extLst>
          </p:cNvPr>
          <p:cNvSpPr>
            <a:spLocks noGrp="1"/>
          </p:cNvSpPr>
          <p:nvPr>
            <p:ph type="dt" sz="half" idx="10"/>
          </p:nvPr>
        </p:nvSpPr>
        <p:spPr/>
        <p:txBody>
          <a:bodyPr/>
          <a:lstStyle/>
          <a:p>
            <a:fld id="{B5412218-B56B-44A4-874D-6BA3134419F4}" type="datetimeFigureOut">
              <a:rPr lang="en-US" smtClean="0"/>
              <a:t>8/17/2018</a:t>
            </a:fld>
            <a:endParaRPr lang="en-US"/>
          </a:p>
        </p:txBody>
      </p:sp>
      <p:sp>
        <p:nvSpPr>
          <p:cNvPr id="5" name="Footer Placeholder 4">
            <a:extLst>
              <a:ext uri="{FF2B5EF4-FFF2-40B4-BE49-F238E27FC236}">
                <a16:creationId xmlns:a16="http://schemas.microsoft.com/office/drawing/2014/main" id="{0B594C0C-A495-421A-95DB-8825121FD2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9E7A5-4535-41EE-8F0C-D883A2612C72}"/>
              </a:ext>
            </a:extLst>
          </p:cNvPr>
          <p:cNvSpPr>
            <a:spLocks noGrp="1"/>
          </p:cNvSpPr>
          <p:nvPr>
            <p:ph type="sldNum" sz="quarter" idx="12"/>
          </p:nvPr>
        </p:nvSpPr>
        <p:spPr/>
        <p:txBody>
          <a:bodyPr/>
          <a:lstStyle/>
          <a:p>
            <a:fld id="{9CD041B7-8C31-4A12-B143-86EFB0B5F95D}" type="slidenum">
              <a:rPr lang="en-US" smtClean="0"/>
              <a:t>‹#›</a:t>
            </a:fld>
            <a:endParaRPr lang="en-US"/>
          </a:p>
        </p:txBody>
      </p:sp>
    </p:spTree>
    <p:extLst>
      <p:ext uri="{BB962C8B-B14F-4D97-AF65-F5344CB8AC3E}">
        <p14:creationId xmlns:p14="http://schemas.microsoft.com/office/powerpoint/2010/main" val="166861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39D8-8D4B-471B-B588-22B24BF84E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EF83B-9AD9-4786-94DF-7940A1D304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F5224-4296-457A-8385-EB3AA88800E3}"/>
              </a:ext>
            </a:extLst>
          </p:cNvPr>
          <p:cNvSpPr>
            <a:spLocks noGrp="1"/>
          </p:cNvSpPr>
          <p:nvPr>
            <p:ph type="dt" sz="half" idx="10"/>
          </p:nvPr>
        </p:nvSpPr>
        <p:spPr/>
        <p:txBody>
          <a:bodyPr/>
          <a:lstStyle/>
          <a:p>
            <a:fld id="{B5412218-B56B-44A4-874D-6BA3134419F4}" type="datetimeFigureOut">
              <a:rPr lang="en-US" smtClean="0"/>
              <a:t>8/17/2018</a:t>
            </a:fld>
            <a:endParaRPr lang="en-US"/>
          </a:p>
        </p:txBody>
      </p:sp>
      <p:sp>
        <p:nvSpPr>
          <p:cNvPr id="5" name="Footer Placeholder 4">
            <a:extLst>
              <a:ext uri="{FF2B5EF4-FFF2-40B4-BE49-F238E27FC236}">
                <a16:creationId xmlns:a16="http://schemas.microsoft.com/office/drawing/2014/main" id="{2CC7C752-F7C4-4A06-8C93-22A18A01E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853344-7BA7-4472-9937-7B1D05B521CE}"/>
              </a:ext>
            </a:extLst>
          </p:cNvPr>
          <p:cNvSpPr>
            <a:spLocks noGrp="1"/>
          </p:cNvSpPr>
          <p:nvPr>
            <p:ph type="sldNum" sz="quarter" idx="12"/>
          </p:nvPr>
        </p:nvSpPr>
        <p:spPr/>
        <p:txBody>
          <a:bodyPr/>
          <a:lstStyle/>
          <a:p>
            <a:fld id="{9CD041B7-8C31-4A12-B143-86EFB0B5F95D}" type="slidenum">
              <a:rPr lang="en-US" smtClean="0"/>
              <a:t>‹#›</a:t>
            </a:fld>
            <a:endParaRPr lang="en-US"/>
          </a:p>
        </p:txBody>
      </p:sp>
    </p:spTree>
    <p:extLst>
      <p:ext uri="{BB962C8B-B14F-4D97-AF65-F5344CB8AC3E}">
        <p14:creationId xmlns:p14="http://schemas.microsoft.com/office/powerpoint/2010/main" val="425759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FBEEC7-B084-4D59-85EF-C6F200DDC5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C560C7-9276-472E-BF8D-693699E10A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15AB4-5632-4BC5-A392-C0252A09F487}"/>
              </a:ext>
            </a:extLst>
          </p:cNvPr>
          <p:cNvSpPr>
            <a:spLocks noGrp="1"/>
          </p:cNvSpPr>
          <p:nvPr>
            <p:ph type="dt" sz="half" idx="10"/>
          </p:nvPr>
        </p:nvSpPr>
        <p:spPr/>
        <p:txBody>
          <a:bodyPr/>
          <a:lstStyle/>
          <a:p>
            <a:fld id="{B5412218-B56B-44A4-874D-6BA3134419F4}" type="datetimeFigureOut">
              <a:rPr lang="en-US" smtClean="0"/>
              <a:t>8/17/2018</a:t>
            </a:fld>
            <a:endParaRPr lang="en-US"/>
          </a:p>
        </p:txBody>
      </p:sp>
      <p:sp>
        <p:nvSpPr>
          <p:cNvPr id="5" name="Footer Placeholder 4">
            <a:extLst>
              <a:ext uri="{FF2B5EF4-FFF2-40B4-BE49-F238E27FC236}">
                <a16:creationId xmlns:a16="http://schemas.microsoft.com/office/drawing/2014/main" id="{49905450-76F9-49E6-9680-AD1F482BF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0EFE2-2370-4DF7-97A8-B168007B5E48}"/>
              </a:ext>
            </a:extLst>
          </p:cNvPr>
          <p:cNvSpPr>
            <a:spLocks noGrp="1"/>
          </p:cNvSpPr>
          <p:nvPr>
            <p:ph type="sldNum" sz="quarter" idx="12"/>
          </p:nvPr>
        </p:nvSpPr>
        <p:spPr/>
        <p:txBody>
          <a:bodyPr/>
          <a:lstStyle/>
          <a:p>
            <a:fld id="{9CD041B7-8C31-4A12-B143-86EFB0B5F95D}" type="slidenum">
              <a:rPr lang="en-US" smtClean="0"/>
              <a:t>‹#›</a:t>
            </a:fld>
            <a:endParaRPr lang="en-US"/>
          </a:p>
        </p:txBody>
      </p:sp>
    </p:spTree>
    <p:extLst>
      <p:ext uri="{BB962C8B-B14F-4D97-AF65-F5344CB8AC3E}">
        <p14:creationId xmlns:p14="http://schemas.microsoft.com/office/powerpoint/2010/main" val="386418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26B2-C246-49A8-89B3-F0F9A943C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9C5DDE-8AC7-4ECD-88E3-8E26C30799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99D61-E348-458A-A01D-7EB373BBA289}"/>
              </a:ext>
            </a:extLst>
          </p:cNvPr>
          <p:cNvSpPr>
            <a:spLocks noGrp="1"/>
          </p:cNvSpPr>
          <p:nvPr>
            <p:ph type="dt" sz="half" idx="10"/>
          </p:nvPr>
        </p:nvSpPr>
        <p:spPr/>
        <p:txBody>
          <a:bodyPr/>
          <a:lstStyle/>
          <a:p>
            <a:fld id="{B5412218-B56B-44A4-874D-6BA3134419F4}" type="datetimeFigureOut">
              <a:rPr lang="en-US" smtClean="0"/>
              <a:t>8/17/2018</a:t>
            </a:fld>
            <a:endParaRPr lang="en-US"/>
          </a:p>
        </p:txBody>
      </p:sp>
      <p:sp>
        <p:nvSpPr>
          <p:cNvPr id="5" name="Footer Placeholder 4">
            <a:extLst>
              <a:ext uri="{FF2B5EF4-FFF2-40B4-BE49-F238E27FC236}">
                <a16:creationId xmlns:a16="http://schemas.microsoft.com/office/drawing/2014/main" id="{CDB09EE3-96E8-4119-8C53-DCD1B3890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22899-47AF-4891-AADA-9062DC249E40}"/>
              </a:ext>
            </a:extLst>
          </p:cNvPr>
          <p:cNvSpPr>
            <a:spLocks noGrp="1"/>
          </p:cNvSpPr>
          <p:nvPr>
            <p:ph type="sldNum" sz="quarter" idx="12"/>
          </p:nvPr>
        </p:nvSpPr>
        <p:spPr/>
        <p:txBody>
          <a:bodyPr/>
          <a:lstStyle/>
          <a:p>
            <a:fld id="{9CD041B7-8C31-4A12-B143-86EFB0B5F95D}" type="slidenum">
              <a:rPr lang="en-US" smtClean="0"/>
              <a:t>‹#›</a:t>
            </a:fld>
            <a:endParaRPr lang="en-US"/>
          </a:p>
        </p:txBody>
      </p:sp>
    </p:spTree>
    <p:extLst>
      <p:ext uri="{BB962C8B-B14F-4D97-AF65-F5344CB8AC3E}">
        <p14:creationId xmlns:p14="http://schemas.microsoft.com/office/powerpoint/2010/main" val="131521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8C6A-801D-4AAC-A06F-9F2E446BC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F8816F-EFB0-4614-A7E4-09FCBCD7F9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A0233E-27EB-4CED-88A4-6A0FBA205951}"/>
              </a:ext>
            </a:extLst>
          </p:cNvPr>
          <p:cNvSpPr>
            <a:spLocks noGrp="1"/>
          </p:cNvSpPr>
          <p:nvPr>
            <p:ph type="dt" sz="half" idx="10"/>
          </p:nvPr>
        </p:nvSpPr>
        <p:spPr/>
        <p:txBody>
          <a:bodyPr/>
          <a:lstStyle/>
          <a:p>
            <a:fld id="{B5412218-B56B-44A4-874D-6BA3134419F4}" type="datetimeFigureOut">
              <a:rPr lang="en-US" smtClean="0"/>
              <a:t>8/17/2018</a:t>
            </a:fld>
            <a:endParaRPr lang="en-US"/>
          </a:p>
        </p:txBody>
      </p:sp>
      <p:sp>
        <p:nvSpPr>
          <p:cNvPr id="5" name="Footer Placeholder 4">
            <a:extLst>
              <a:ext uri="{FF2B5EF4-FFF2-40B4-BE49-F238E27FC236}">
                <a16:creationId xmlns:a16="http://schemas.microsoft.com/office/drawing/2014/main" id="{4814AB32-C55F-4DEC-A596-3FED688E9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514CA-D227-432B-9EF5-1CF6E113155C}"/>
              </a:ext>
            </a:extLst>
          </p:cNvPr>
          <p:cNvSpPr>
            <a:spLocks noGrp="1"/>
          </p:cNvSpPr>
          <p:nvPr>
            <p:ph type="sldNum" sz="quarter" idx="12"/>
          </p:nvPr>
        </p:nvSpPr>
        <p:spPr/>
        <p:txBody>
          <a:bodyPr/>
          <a:lstStyle/>
          <a:p>
            <a:fld id="{9CD041B7-8C31-4A12-B143-86EFB0B5F95D}" type="slidenum">
              <a:rPr lang="en-US" smtClean="0"/>
              <a:t>‹#›</a:t>
            </a:fld>
            <a:endParaRPr lang="en-US"/>
          </a:p>
        </p:txBody>
      </p:sp>
    </p:spTree>
    <p:extLst>
      <p:ext uri="{BB962C8B-B14F-4D97-AF65-F5344CB8AC3E}">
        <p14:creationId xmlns:p14="http://schemas.microsoft.com/office/powerpoint/2010/main" val="85181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2DD9D-671E-457A-A5BD-8BD9CE59B3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7F08DE-DE9A-4011-8868-ACEA6C1110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5DDFBC-6C8E-4E38-87ED-09E20C910A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269A8E-7A58-4E6B-BB27-59D546EECFFF}"/>
              </a:ext>
            </a:extLst>
          </p:cNvPr>
          <p:cNvSpPr>
            <a:spLocks noGrp="1"/>
          </p:cNvSpPr>
          <p:nvPr>
            <p:ph type="dt" sz="half" idx="10"/>
          </p:nvPr>
        </p:nvSpPr>
        <p:spPr/>
        <p:txBody>
          <a:bodyPr/>
          <a:lstStyle/>
          <a:p>
            <a:fld id="{B5412218-B56B-44A4-874D-6BA3134419F4}" type="datetimeFigureOut">
              <a:rPr lang="en-US" smtClean="0"/>
              <a:t>8/17/2018</a:t>
            </a:fld>
            <a:endParaRPr lang="en-US"/>
          </a:p>
        </p:txBody>
      </p:sp>
      <p:sp>
        <p:nvSpPr>
          <p:cNvPr id="6" name="Footer Placeholder 5">
            <a:extLst>
              <a:ext uri="{FF2B5EF4-FFF2-40B4-BE49-F238E27FC236}">
                <a16:creationId xmlns:a16="http://schemas.microsoft.com/office/drawing/2014/main" id="{B6DA5899-CBA7-4F19-9407-FCE38543A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CEA6E-2CAF-4C6C-B829-7106A340AB34}"/>
              </a:ext>
            </a:extLst>
          </p:cNvPr>
          <p:cNvSpPr>
            <a:spLocks noGrp="1"/>
          </p:cNvSpPr>
          <p:nvPr>
            <p:ph type="sldNum" sz="quarter" idx="12"/>
          </p:nvPr>
        </p:nvSpPr>
        <p:spPr/>
        <p:txBody>
          <a:bodyPr/>
          <a:lstStyle/>
          <a:p>
            <a:fld id="{9CD041B7-8C31-4A12-B143-86EFB0B5F95D}" type="slidenum">
              <a:rPr lang="en-US" smtClean="0"/>
              <a:t>‹#›</a:t>
            </a:fld>
            <a:endParaRPr lang="en-US"/>
          </a:p>
        </p:txBody>
      </p:sp>
    </p:spTree>
    <p:extLst>
      <p:ext uri="{BB962C8B-B14F-4D97-AF65-F5344CB8AC3E}">
        <p14:creationId xmlns:p14="http://schemas.microsoft.com/office/powerpoint/2010/main" val="135802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09DE-F3C2-45CF-A7C0-3345DC81BE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D1801F-1325-4221-9F68-04DFD0BC2D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793BFF-3B36-43D1-BABB-660C020955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A024A6-F559-4BA6-9A20-4D0E885F33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9557D3-3285-482F-847F-AD91862016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840C31-5736-4626-85A6-F50A455EBEE1}"/>
              </a:ext>
            </a:extLst>
          </p:cNvPr>
          <p:cNvSpPr>
            <a:spLocks noGrp="1"/>
          </p:cNvSpPr>
          <p:nvPr>
            <p:ph type="dt" sz="half" idx="10"/>
          </p:nvPr>
        </p:nvSpPr>
        <p:spPr/>
        <p:txBody>
          <a:bodyPr/>
          <a:lstStyle/>
          <a:p>
            <a:fld id="{B5412218-B56B-44A4-874D-6BA3134419F4}" type="datetimeFigureOut">
              <a:rPr lang="en-US" smtClean="0"/>
              <a:t>8/17/2018</a:t>
            </a:fld>
            <a:endParaRPr lang="en-US"/>
          </a:p>
        </p:txBody>
      </p:sp>
      <p:sp>
        <p:nvSpPr>
          <p:cNvPr id="8" name="Footer Placeholder 7">
            <a:extLst>
              <a:ext uri="{FF2B5EF4-FFF2-40B4-BE49-F238E27FC236}">
                <a16:creationId xmlns:a16="http://schemas.microsoft.com/office/drawing/2014/main" id="{4A2204E2-DD2B-4086-A661-12C20C4FF4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6D4B60-5EB1-44E7-BE19-3A32ECDBFB90}"/>
              </a:ext>
            </a:extLst>
          </p:cNvPr>
          <p:cNvSpPr>
            <a:spLocks noGrp="1"/>
          </p:cNvSpPr>
          <p:nvPr>
            <p:ph type="sldNum" sz="quarter" idx="12"/>
          </p:nvPr>
        </p:nvSpPr>
        <p:spPr/>
        <p:txBody>
          <a:bodyPr/>
          <a:lstStyle/>
          <a:p>
            <a:fld id="{9CD041B7-8C31-4A12-B143-86EFB0B5F95D}" type="slidenum">
              <a:rPr lang="en-US" smtClean="0"/>
              <a:t>‹#›</a:t>
            </a:fld>
            <a:endParaRPr lang="en-US"/>
          </a:p>
        </p:txBody>
      </p:sp>
    </p:spTree>
    <p:extLst>
      <p:ext uri="{BB962C8B-B14F-4D97-AF65-F5344CB8AC3E}">
        <p14:creationId xmlns:p14="http://schemas.microsoft.com/office/powerpoint/2010/main" val="1859350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70A7-D73B-4FDB-808C-2744B539B3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8BAF55-2443-4448-B7D1-762872483E0D}"/>
              </a:ext>
            </a:extLst>
          </p:cNvPr>
          <p:cNvSpPr>
            <a:spLocks noGrp="1"/>
          </p:cNvSpPr>
          <p:nvPr>
            <p:ph type="dt" sz="half" idx="10"/>
          </p:nvPr>
        </p:nvSpPr>
        <p:spPr/>
        <p:txBody>
          <a:bodyPr/>
          <a:lstStyle/>
          <a:p>
            <a:fld id="{B5412218-B56B-44A4-874D-6BA3134419F4}" type="datetimeFigureOut">
              <a:rPr lang="en-US" smtClean="0"/>
              <a:t>8/17/2018</a:t>
            </a:fld>
            <a:endParaRPr lang="en-US"/>
          </a:p>
        </p:txBody>
      </p:sp>
      <p:sp>
        <p:nvSpPr>
          <p:cNvPr id="4" name="Footer Placeholder 3">
            <a:extLst>
              <a:ext uri="{FF2B5EF4-FFF2-40B4-BE49-F238E27FC236}">
                <a16:creationId xmlns:a16="http://schemas.microsoft.com/office/drawing/2014/main" id="{16C581CE-DAEA-4B93-B895-C4380ACB6A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AF9B11-EC16-479D-9340-B1E75B2A277A}"/>
              </a:ext>
            </a:extLst>
          </p:cNvPr>
          <p:cNvSpPr>
            <a:spLocks noGrp="1"/>
          </p:cNvSpPr>
          <p:nvPr>
            <p:ph type="sldNum" sz="quarter" idx="12"/>
          </p:nvPr>
        </p:nvSpPr>
        <p:spPr/>
        <p:txBody>
          <a:bodyPr/>
          <a:lstStyle/>
          <a:p>
            <a:fld id="{9CD041B7-8C31-4A12-B143-86EFB0B5F95D}" type="slidenum">
              <a:rPr lang="en-US" smtClean="0"/>
              <a:t>‹#›</a:t>
            </a:fld>
            <a:endParaRPr lang="en-US"/>
          </a:p>
        </p:txBody>
      </p:sp>
    </p:spTree>
    <p:extLst>
      <p:ext uri="{BB962C8B-B14F-4D97-AF65-F5344CB8AC3E}">
        <p14:creationId xmlns:p14="http://schemas.microsoft.com/office/powerpoint/2010/main" val="342206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C41748-5AC5-4835-8570-75A1C6CE04F2}"/>
              </a:ext>
            </a:extLst>
          </p:cNvPr>
          <p:cNvSpPr>
            <a:spLocks noGrp="1"/>
          </p:cNvSpPr>
          <p:nvPr>
            <p:ph type="dt" sz="half" idx="10"/>
          </p:nvPr>
        </p:nvSpPr>
        <p:spPr/>
        <p:txBody>
          <a:bodyPr/>
          <a:lstStyle/>
          <a:p>
            <a:fld id="{B5412218-B56B-44A4-874D-6BA3134419F4}" type="datetimeFigureOut">
              <a:rPr lang="en-US" smtClean="0"/>
              <a:t>8/17/2018</a:t>
            </a:fld>
            <a:endParaRPr lang="en-US"/>
          </a:p>
        </p:txBody>
      </p:sp>
      <p:sp>
        <p:nvSpPr>
          <p:cNvPr id="3" name="Footer Placeholder 2">
            <a:extLst>
              <a:ext uri="{FF2B5EF4-FFF2-40B4-BE49-F238E27FC236}">
                <a16:creationId xmlns:a16="http://schemas.microsoft.com/office/drawing/2014/main" id="{2E324792-4767-493D-8A5B-EC81C4F535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E559F-7AC9-423C-B252-430B0A661454}"/>
              </a:ext>
            </a:extLst>
          </p:cNvPr>
          <p:cNvSpPr>
            <a:spLocks noGrp="1"/>
          </p:cNvSpPr>
          <p:nvPr>
            <p:ph type="sldNum" sz="quarter" idx="12"/>
          </p:nvPr>
        </p:nvSpPr>
        <p:spPr/>
        <p:txBody>
          <a:bodyPr/>
          <a:lstStyle/>
          <a:p>
            <a:fld id="{9CD041B7-8C31-4A12-B143-86EFB0B5F95D}" type="slidenum">
              <a:rPr lang="en-US" smtClean="0"/>
              <a:t>‹#›</a:t>
            </a:fld>
            <a:endParaRPr lang="en-US"/>
          </a:p>
        </p:txBody>
      </p:sp>
    </p:spTree>
    <p:extLst>
      <p:ext uri="{BB962C8B-B14F-4D97-AF65-F5344CB8AC3E}">
        <p14:creationId xmlns:p14="http://schemas.microsoft.com/office/powerpoint/2010/main" val="173888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09D1-9627-4AB8-BB9E-32EFBDF141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41DF14-C3F1-4F13-8B40-9BDDE17BB8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AEA7C1-07F8-4E0C-A5BB-9E4989BAE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991DAD-1F7B-4D60-8B98-04F53C10D474}"/>
              </a:ext>
            </a:extLst>
          </p:cNvPr>
          <p:cNvSpPr>
            <a:spLocks noGrp="1"/>
          </p:cNvSpPr>
          <p:nvPr>
            <p:ph type="dt" sz="half" idx="10"/>
          </p:nvPr>
        </p:nvSpPr>
        <p:spPr/>
        <p:txBody>
          <a:bodyPr/>
          <a:lstStyle/>
          <a:p>
            <a:fld id="{B5412218-B56B-44A4-874D-6BA3134419F4}" type="datetimeFigureOut">
              <a:rPr lang="en-US" smtClean="0"/>
              <a:t>8/17/2018</a:t>
            </a:fld>
            <a:endParaRPr lang="en-US"/>
          </a:p>
        </p:txBody>
      </p:sp>
      <p:sp>
        <p:nvSpPr>
          <p:cNvPr id="6" name="Footer Placeholder 5">
            <a:extLst>
              <a:ext uri="{FF2B5EF4-FFF2-40B4-BE49-F238E27FC236}">
                <a16:creationId xmlns:a16="http://schemas.microsoft.com/office/drawing/2014/main" id="{255CD0CE-848B-4695-9592-06599B3610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09A953-CF82-406C-AA18-70C86DAF09F1}"/>
              </a:ext>
            </a:extLst>
          </p:cNvPr>
          <p:cNvSpPr>
            <a:spLocks noGrp="1"/>
          </p:cNvSpPr>
          <p:nvPr>
            <p:ph type="sldNum" sz="quarter" idx="12"/>
          </p:nvPr>
        </p:nvSpPr>
        <p:spPr/>
        <p:txBody>
          <a:bodyPr/>
          <a:lstStyle/>
          <a:p>
            <a:fld id="{9CD041B7-8C31-4A12-B143-86EFB0B5F95D}" type="slidenum">
              <a:rPr lang="en-US" smtClean="0"/>
              <a:t>‹#›</a:t>
            </a:fld>
            <a:endParaRPr lang="en-US"/>
          </a:p>
        </p:txBody>
      </p:sp>
    </p:spTree>
    <p:extLst>
      <p:ext uri="{BB962C8B-B14F-4D97-AF65-F5344CB8AC3E}">
        <p14:creationId xmlns:p14="http://schemas.microsoft.com/office/powerpoint/2010/main" val="278466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EE82-BBA2-45D0-AB40-FB35364A7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B12396-5BAC-4011-832C-069555BEE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C9962-5C47-41F8-8E80-D7DED9626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729343-4836-4202-9B9F-5999CC75174D}"/>
              </a:ext>
            </a:extLst>
          </p:cNvPr>
          <p:cNvSpPr>
            <a:spLocks noGrp="1"/>
          </p:cNvSpPr>
          <p:nvPr>
            <p:ph type="dt" sz="half" idx="10"/>
          </p:nvPr>
        </p:nvSpPr>
        <p:spPr/>
        <p:txBody>
          <a:bodyPr/>
          <a:lstStyle/>
          <a:p>
            <a:fld id="{B5412218-B56B-44A4-874D-6BA3134419F4}" type="datetimeFigureOut">
              <a:rPr lang="en-US" smtClean="0"/>
              <a:t>8/17/2018</a:t>
            </a:fld>
            <a:endParaRPr lang="en-US"/>
          </a:p>
        </p:txBody>
      </p:sp>
      <p:sp>
        <p:nvSpPr>
          <p:cNvPr id="6" name="Footer Placeholder 5">
            <a:extLst>
              <a:ext uri="{FF2B5EF4-FFF2-40B4-BE49-F238E27FC236}">
                <a16:creationId xmlns:a16="http://schemas.microsoft.com/office/drawing/2014/main" id="{D15C3FC9-F3AA-4A67-AB63-596D51B27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2EFDFC-ED84-4D40-BF6B-6A0439F2E0B7}"/>
              </a:ext>
            </a:extLst>
          </p:cNvPr>
          <p:cNvSpPr>
            <a:spLocks noGrp="1"/>
          </p:cNvSpPr>
          <p:nvPr>
            <p:ph type="sldNum" sz="quarter" idx="12"/>
          </p:nvPr>
        </p:nvSpPr>
        <p:spPr/>
        <p:txBody>
          <a:bodyPr/>
          <a:lstStyle/>
          <a:p>
            <a:fld id="{9CD041B7-8C31-4A12-B143-86EFB0B5F95D}" type="slidenum">
              <a:rPr lang="en-US" smtClean="0"/>
              <a:t>‹#›</a:t>
            </a:fld>
            <a:endParaRPr lang="en-US"/>
          </a:p>
        </p:txBody>
      </p:sp>
    </p:spTree>
    <p:extLst>
      <p:ext uri="{BB962C8B-B14F-4D97-AF65-F5344CB8AC3E}">
        <p14:creationId xmlns:p14="http://schemas.microsoft.com/office/powerpoint/2010/main" val="61253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02AAF4-C86E-42AD-9396-CB88AD9081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A5A9FA-FAC1-4FDC-96F3-8A4BD54383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0E8A0-031B-48B9-861B-398AE5423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12218-B56B-44A4-874D-6BA3134419F4}" type="datetimeFigureOut">
              <a:rPr lang="en-US" smtClean="0"/>
              <a:t>8/17/2018</a:t>
            </a:fld>
            <a:endParaRPr lang="en-US"/>
          </a:p>
        </p:txBody>
      </p:sp>
      <p:sp>
        <p:nvSpPr>
          <p:cNvPr id="5" name="Footer Placeholder 4">
            <a:extLst>
              <a:ext uri="{FF2B5EF4-FFF2-40B4-BE49-F238E27FC236}">
                <a16:creationId xmlns:a16="http://schemas.microsoft.com/office/drawing/2014/main" id="{5B094072-C815-45D8-826A-0E739D26F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471BC-AAEC-4179-9CA1-0BFE8EB0C8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041B7-8C31-4A12-B143-86EFB0B5F95D}" type="slidenum">
              <a:rPr lang="en-US" smtClean="0"/>
              <a:t>‹#›</a:t>
            </a:fld>
            <a:endParaRPr lang="en-US"/>
          </a:p>
        </p:txBody>
      </p:sp>
    </p:spTree>
    <p:extLst>
      <p:ext uri="{BB962C8B-B14F-4D97-AF65-F5344CB8AC3E}">
        <p14:creationId xmlns:p14="http://schemas.microsoft.com/office/powerpoint/2010/main" val="3448905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www.lds.org/manual/hymns/jesus-once-of-humble-birth?lang=eng" TargetMode="Externa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35AE-9CFA-4564-AA33-6E4D560F26CF}"/>
              </a:ext>
            </a:extLst>
          </p:cNvPr>
          <p:cNvSpPr>
            <a:spLocks noGrp="1"/>
          </p:cNvSpPr>
          <p:nvPr>
            <p:ph type="ctrTitle"/>
          </p:nvPr>
        </p:nvSpPr>
        <p:spPr>
          <a:xfrm>
            <a:off x="804673" y="3320859"/>
            <a:ext cx="4524973" cy="2076333"/>
          </a:xfrm>
        </p:spPr>
        <p:txBody>
          <a:bodyPr anchor="t">
            <a:normAutofit/>
          </a:bodyPr>
          <a:lstStyle/>
          <a:p>
            <a:pPr algn="l"/>
            <a:r>
              <a:rPr lang="en-US" sz="4800"/>
              <a:t>The Godhead</a:t>
            </a:r>
          </a:p>
        </p:txBody>
      </p:sp>
      <p:sp>
        <p:nvSpPr>
          <p:cNvPr id="3" name="Subtitle 2">
            <a:extLst>
              <a:ext uri="{FF2B5EF4-FFF2-40B4-BE49-F238E27FC236}">
                <a16:creationId xmlns:a16="http://schemas.microsoft.com/office/drawing/2014/main" id="{BD169FA0-EB8C-4EBE-8BAC-D2FE14C281C8}"/>
              </a:ext>
            </a:extLst>
          </p:cNvPr>
          <p:cNvSpPr>
            <a:spLocks noGrp="1"/>
          </p:cNvSpPr>
          <p:nvPr>
            <p:ph type="subTitle" idx="1"/>
          </p:nvPr>
        </p:nvSpPr>
        <p:spPr>
          <a:xfrm>
            <a:off x="804673" y="3320859"/>
            <a:ext cx="4524973" cy="972180"/>
          </a:xfrm>
        </p:spPr>
        <p:txBody>
          <a:bodyPr anchor="b">
            <a:normAutofit/>
          </a:bodyPr>
          <a:lstStyle/>
          <a:p>
            <a:pPr algn="l"/>
            <a:r>
              <a:rPr lang="en-US" sz="2000" dirty="0"/>
              <a:t>Part 1</a:t>
            </a:r>
          </a:p>
        </p:txBody>
      </p:sp>
      <p:sp>
        <p:nvSpPr>
          <p:cNvPr id="1028" name="Freeform: Shape 7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lds godhead">
            <a:extLst>
              <a:ext uri="{FF2B5EF4-FFF2-40B4-BE49-F238E27FC236}">
                <a16:creationId xmlns:a16="http://schemas.microsoft.com/office/drawing/2014/main" id="{0CBA3A6E-AB73-47ED-8ECC-8D21E935C0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8" r="9" b="-4"/>
          <a:stretch/>
        </p:blipFill>
        <p:spPr bwMode="auto">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0816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130BB132-AA41-4BBB-97D0-7EE7EA92A800}"/>
              </a:ext>
            </a:extLst>
          </p:cNvPr>
          <p:cNvSpPr txBox="1">
            <a:spLocks/>
          </p:cNvSpPr>
          <p:nvPr/>
        </p:nvSpPr>
        <p:spPr>
          <a:xfrm>
            <a:off x="838198" y="3155661"/>
            <a:ext cx="10515600" cy="30165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t>“</a:t>
            </a:r>
            <a:r>
              <a:rPr lang="en-US" dirty="0"/>
              <a:t>1.1. There are three separate personages in the Godhead: God, the Eternal Father; His Son, Jesus Christ; and the Holy Ghost. The Father and the Son have tangible, glorified bodies of flesh and bone, and the Holy Ghost is a personage of spirit. They are one in purpose and are perfectly united in bringing to pass Heavenly Father’s plan of salvation.”</a:t>
            </a:r>
            <a:endParaRPr lang="en-US" sz="3600" dirty="0"/>
          </a:p>
        </p:txBody>
      </p:sp>
      <p:sp>
        <p:nvSpPr>
          <p:cNvPr id="4" name="TextBox 3">
            <a:extLst>
              <a:ext uri="{FF2B5EF4-FFF2-40B4-BE49-F238E27FC236}">
                <a16:creationId xmlns:a16="http://schemas.microsoft.com/office/drawing/2014/main" id="{0DBBC5B2-4B08-40B0-ACD2-DE23BBD92545}"/>
              </a:ext>
            </a:extLst>
          </p:cNvPr>
          <p:cNvSpPr txBox="1"/>
          <p:nvPr/>
        </p:nvSpPr>
        <p:spPr>
          <a:xfrm>
            <a:off x="-1" y="5296753"/>
            <a:ext cx="12192000" cy="1015663"/>
          </a:xfrm>
          <a:prstGeom prst="rect">
            <a:avLst/>
          </a:prstGeom>
          <a:noFill/>
        </p:spPr>
        <p:txBody>
          <a:bodyPr wrap="square" rtlCol="0">
            <a:spAutoFit/>
          </a:bodyPr>
          <a:lstStyle/>
          <a:p>
            <a:pPr algn="ctr"/>
            <a:r>
              <a:rPr lang="en-US" sz="6000" dirty="0">
                <a:solidFill>
                  <a:srgbClr val="00B0F0"/>
                </a:solidFill>
              </a:rPr>
              <a:t>D&amp;C 130:22–23</a:t>
            </a:r>
          </a:p>
        </p:txBody>
      </p:sp>
      <p:pic>
        <p:nvPicPr>
          <p:cNvPr id="6146" name="Picture 2" descr="Related image">
            <a:extLst>
              <a:ext uri="{FF2B5EF4-FFF2-40B4-BE49-F238E27FC236}">
                <a16:creationId xmlns:a16="http://schemas.microsoft.com/office/drawing/2014/main" id="{00867691-2EF5-43C9-96CF-E21821D00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162" y="195550"/>
            <a:ext cx="654367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99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4C4A0857-D8F0-465E-A3D7-115D30F7F1E5}"/>
              </a:ext>
            </a:extLst>
          </p:cNvPr>
          <p:cNvSpPr txBox="1">
            <a:spLocks/>
          </p:cNvSpPr>
          <p:nvPr/>
        </p:nvSpPr>
        <p:spPr>
          <a:xfrm>
            <a:off x="166170" y="148056"/>
            <a:ext cx="8966813" cy="47324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buNone/>
            </a:pPr>
            <a:r>
              <a:rPr lang="en-US" sz="2400" dirty="0"/>
              <a:t>“Because we have the truth about the Godhead and our relationship to Them, the purpose of life, and the nature of our eternal destiny, we have the ultimate road map and assurance for our journey through mortality. We know whom we worship and why we worship. We know who we are and what we can become. We know who makes it all possible, and we know what we must do to enjoy the ultimate blessings that come through God’s plan of salvation. …</a:t>
            </a:r>
          </a:p>
          <a:p>
            <a:pPr marL="0" indent="0" fontAlgn="base">
              <a:lnSpc>
                <a:spcPct val="120000"/>
              </a:lnSpc>
              <a:buNone/>
            </a:pPr>
            <a:r>
              <a:rPr lang="en-US" sz="2400" dirty="0"/>
              <a:t>“… I testify that we have a Heavenly Father, who loves us. I testify that we have a Holy Ghost, who guides us. And I testify of Jesus Christ, our Savior, who makes it all possible.” </a:t>
            </a:r>
            <a:r>
              <a:rPr lang="en-US" sz="2400" i="1" dirty="0"/>
              <a:t>Dallin H. Oaks, May 2017</a:t>
            </a:r>
          </a:p>
        </p:txBody>
      </p:sp>
      <p:pic>
        <p:nvPicPr>
          <p:cNvPr id="7170" name="Picture 2" descr="https://www.lds.org/bc/content/shared/content/images/leaders/dallin-h-oaks-large.jpg">
            <a:extLst>
              <a:ext uri="{FF2B5EF4-FFF2-40B4-BE49-F238E27FC236}">
                <a16:creationId xmlns:a16="http://schemas.microsoft.com/office/drawing/2014/main" id="{AC72249E-ABAE-490F-80F5-04A9267C8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0340" y="533020"/>
            <a:ext cx="3041660" cy="38076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Related image">
            <a:extLst>
              <a:ext uri="{FF2B5EF4-FFF2-40B4-BE49-F238E27FC236}">
                <a16:creationId xmlns:a16="http://schemas.microsoft.com/office/drawing/2014/main" id="{CC409916-1359-4494-87FD-59B3F0669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70" y="4662415"/>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25867F-4EAA-4D31-BE40-44A2B5AD4411}"/>
              </a:ext>
            </a:extLst>
          </p:cNvPr>
          <p:cNvSpPr txBox="1"/>
          <p:nvPr/>
        </p:nvSpPr>
        <p:spPr>
          <a:xfrm>
            <a:off x="2547420" y="5103674"/>
            <a:ext cx="4944050" cy="1815882"/>
          </a:xfrm>
          <a:prstGeom prst="rect">
            <a:avLst/>
          </a:prstGeom>
          <a:noFill/>
        </p:spPr>
        <p:txBody>
          <a:bodyPr wrap="square" rtlCol="0">
            <a:spAutoFit/>
          </a:bodyPr>
          <a:lstStyle/>
          <a:p>
            <a:r>
              <a:rPr lang="en-US" sz="2800" dirty="0"/>
              <a:t>How do you think knowing the truth about the Godhead affects our relationship with the Father, the Son, and the Holy Ghost?</a:t>
            </a:r>
            <a:endParaRPr lang="en-US" sz="4400" i="1" dirty="0"/>
          </a:p>
        </p:txBody>
      </p:sp>
      <p:sp>
        <p:nvSpPr>
          <p:cNvPr id="6" name="TextBox 5">
            <a:extLst>
              <a:ext uri="{FF2B5EF4-FFF2-40B4-BE49-F238E27FC236}">
                <a16:creationId xmlns:a16="http://schemas.microsoft.com/office/drawing/2014/main" id="{F74240C4-CF70-4740-A3AC-D12F61B2F830}"/>
              </a:ext>
            </a:extLst>
          </p:cNvPr>
          <p:cNvSpPr txBox="1"/>
          <p:nvPr/>
        </p:nvSpPr>
        <p:spPr>
          <a:xfrm>
            <a:off x="7633128" y="5042118"/>
            <a:ext cx="4558872" cy="1815882"/>
          </a:xfrm>
          <a:prstGeom prst="rect">
            <a:avLst/>
          </a:prstGeom>
          <a:noFill/>
        </p:spPr>
        <p:txBody>
          <a:bodyPr wrap="square" rtlCol="0">
            <a:spAutoFit/>
          </a:bodyPr>
          <a:lstStyle/>
          <a:p>
            <a:r>
              <a:rPr lang="en-US" sz="2800" dirty="0"/>
              <a:t>What sources can we go to in order to learn the truth about the members of the Godhead?</a:t>
            </a:r>
            <a:endParaRPr lang="en-US" sz="7200" i="1" dirty="0"/>
          </a:p>
        </p:txBody>
      </p:sp>
    </p:spTree>
    <p:extLst>
      <p:ext uri="{BB962C8B-B14F-4D97-AF65-F5344CB8AC3E}">
        <p14:creationId xmlns:p14="http://schemas.microsoft.com/office/powerpoint/2010/main" val="27660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88AEAF6-7FFE-4F8F-BB3B-1EE53E1DEA86}"/>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000">
                <a:solidFill>
                  <a:srgbClr val="FFFFFF"/>
                </a:solidFill>
                <a:latin typeface="+mj-lt"/>
                <a:ea typeface="+mj-ea"/>
                <a:cs typeface="+mj-cs"/>
              </a:rPr>
              <a:t>What do these pictures have in common?</a:t>
            </a:r>
            <a:endParaRPr lang="en-US" sz="5000" i="1">
              <a:solidFill>
                <a:srgbClr val="FFFFFF"/>
              </a:solidFill>
              <a:latin typeface="+mj-lt"/>
              <a:ea typeface="+mj-ea"/>
              <a:cs typeface="+mj-cs"/>
            </a:endParaRPr>
          </a:p>
        </p:txBody>
      </p:sp>
      <p:pic>
        <p:nvPicPr>
          <p:cNvPr id="10244" name="Picture 4" descr="Jesus Christ in white robes and a red sash, standing on a cloud in the air, surrounded by thousands of angels blowing trumpets.">
            <a:extLst>
              <a:ext uri="{FF2B5EF4-FFF2-40B4-BE49-F238E27FC236}">
                <a16:creationId xmlns:a16="http://schemas.microsoft.com/office/drawing/2014/main" id="{A4B2A054-47BB-4175-A14C-7077F760B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964" y="307731"/>
            <a:ext cx="3268068"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A Nativity scene showing Mary sitting near the manger while many shepherds crowd around to see the baby Jesus.">
            <a:extLst>
              <a:ext uri="{FF2B5EF4-FFF2-40B4-BE49-F238E27FC236}">
                <a16:creationId xmlns:a16="http://schemas.microsoft.com/office/drawing/2014/main" id="{D36D0E1E-698B-404D-97F3-850CFE1C61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76"/>
          <a:stretch/>
        </p:blipFill>
        <p:spPr bwMode="auto">
          <a:xfrm>
            <a:off x="7335553" y="307731"/>
            <a:ext cx="3616896"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97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71AFF3-0438-406F-91DE-1B17FA716176}"/>
              </a:ext>
            </a:extLst>
          </p:cNvPr>
          <p:cNvSpPr txBox="1"/>
          <p:nvPr/>
        </p:nvSpPr>
        <p:spPr>
          <a:xfrm>
            <a:off x="578498" y="989045"/>
            <a:ext cx="10898155" cy="4524315"/>
          </a:xfrm>
          <a:prstGeom prst="rect">
            <a:avLst/>
          </a:prstGeom>
          <a:noFill/>
        </p:spPr>
        <p:txBody>
          <a:bodyPr wrap="square" rtlCol="0">
            <a:spAutoFit/>
          </a:bodyPr>
          <a:lstStyle/>
          <a:p>
            <a:r>
              <a:rPr lang="en-US" sz="3600" dirty="0"/>
              <a:t>1.4.  Jesus Christ does the will of the Father in all things. He lived a sinless life and atoned for the sins of all mankind. His life is the perfect example of how we are to live. He was the first of Heavenly Father’s children to be resurrected. In our day, as in ancient times, He stands at the head of His Church. He will come again in power and glory and will reign on the earth during the Millennium. He will judge all mankind.</a:t>
            </a:r>
          </a:p>
        </p:txBody>
      </p:sp>
    </p:spTree>
    <p:extLst>
      <p:ext uri="{BB962C8B-B14F-4D97-AF65-F5344CB8AC3E}">
        <p14:creationId xmlns:p14="http://schemas.microsoft.com/office/powerpoint/2010/main" val="382970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4C4A0857-D8F0-465E-A3D7-115D30F7F1E5}"/>
              </a:ext>
            </a:extLst>
          </p:cNvPr>
          <p:cNvSpPr txBox="1">
            <a:spLocks/>
          </p:cNvSpPr>
          <p:nvPr/>
        </p:nvSpPr>
        <p:spPr>
          <a:xfrm>
            <a:off x="838200" y="412461"/>
            <a:ext cx="7913914" cy="59696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3200" dirty="0"/>
              <a:t>“The thought of His coming stirs my soul. It will be breathtaking! The scope and grandeur, the vastness and magnificence, will exceed anything mortal eyes have ever seen or experienced.</a:t>
            </a:r>
          </a:p>
          <a:p>
            <a:pPr marL="0" indent="0" fontAlgn="base">
              <a:buNone/>
            </a:pPr>
            <a:r>
              <a:rPr lang="en-US" sz="3200" dirty="0"/>
              <a:t>“In that day He will not come ‘wrapped in swaddling clothes, lying in a manger’ but He will appear ‘in the clouds of heaven, clothed with power and great glory; with all the holy angels’</a:t>
            </a:r>
          </a:p>
          <a:p>
            <a:pPr marL="0" indent="0" algn="r" fontAlgn="base">
              <a:lnSpc>
                <a:spcPct val="120000"/>
              </a:lnSpc>
              <a:buNone/>
            </a:pPr>
            <a:r>
              <a:rPr lang="en-US" sz="3200" i="1" dirty="0"/>
              <a:t>Neil L. Andersen, May 2015</a:t>
            </a:r>
          </a:p>
        </p:txBody>
      </p:sp>
      <p:pic>
        <p:nvPicPr>
          <p:cNvPr id="13314" name="Picture 2" descr="https://www.lds.org/bc/content/shared/content/images/leaders/neil-l-andersen-large.jpg">
            <a:extLst>
              <a:ext uri="{FF2B5EF4-FFF2-40B4-BE49-F238E27FC236}">
                <a16:creationId xmlns:a16="http://schemas.microsoft.com/office/drawing/2014/main" id="{D2EB4654-96F1-4CF5-BC65-B583ADBA3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694" y="361143"/>
            <a:ext cx="2753503" cy="344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43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88AEAF6-7FFE-4F8F-BB3B-1EE53E1DEA86}"/>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solidFill>
                  <a:srgbClr val="FFFFFF"/>
                </a:solidFill>
                <a:latin typeface="+mj-lt"/>
                <a:ea typeface="+mj-ea"/>
                <a:cs typeface="+mj-cs"/>
              </a:rPr>
              <a:t>What are the contrasts?</a:t>
            </a:r>
            <a:endParaRPr lang="en-US" sz="5400" i="1">
              <a:solidFill>
                <a:srgbClr val="FFFFFF"/>
              </a:solidFill>
              <a:latin typeface="+mj-lt"/>
              <a:ea typeface="+mj-ea"/>
              <a:cs typeface="+mj-cs"/>
            </a:endParaRPr>
          </a:p>
        </p:txBody>
      </p:sp>
      <p:pic>
        <p:nvPicPr>
          <p:cNvPr id="10244" name="Picture 4" descr="Jesus Christ in white robes and a red sash, standing on a cloud in the air, surrounded by thousands of angels blowing trumpets.">
            <a:extLst>
              <a:ext uri="{FF2B5EF4-FFF2-40B4-BE49-F238E27FC236}">
                <a16:creationId xmlns:a16="http://schemas.microsoft.com/office/drawing/2014/main" id="{A4B2A054-47BB-4175-A14C-7077F760B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964" y="307731"/>
            <a:ext cx="3268068"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A Nativity scene showing Mary sitting near the manger while many shepherds crowd around to see the baby Jesus.">
            <a:extLst>
              <a:ext uri="{FF2B5EF4-FFF2-40B4-BE49-F238E27FC236}">
                <a16:creationId xmlns:a16="http://schemas.microsoft.com/office/drawing/2014/main" id="{D36D0E1E-698B-404D-97F3-850CFE1C61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776"/>
          <a:stretch/>
        </p:blipFill>
        <p:spPr bwMode="auto">
          <a:xfrm>
            <a:off x="7335553" y="307731"/>
            <a:ext cx="3616896"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B0A2276-7BD2-40B9-B532-93EBCD013C3F}"/>
              </a:ext>
            </a:extLst>
          </p:cNvPr>
          <p:cNvSpPr/>
          <p:nvPr/>
        </p:nvSpPr>
        <p:spPr>
          <a:xfrm>
            <a:off x="2783595" y="5743704"/>
            <a:ext cx="7318871" cy="369332"/>
          </a:xfrm>
          <a:prstGeom prst="rect">
            <a:avLst/>
          </a:prstGeom>
        </p:spPr>
        <p:txBody>
          <a:bodyPr wrap="square">
            <a:spAutoFit/>
          </a:bodyPr>
          <a:lstStyle/>
          <a:p>
            <a:r>
              <a:rPr lang="en-US" dirty="0">
                <a:solidFill>
                  <a:schemeClr val="bg1"/>
                </a:solidFill>
              </a:rPr>
              <a:t>Turn to the hymn “Jesus, Once of Humble Birth” </a:t>
            </a:r>
            <a:r>
              <a:rPr lang="en-US" i="1" dirty="0">
                <a:solidFill>
                  <a:schemeClr val="bg1"/>
                </a:solidFill>
              </a:rPr>
              <a:t>(Hymns,</a:t>
            </a:r>
            <a:r>
              <a:rPr lang="en-US" dirty="0">
                <a:solidFill>
                  <a:schemeClr val="bg1"/>
                </a:solidFill>
              </a:rPr>
              <a:t> </a:t>
            </a:r>
            <a:r>
              <a:rPr lang="en-US" dirty="0">
                <a:solidFill>
                  <a:schemeClr val="bg1"/>
                </a:solidFill>
                <a:hlinkClick r:id="rId5">
                  <a:extLst>
                    <a:ext uri="{A12FA001-AC4F-418D-AE19-62706E023703}">
                      <ahyp:hlinkClr xmlns:ahyp="http://schemas.microsoft.com/office/drawing/2018/hyperlinkcolor" val="tx"/>
                    </a:ext>
                  </a:extLst>
                </a:hlinkClick>
              </a:rPr>
              <a:t>no. 196</a:t>
            </a:r>
            <a:r>
              <a:rPr lang="en-US" dirty="0">
                <a:solidFill>
                  <a:schemeClr val="bg1"/>
                </a:solidFill>
              </a:rPr>
              <a:t>). </a:t>
            </a:r>
          </a:p>
        </p:txBody>
      </p:sp>
    </p:spTree>
    <p:extLst>
      <p:ext uri="{BB962C8B-B14F-4D97-AF65-F5344CB8AC3E}">
        <p14:creationId xmlns:p14="http://schemas.microsoft.com/office/powerpoint/2010/main" val="1082140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71AFF3-0438-406F-91DE-1B17FA716176}"/>
              </a:ext>
            </a:extLst>
          </p:cNvPr>
          <p:cNvSpPr txBox="1"/>
          <p:nvPr/>
        </p:nvSpPr>
        <p:spPr>
          <a:xfrm>
            <a:off x="2657474" y="165253"/>
            <a:ext cx="9372945" cy="5078313"/>
          </a:xfrm>
          <a:prstGeom prst="rect">
            <a:avLst/>
          </a:prstGeom>
          <a:noFill/>
        </p:spPr>
        <p:txBody>
          <a:bodyPr wrap="square" rtlCol="0">
            <a:spAutoFit/>
          </a:bodyPr>
          <a:lstStyle/>
          <a:p>
            <a:r>
              <a:rPr lang="en-US" sz="3600" dirty="0"/>
              <a:t>1.4.  Jesus Christ does the will of the Father in all things. He lived a sinless life and atoned for the sins of all mankind. His life is the perfect example of how we are to live. He was the first of Heavenly Father’s children to be resurrected. In our day, as in ancient times, He stands at the head of His Church. He will come again in power and glory and will reign on the earth during the Millennium. He will judge all mankind.</a:t>
            </a:r>
          </a:p>
        </p:txBody>
      </p:sp>
      <p:sp>
        <p:nvSpPr>
          <p:cNvPr id="3" name="TextBox 2">
            <a:extLst>
              <a:ext uri="{FF2B5EF4-FFF2-40B4-BE49-F238E27FC236}">
                <a16:creationId xmlns:a16="http://schemas.microsoft.com/office/drawing/2014/main" id="{5589AEAE-7493-48D6-A04D-CA7ABE2BF34F}"/>
              </a:ext>
            </a:extLst>
          </p:cNvPr>
          <p:cNvSpPr txBox="1"/>
          <p:nvPr/>
        </p:nvSpPr>
        <p:spPr>
          <a:xfrm>
            <a:off x="270286" y="5265640"/>
            <a:ext cx="4327419" cy="923330"/>
          </a:xfrm>
          <a:prstGeom prst="rect">
            <a:avLst/>
          </a:prstGeom>
          <a:solidFill>
            <a:schemeClr val="bg1"/>
          </a:solidFill>
        </p:spPr>
        <p:txBody>
          <a:bodyPr wrap="square" rtlCol="0">
            <a:spAutoFit/>
          </a:bodyPr>
          <a:lstStyle/>
          <a:p>
            <a:pPr algn="ctr"/>
            <a:r>
              <a:rPr lang="en-US" sz="5400" dirty="0">
                <a:solidFill>
                  <a:srgbClr val="00B0F0"/>
                </a:solidFill>
              </a:rPr>
              <a:t>D&amp;C 29:10-11</a:t>
            </a:r>
          </a:p>
        </p:txBody>
      </p:sp>
      <p:sp>
        <p:nvSpPr>
          <p:cNvPr id="4" name="Rectangle 3">
            <a:extLst>
              <a:ext uri="{FF2B5EF4-FFF2-40B4-BE49-F238E27FC236}">
                <a16:creationId xmlns:a16="http://schemas.microsoft.com/office/drawing/2014/main" id="{12FA9773-5172-438F-B2D4-6133C14BBC10}"/>
              </a:ext>
            </a:extLst>
          </p:cNvPr>
          <p:cNvSpPr/>
          <p:nvPr/>
        </p:nvSpPr>
        <p:spPr>
          <a:xfrm>
            <a:off x="4443469" y="5392917"/>
            <a:ext cx="7590622" cy="830997"/>
          </a:xfrm>
          <a:prstGeom prst="rect">
            <a:avLst/>
          </a:prstGeom>
        </p:spPr>
        <p:txBody>
          <a:bodyPr wrap="square">
            <a:spAutoFit/>
          </a:bodyPr>
          <a:lstStyle/>
          <a:p>
            <a:r>
              <a:rPr lang="en-US" sz="2400" dirty="0"/>
              <a:t>What does verse 11 teach us about the blessing the righteous will enjoy during the Millennium?</a:t>
            </a:r>
            <a:endParaRPr lang="en-US" sz="13800" i="1" dirty="0"/>
          </a:p>
        </p:txBody>
      </p:sp>
      <p:pic>
        <p:nvPicPr>
          <p:cNvPr id="7170" name="Picture 2" descr="Image result for lds godhead">
            <a:extLst>
              <a:ext uri="{FF2B5EF4-FFF2-40B4-BE49-F238E27FC236}">
                <a16:creationId xmlns:a16="http://schemas.microsoft.com/office/drawing/2014/main" id="{7474A191-7211-4444-BCB3-DFCD35945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02"/>
            <a:ext cx="2657475"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9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35AE-9CFA-4564-AA33-6E4D560F26CF}"/>
              </a:ext>
            </a:extLst>
          </p:cNvPr>
          <p:cNvSpPr>
            <a:spLocks noGrp="1"/>
          </p:cNvSpPr>
          <p:nvPr>
            <p:ph type="ctrTitle"/>
          </p:nvPr>
        </p:nvSpPr>
        <p:spPr>
          <a:xfrm>
            <a:off x="804673" y="3320859"/>
            <a:ext cx="4524973" cy="2076333"/>
          </a:xfrm>
        </p:spPr>
        <p:txBody>
          <a:bodyPr anchor="t">
            <a:normAutofit/>
          </a:bodyPr>
          <a:lstStyle/>
          <a:p>
            <a:pPr algn="l"/>
            <a:r>
              <a:rPr lang="en-US" sz="4800"/>
              <a:t>The Godhead</a:t>
            </a:r>
          </a:p>
        </p:txBody>
      </p:sp>
      <p:sp>
        <p:nvSpPr>
          <p:cNvPr id="3" name="Subtitle 2">
            <a:extLst>
              <a:ext uri="{FF2B5EF4-FFF2-40B4-BE49-F238E27FC236}">
                <a16:creationId xmlns:a16="http://schemas.microsoft.com/office/drawing/2014/main" id="{BD169FA0-EB8C-4EBE-8BAC-D2FE14C281C8}"/>
              </a:ext>
            </a:extLst>
          </p:cNvPr>
          <p:cNvSpPr>
            <a:spLocks noGrp="1"/>
          </p:cNvSpPr>
          <p:nvPr>
            <p:ph type="subTitle" idx="1"/>
          </p:nvPr>
        </p:nvSpPr>
        <p:spPr>
          <a:xfrm>
            <a:off x="804673" y="3320859"/>
            <a:ext cx="4524973" cy="972180"/>
          </a:xfrm>
        </p:spPr>
        <p:txBody>
          <a:bodyPr anchor="b">
            <a:normAutofit/>
          </a:bodyPr>
          <a:lstStyle/>
          <a:p>
            <a:pPr algn="l"/>
            <a:r>
              <a:rPr lang="en-US" sz="2000" dirty="0"/>
              <a:t>Part 1</a:t>
            </a:r>
          </a:p>
        </p:txBody>
      </p:sp>
      <p:sp>
        <p:nvSpPr>
          <p:cNvPr id="1028" name="Freeform: Shape 7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lds godhead">
            <a:extLst>
              <a:ext uri="{FF2B5EF4-FFF2-40B4-BE49-F238E27FC236}">
                <a16:creationId xmlns:a16="http://schemas.microsoft.com/office/drawing/2014/main" id="{0CBA3A6E-AB73-47ED-8ECC-8D21E935C0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8" r="9" b="-4"/>
          <a:stretch/>
        </p:blipFill>
        <p:spPr bwMode="auto">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37547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60691F-2794-471D-ADEA-7C8A9AA8C852}"/>
              </a:ext>
            </a:extLst>
          </p:cNvPr>
          <p:cNvSpPr>
            <a:spLocks noGrp="1"/>
          </p:cNvSpPr>
          <p:nvPr>
            <p:ph type="title"/>
          </p:nvPr>
        </p:nvSpPr>
        <p:spPr>
          <a:xfrm>
            <a:off x="839788" y="457200"/>
            <a:ext cx="3932237" cy="3890386"/>
          </a:xfrm>
        </p:spPr>
        <p:txBody>
          <a:bodyPr/>
          <a:lstStyle/>
          <a:p>
            <a:r>
              <a:rPr lang="en-US" dirty="0"/>
              <a:t>Divide into groups</a:t>
            </a:r>
            <a:br>
              <a:rPr lang="en-US" dirty="0"/>
            </a:br>
            <a:br>
              <a:rPr lang="en-US" dirty="0"/>
            </a:br>
            <a:r>
              <a:rPr lang="en-US" dirty="0"/>
              <a:t>How many truths about the Godhead can you think of in 2 mins?</a:t>
            </a:r>
            <a:br>
              <a:rPr lang="en-US" dirty="0"/>
            </a:br>
            <a:br>
              <a:rPr lang="en-US" dirty="0"/>
            </a:br>
            <a:r>
              <a:rPr lang="en-US" dirty="0"/>
              <a:t>Write them down</a:t>
            </a:r>
          </a:p>
        </p:txBody>
      </p:sp>
      <p:pic>
        <p:nvPicPr>
          <p:cNvPr id="1026" name="Picture 2" descr="Image result for lds godhead">
            <a:extLst>
              <a:ext uri="{FF2B5EF4-FFF2-40B4-BE49-F238E27FC236}">
                <a16:creationId xmlns:a16="http://schemas.microsoft.com/office/drawing/2014/main" id="{274951F0-EB8B-467B-8338-FAA48C20EA90}"/>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0581" b="10581"/>
          <a:stretch>
            <a:fillRect/>
          </a:stretch>
        </p:blipFill>
        <p:spPr bwMode="auto">
          <a:xfrm>
            <a:off x="5260306" y="457201"/>
            <a:ext cx="4926977" cy="3890386"/>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8">
            <a:extLst>
              <a:ext uri="{FF2B5EF4-FFF2-40B4-BE49-F238E27FC236}">
                <a16:creationId xmlns:a16="http://schemas.microsoft.com/office/drawing/2014/main" id="{CF078FC0-DADF-4AE6-A7D9-44FF150E40DC}"/>
              </a:ext>
            </a:extLst>
          </p:cNvPr>
          <p:cNvSpPr>
            <a:spLocks noChangeArrowheads="1"/>
          </p:cNvSpPr>
          <p:nvPr/>
        </p:nvSpPr>
        <p:spPr bwMode="auto">
          <a:xfrm>
            <a:off x="3795167" y="4599596"/>
            <a:ext cx="8240961" cy="2282945"/>
          </a:xfrm>
          <a:prstGeom prst="roundRect">
            <a:avLst>
              <a:gd name="adj" fmla="val 50000"/>
            </a:avLst>
          </a:prstGeom>
          <a:gradFill rotWithShape="1">
            <a:gsLst>
              <a:gs pos="0">
                <a:schemeClr val="tx2">
                  <a:gamma/>
                  <a:tint val="73725"/>
                  <a:invGamma/>
                </a:schemeClr>
              </a:gs>
              <a:gs pos="100000">
                <a:schemeClr val="tx2"/>
              </a:gs>
            </a:gsLst>
            <a:lin ang="2700000" scaled="1"/>
          </a:gradFill>
          <a:ln w="9525">
            <a:solidFill>
              <a:srgbClr val="32323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sz="900"/>
          </a:p>
        </p:txBody>
      </p:sp>
      <p:grpSp>
        <p:nvGrpSpPr>
          <p:cNvPr id="22" name="Group 19">
            <a:extLst>
              <a:ext uri="{FF2B5EF4-FFF2-40B4-BE49-F238E27FC236}">
                <a16:creationId xmlns:a16="http://schemas.microsoft.com/office/drawing/2014/main" id="{603836DD-7989-4C26-80EB-53C1B7348892}"/>
              </a:ext>
            </a:extLst>
          </p:cNvPr>
          <p:cNvGrpSpPr>
            <a:grpSpLocks/>
          </p:cNvGrpSpPr>
          <p:nvPr/>
        </p:nvGrpSpPr>
        <p:grpSpPr bwMode="auto">
          <a:xfrm>
            <a:off x="6716166" y="4938984"/>
            <a:ext cx="1167311" cy="1362530"/>
            <a:chOff x="275" y="2008"/>
            <a:chExt cx="795" cy="1276"/>
          </a:xfrm>
        </p:grpSpPr>
        <p:sp>
          <p:nvSpPr>
            <p:cNvPr id="23" name="AutoShape 20">
              <a:extLst>
                <a:ext uri="{FF2B5EF4-FFF2-40B4-BE49-F238E27FC236}">
                  <a16:creationId xmlns:a16="http://schemas.microsoft.com/office/drawing/2014/main" id="{208FCDE7-566E-4D2C-8C78-EDE22E0AF3AE}"/>
                </a:ext>
              </a:extLst>
            </p:cNvPr>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sz="900">
                <a:latin typeface="Arial Narrow" panose="020B0606020202030204" pitchFamily="34" charset="0"/>
              </a:endParaRPr>
            </a:p>
          </p:txBody>
        </p:sp>
        <p:sp>
          <p:nvSpPr>
            <p:cNvPr id="24" name="AutoShape 21">
              <a:extLst>
                <a:ext uri="{FF2B5EF4-FFF2-40B4-BE49-F238E27FC236}">
                  <a16:creationId xmlns:a16="http://schemas.microsoft.com/office/drawing/2014/main" id="{32128077-8223-4141-AE9C-0B1AE832021A}"/>
                </a:ext>
              </a:extLst>
            </p:cNvPr>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sz="900">
                <a:latin typeface="Arial Narrow" panose="020B0606020202030204" pitchFamily="34" charset="0"/>
              </a:endParaRPr>
            </a:p>
          </p:txBody>
        </p:sp>
        <p:sp>
          <p:nvSpPr>
            <p:cNvPr id="25" name="AutoShape 22">
              <a:extLst>
                <a:ext uri="{FF2B5EF4-FFF2-40B4-BE49-F238E27FC236}">
                  <a16:creationId xmlns:a16="http://schemas.microsoft.com/office/drawing/2014/main" id="{CD16D614-05C8-4E45-B67E-562B20D9322D}"/>
                </a:ext>
              </a:extLst>
            </p:cNvPr>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sz="900">
                <a:latin typeface="Arial Narrow" panose="020B0606020202030204" pitchFamily="34" charset="0"/>
              </a:endParaRPr>
            </a:p>
          </p:txBody>
        </p:sp>
        <p:sp>
          <p:nvSpPr>
            <p:cNvPr id="26" name="AutoShape 23">
              <a:extLst>
                <a:ext uri="{FF2B5EF4-FFF2-40B4-BE49-F238E27FC236}">
                  <a16:creationId xmlns:a16="http://schemas.microsoft.com/office/drawing/2014/main" id="{346E1E2D-5DA8-4CF0-86AF-8DC24F9D2CD4}"/>
                </a:ext>
              </a:extLst>
            </p:cNvPr>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900">
                <a:latin typeface="Arial Narrow" panose="020B0606020202030204" pitchFamily="34" charset="0"/>
              </a:endParaRPr>
            </a:p>
          </p:txBody>
        </p:sp>
      </p:grpSp>
      <p:grpSp>
        <p:nvGrpSpPr>
          <p:cNvPr id="27" name="Group 24">
            <a:extLst>
              <a:ext uri="{FF2B5EF4-FFF2-40B4-BE49-F238E27FC236}">
                <a16:creationId xmlns:a16="http://schemas.microsoft.com/office/drawing/2014/main" id="{63A6AE2C-2FBE-4E9A-ACBC-306681FA6FAB}"/>
              </a:ext>
            </a:extLst>
          </p:cNvPr>
          <p:cNvGrpSpPr>
            <a:grpSpLocks/>
          </p:cNvGrpSpPr>
          <p:nvPr/>
        </p:nvGrpSpPr>
        <p:grpSpPr bwMode="auto">
          <a:xfrm>
            <a:off x="7954416" y="4942159"/>
            <a:ext cx="1167311" cy="1362530"/>
            <a:chOff x="275" y="2008"/>
            <a:chExt cx="795" cy="1276"/>
          </a:xfrm>
        </p:grpSpPr>
        <p:sp>
          <p:nvSpPr>
            <p:cNvPr id="28" name="AutoShape 25">
              <a:extLst>
                <a:ext uri="{FF2B5EF4-FFF2-40B4-BE49-F238E27FC236}">
                  <a16:creationId xmlns:a16="http://schemas.microsoft.com/office/drawing/2014/main" id="{E1B889C0-AF17-4B31-8B67-E120DA40034A}"/>
                </a:ext>
              </a:extLst>
            </p:cNvPr>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sz="900">
                <a:latin typeface="Arial Narrow" panose="020B0606020202030204" pitchFamily="34" charset="0"/>
              </a:endParaRPr>
            </a:p>
          </p:txBody>
        </p:sp>
        <p:sp>
          <p:nvSpPr>
            <p:cNvPr id="29" name="AutoShape 26">
              <a:extLst>
                <a:ext uri="{FF2B5EF4-FFF2-40B4-BE49-F238E27FC236}">
                  <a16:creationId xmlns:a16="http://schemas.microsoft.com/office/drawing/2014/main" id="{1D01F874-BDBA-41AF-A69F-B5404B94CC77}"/>
                </a:ext>
              </a:extLst>
            </p:cNvPr>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sz="900">
                <a:latin typeface="Arial Narrow" panose="020B0606020202030204" pitchFamily="34" charset="0"/>
              </a:endParaRPr>
            </a:p>
          </p:txBody>
        </p:sp>
        <p:sp>
          <p:nvSpPr>
            <p:cNvPr id="30" name="AutoShape 27">
              <a:extLst>
                <a:ext uri="{FF2B5EF4-FFF2-40B4-BE49-F238E27FC236}">
                  <a16:creationId xmlns:a16="http://schemas.microsoft.com/office/drawing/2014/main" id="{41DA0D87-53C1-4213-9A34-3E83FA31971E}"/>
                </a:ext>
              </a:extLst>
            </p:cNvPr>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sz="900">
                <a:latin typeface="Arial Narrow" panose="020B0606020202030204" pitchFamily="34" charset="0"/>
              </a:endParaRPr>
            </a:p>
          </p:txBody>
        </p:sp>
        <p:sp>
          <p:nvSpPr>
            <p:cNvPr id="31" name="AutoShape 28">
              <a:extLst>
                <a:ext uri="{FF2B5EF4-FFF2-40B4-BE49-F238E27FC236}">
                  <a16:creationId xmlns:a16="http://schemas.microsoft.com/office/drawing/2014/main" id="{64BABFFF-7040-43B4-B7DF-8FD72FD5442D}"/>
                </a:ext>
              </a:extLst>
            </p:cNvPr>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900">
                <a:latin typeface="Arial Narrow" panose="020B0606020202030204" pitchFamily="34" charset="0"/>
              </a:endParaRPr>
            </a:p>
          </p:txBody>
        </p:sp>
      </p:grpSp>
      <p:grpSp>
        <p:nvGrpSpPr>
          <p:cNvPr id="32" name="Group 29">
            <a:extLst>
              <a:ext uri="{FF2B5EF4-FFF2-40B4-BE49-F238E27FC236}">
                <a16:creationId xmlns:a16="http://schemas.microsoft.com/office/drawing/2014/main" id="{840D7007-216E-4EBE-930A-FA055596F20A}"/>
              </a:ext>
            </a:extLst>
          </p:cNvPr>
          <p:cNvGrpSpPr>
            <a:grpSpLocks/>
          </p:cNvGrpSpPr>
          <p:nvPr/>
        </p:nvGrpSpPr>
        <p:grpSpPr bwMode="auto">
          <a:xfrm>
            <a:off x="9378404" y="4938984"/>
            <a:ext cx="1167311" cy="1362530"/>
            <a:chOff x="275" y="2008"/>
            <a:chExt cx="795" cy="1276"/>
          </a:xfrm>
        </p:grpSpPr>
        <p:sp>
          <p:nvSpPr>
            <p:cNvPr id="33" name="AutoShape 30">
              <a:extLst>
                <a:ext uri="{FF2B5EF4-FFF2-40B4-BE49-F238E27FC236}">
                  <a16:creationId xmlns:a16="http://schemas.microsoft.com/office/drawing/2014/main" id="{8DBC7BD1-CB42-4187-80AB-91803A50F891}"/>
                </a:ext>
              </a:extLst>
            </p:cNvPr>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sz="900">
                <a:latin typeface="Arial Narrow" panose="020B0606020202030204" pitchFamily="34" charset="0"/>
              </a:endParaRPr>
            </a:p>
          </p:txBody>
        </p:sp>
        <p:sp>
          <p:nvSpPr>
            <p:cNvPr id="34" name="AutoShape 31">
              <a:extLst>
                <a:ext uri="{FF2B5EF4-FFF2-40B4-BE49-F238E27FC236}">
                  <a16:creationId xmlns:a16="http://schemas.microsoft.com/office/drawing/2014/main" id="{F5791A31-9398-4DF1-88B9-3118A57AF5A4}"/>
                </a:ext>
              </a:extLst>
            </p:cNvPr>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sz="900">
                <a:latin typeface="Arial Narrow" panose="020B0606020202030204" pitchFamily="34" charset="0"/>
              </a:endParaRPr>
            </a:p>
          </p:txBody>
        </p:sp>
        <p:sp>
          <p:nvSpPr>
            <p:cNvPr id="35" name="AutoShape 32">
              <a:extLst>
                <a:ext uri="{FF2B5EF4-FFF2-40B4-BE49-F238E27FC236}">
                  <a16:creationId xmlns:a16="http://schemas.microsoft.com/office/drawing/2014/main" id="{EF560225-E619-4638-B953-84AA1E921A66}"/>
                </a:ext>
              </a:extLst>
            </p:cNvPr>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sz="900">
                <a:latin typeface="Arial Narrow" panose="020B0606020202030204" pitchFamily="34" charset="0"/>
              </a:endParaRPr>
            </a:p>
          </p:txBody>
        </p:sp>
        <p:sp>
          <p:nvSpPr>
            <p:cNvPr id="36" name="AutoShape 33">
              <a:extLst>
                <a:ext uri="{FF2B5EF4-FFF2-40B4-BE49-F238E27FC236}">
                  <a16:creationId xmlns:a16="http://schemas.microsoft.com/office/drawing/2014/main" id="{01C50A57-3C88-4F9A-9233-6C55E60D6DDC}"/>
                </a:ext>
              </a:extLst>
            </p:cNvPr>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900">
                <a:latin typeface="Arial Narrow" panose="020B0606020202030204" pitchFamily="34" charset="0"/>
              </a:endParaRPr>
            </a:p>
          </p:txBody>
        </p:sp>
      </p:grpSp>
      <p:sp>
        <p:nvSpPr>
          <p:cNvPr id="37" name="AutoShape 34">
            <a:extLst>
              <a:ext uri="{FF2B5EF4-FFF2-40B4-BE49-F238E27FC236}">
                <a16:creationId xmlns:a16="http://schemas.microsoft.com/office/drawing/2014/main" id="{BE4EE8FB-B9CA-4EDE-8DC7-2FF2B7D74C01}"/>
              </a:ext>
            </a:extLst>
          </p:cNvPr>
          <p:cNvSpPr>
            <a:spLocks noChangeArrowheads="1"/>
          </p:cNvSpPr>
          <p:nvPr/>
        </p:nvSpPr>
        <p:spPr bwMode="auto">
          <a:xfrm>
            <a:off x="10618241" y="4942159"/>
            <a:ext cx="1167311" cy="1362530"/>
          </a:xfrm>
          <a:prstGeom prst="roundRect">
            <a:avLst>
              <a:gd name="adj" fmla="val 0"/>
            </a:avLst>
          </a:prstGeom>
          <a:gradFill rotWithShape="1">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sz="900">
              <a:latin typeface="Arial Narrow" panose="020B0606020202030204" pitchFamily="34" charset="0"/>
            </a:endParaRPr>
          </a:p>
        </p:txBody>
      </p:sp>
      <p:sp>
        <p:nvSpPr>
          <p:cNvPr id="38" name="AutoShape 35">
            <a:extLst>
              <a:ext uri="{FF2B5EF4-FFF2-40B4-BE49-F238E27FC236}">
                <a16:creationId xmlns:a16="http://schemas.microsoft.com/office/drawing/2014/main" id="{65239B27-3E04-41F3-ABBB-67C02A6793BD}"/>
              </a:ext>
            </a:extLst>
          </p:cNvPr>
          <p:cNvSpPr>
            <a:spLocks noChangeArrowheads="1"/>
          </p:cNvSpPr>
          <p:nvPr/>
        </p:nvSpPr>
        <p:spPr bwMode="auto">
          <a:xfrm>
            <a:off x="8794749" y="2838363"/>
            <a:ext cx="1167311" cy="15566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sz="1200">
              <a:latin typeface="Arial Narrow" panose="020B0606020202030204" pitchFamily="34" charset="0"/>
            </a:endParaRPr>
          </a:p>
        </p:txBody>
      </p:sp>
      <p:sp>
        <p:nvSpPr>
          <p:cNvPr id="39" name="AutoShape 36">
            <a:extLst>
              <a:ext uri="{FF2B5EF4-FFF2-40B4-BE49-F238E27FC236}">
                <a16:creationId xmlns:a16="http://schemas.microsoft.com/office/drawing/2014/main" id="{48565701-276F-4FE2-B7C2-5C5EC110A884}"/>
              </a:ext>
            </a:extLst>
          </p:cNvPr>
          <p:cNvSpPr>
            <a:spLocks noChangeArrowheads="1"/>
          </p:cNvSpPr>
          <p:nvPr/>
        </p:nvSpPr>
        <p:spPr bwMode="auto">
          <a:xfrm>
            <a:off x="10618241" y="6141864"/>
            <a:ext cx="1167311" cy="162826"/>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sz="900">
              <a:latin typeface="Arial Narrow" panose="020B0606020202030204" pitchFamily="34" charset="0"/>
            </a:endParaRPr>
          </a:p>
        </p:txBody>
      </p:sp>
      <p:sp>
        <p:nvSpPr>
          <p:cNvPr id="40" name="AutoShape 37">
            <a:extLst>
              <a:ext uri="{FF2B5EF4-FFF2-40B4-BE49-F238E27FC236}">
                <a16:creationId xmlns:a16="http://schemas.microsoft.com/office/drawing/2014/main" id="{ED9BDE60-80A8-435C-834A-498C14283A81}"/>
              </a:ext>
            </a:extLst>
          </p:cNvPr>
          <p:cNvSpPr>
            <a:spLocks noChangeArrowheads="1"/>
          </p:cNvSpPr>
          <p:nvPr/>
        </p:nvSpPr>
        <p:spPr bwMode="auto">
          <a:xfrm>
            <a:off x="10618241" y="4942159"/>
            <a:ext cx="1167311" cy="1362530"/>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900">
              <a:latin typeface="Arial Narrow" panose="020B0606020202030204" pitchFamily="34" charset="0"/>
            </a:endParaRPr>
          </a:p>
        </p:txBody>
      </p:sp>
      <p:grpSp>
        <p:nvGrpSpPr>
          <p:cNvPr id="42" name="Group 39">
            <a:extLst>
              <a:ext uri="{FF2B5EF4-FFF2-40B4-BE49-F238E27FC236}">
                <a16:creationId xmlns:a16="http://schemas.microsoft.com/office/drawing/2014/main" id="{AD8C1671-D6A3-4F30-A66D-1EB9C8D796E5}"/>
              </a:ext>
            </a:extLst>
          </p:cNvPr>
          <p:cNvGrpSpPr>
            <a:grpSpLocks/>
          </p:cNvGrpSpPr>
          <p:nvPr/>
        </p:nvGrpSpPr>
        <p:grpSpPr bwMode="auto">
          <a:xfrm>
            <a:off x="10618241" y="5031534"/>
            <a:ext cx="1167311" cy="1049318"/>
            <a:chOff x="4580" y="1878"/>
            <a:chExt cx="736" cy="928"/>
          </a:xfrm>
        </p:grpSpPr>
        <p:sp>
          <p:nvSpPr>
            <p:cNvPr id="43" name="Rectangle 40">
              <a:extLst>
                <a:ext uri="{FF2B5EF4-FFF2-40B4-BE49-F238E27FC236}">
                  <a16:creationId xmlns:a16="http://schemas.microsoft.com/office/drawing/2014/main" id="{0555ECE0-7EF7-4ACB-BE3F-839E5DD8E831}"/>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44" name="Text Box 41">
              <a:extLst>
                <a:ext uri="{FF2B5EF4-FFF2-40B4-BE49-F238E27FC236}">
                  <a16:creationId xmlns:a16="http://schemas.microsoft.com/office/drawing/2014/main" id="{EBD64919-DB8D-4934-85DD-EFCB1F79AE03}"/>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0</a:t>
              </a:r>
            </a:p>
          </p:txBody>
        </p:sp>
      </p:grpSp>
      <p:grpSp>
        <p:nvGrpSpPr>
          <p:cNvPr id="45" name="Group 42">
            <a:extLst>
              <a:ext uri="{FF2B5EF4-FFF2-40B4-BE49-F238E27FC236}">
                <a16:creationId xmlns:a16="http://schemas.microsoft.com/office/drawing/2014/main" id="{75C848D2-6F9E-4D64-A653-5B5F99DCC997}"/>
              </a:ext>
            </a:extLst>
          </p:cNvPr>
          <p:cNvGrpSpPr>
            <a:grpSpLocks/>
          </p:cNvGrpSpPr>
          <p:nvPr/>
        </p:nvGrpSpPr>
        <p:grpSpPr bwMode="auto">
          <a:xfrm>
            <a:off x="10618241" y="5031534"/>
            <a:ext cx="1167311" cy="1049318"/>
            <a:chOff x="4580" y="1878"/>
            <a:chExt cx="736" cy="928"/>
          </a:xfrm>
        </p:grpSpPr>
        <p:sp>
          <p:nvSpPr>
            <p:cNvPr id="46" name="Rectangle 43">
              <a:extLst>
                <a:ext uri="{FF2B5EF4-FFF2-40B4-BE49-F238E27FC236}">
                  <a16:creationId xmlns:a16="http://schemas.microsoft.com/office/drawing/2014/main" id="{3403E0C4-5384-4672-B16A-90DE41AEF77F}"/>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47" name="Text Box 44">
              <a:extLst>
                <a:ext uri="{FF2B5EF4-FFF2-40B4-BE49-F238E27FC236}">
                  <a16:creationId xmlns:a16="http://schemas.microsoft.com/office/drawing/2014/main" id="{A493C11F-4DF9-4F29-A390-C4D45BE39B46}"/>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9</a:t>
              </a:r>
            </a:p>
          </p:txBody>
        </p:sp>
      </p:grpSp>
      <p:grpSp>
        <p:nvGrpSpPr>
          <p:cNvPr id="48" name="Group 45">
            <a:extLst>
              <a:ext uri="{FF2B5EF4-FFF2-40B4-BE49-F238E27FC236}">
                <a16:creationId xmlns:a16="http://schemas.microsoft.com/office/drawing/2014/main" id="{78B062FD-B14E-4847-8A52-A8D159EE8574}"/>
              </a:ext>
            </a:extLst>
          </p:cNvPr>
          <p:cNvGrpSpPr>
            <a:grpSpLocks/>
          </p:cNvGrpSpPr>
          <p:nvPr/>
        </p:nvGrpSpPr>
        <p:grpSpPr bwMode="auto">
          <a:xfrm>
            <a:off x="9378404" y="5031534"/>
            <a:ext cx="1167311" cy="1049318"/>
            <a:chOff x="4580" y="1878"/>
            <a:chExt cx="736" cy="928"/>
          </a:xfrm>
        </p:grpSpPr>
        <p:sp>
          <p:nvSpPr>
            <p:cNvPr id="49" name="Rectangle 46">
              <a:extLst>
                <a:ext uri="{FF2B5EF4-FFF2-40B4-BE49-F238E27FC236}">
                  <a16:creationId xmlns:a16="http://schemas.microsoft.com/office/drawing/2014/main" id="{C89156E8-F47F-40E5-942C-A9C2533E00B4}"/>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50" name="Text Box 47">
              <a:extLst>
                <a:ext uri="{FF2B5EF4-FFF2-40B4-BE49-F238E27FC236}">
                  <a16:creationId xmlns:a16="http://schemas.microsoft.com/office/drawing/2014/main" id="{33DABC8E-560C-44B3-8D6E-CE9DF9823AC6}"/>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0</a:t>
              </a:r>
            </a:p>
          </p:txBody>
        </p:sp>
      </p:grpSp>
      <p:grpSp>
        <p:nvGrpSpPr>
          <p:cNvPr id="57" name="Group 54">
            <a:extLst>
              <a:ext uri="{FF2B5EF4-FFF2-40B4-BE49-F238E27FC236}">
                <a16:creationId xmlns:a16="http://schemas.microsoft.com/office/drawing/2014/main" id="{6E19D7FA-D37C-47B5-8C81-FF696605A4C6}"/>
              </a:ext>
            </a:extLst>
          </p:cNvPr>
          <p:cNvGrpSpPr>
            <a:grpSpLocks/>
          </p:cNvGrpSpPr>
          <p:nvPr/>
        </p:nvGrpSpPr>
        <p:grpSpPr bwMode="auto">
          <a:xfrm>
            <a:off x="7954416" y="5034709"/>
            <a:ext cx="1167311" cy="1049318"/>
            <a:chOff x="4580" y="1878"/>
            <a:chExt cx="736" cy="928"/>
          </a:xfrm>
        </p:grpSpPr>
        <p:sp>
          <p:nvSpPr>
            <p:cNvPr id="58" name="Rectangle 55">
              <a:extLst>
                <a:ext uri="{FF2B5EF4-FFF2-40B4-BE49-F238E27FC236}">
                  <a16:creationId xmlns:a16="http://schemas.microsoft.com/office/drawing/2014/main" id="{70CE6427-2E8C-4E3E-A4B7-AA48009DE1D2}"/>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59" name="Text Box 56">
              <a:extLst>
                <a:ext uri="{FF2B5EF4-FFF2-40B4-BE49-F238E27FC236}">
                  <a16:creationId xmlns:a16="http://schemas.microsoft.com/office/drawing/2014/main" id="{E273F6AA-B20C-4F99-AE34-88FC482A4B9D}"/>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2</a:t>
              </a:r>
            </a:p>
          </p:txBody>
        </p:sp>
      </p:grpSp>
      <p:grpSp>
        <p:nvGrpSpPr>
          <p:cNvPr id="60" name="Group 57">
            <a:extLst>
              <a:ext uri="{FF2B5EF4-FFF2-40B4-BE49-F238E27FC236}">
                <a16:creationId xmlns:a16="http://schemas.microsoft.com/office/drawing/2014/main" id="{29E2F72C-3CC8-4129-AC8C-9DDDAE647D14}"/>
              </a:ext>
            </a:extLst>
          </p:cNvPr>
          <p:cNvGrpSpPr>
            <a:grpSpLocks/>
          </p:cNvGrpSpPr>
          <p:nvPr/>
        </p:nvGrpSpPr>
        <p:grpSpPr bwMode="auto">
          <a:xfrm>
            <a:off x="10618241" y="5031534"/>
            <a:ext cx="1167311" cy="1049318"/>
            <a:chOff x="4580" y="1878"/>
            <a:chExt cx="736" cy="928"/>
          </a:xfrm>
        </p:grpSpPr>
        <p:sp>
          <p:nvSpPr>
            <p:cNvPr id="61" name="Rectangle 58">
              <a:extLst>
                <a:ext uri="{FF2B5EF4-FFF2-40B4-BE49-F238E27FC236}">
                  <a16:creationId xmlns:a16="http://schemas.microsoft.com/office/drawing/2014/main" id="{1FC5BC79-74D1-45A1-AFBA-87CFA6556EEB}"/>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62" name="Text Box 59">
              <a:extLst>
                <a:ext uri="{FF2B5EF4-FFF2-40B4-BE49-F238E27FC236}">
                  <a16:creationId xmlns:a16="http://schemas.microsoft.com/office/drawing/2014/main" id="{29A54489-6D9F-4F16-9389-00D598F2E0A1}"/>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8</a:t>
              </a:r>
            </a:p>
          </p:txBody>
        </p:sp>
      </p:grpSp>
      <p:grpSp>
        <p:nvGrpSpPr>
          <p:cNvPr id="63" name="Group 60">
            <a:extLst>
              <a:ext uri="{FF2B5EF4-FFF2-40B4-BE49-F238E27FC236}">
                <a16:creationId xmlns:a16="http://schemas.microsoft.com/office/drawing/2014/main" id="{E53C43F8-FACE-44FA-A7BB-E3206D53E38F}"/>
              </a:ext>
            </a:extLst>
          </p:cNvPr>
          <p:cNvGrpSpPr>
            <a:grpSpLocks/>
          </p:cNvGrpSpPr>
          <p:nvPr/>
        </p:nvGrpSpPr>
        <p:grpSpPr bwMode="auto">
          <a:xfrm>
            <a:off x="10618241" y="5031534"/>
            <a:ext cx="1167311" cy="1049318"/>
            <a:chOff x="4580" y="1878"/>
            <a:chExt cx="736" cy="928"/>
          </a:xfrm>
        </p:grpSpPr>
        <p:sp>
          <p:nvSpPr>
            <p:cNvPr id="64" name="Rectangle 61">
              <a:extLst>
                <a:ext uri="{FF2B5EF4-FFF2-40B4-BE49-F238E27FC236}">
                  <a16:creationId xmlns:a16="http://schemas.microsoft.com/office/drawing/2014/main" id="{465B5591-A67C-4354-B90E-541AE0469A99}"/>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65" name="Text Box 62">
              <a:extLst>
                <a:ext uri="{FF2B5EF4-FFF2-40B4-BE49-F238E27FC236}">
                  <a16:creationId xmlns:a16="http://schemas.microsoft.com/office/drawing/2014/main" id="{DC6E656C-1CBE-4FEE-813C-1554614E7452}"/>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7</a:t>
              </a:r>
            </a:p>
          </p:txBody>
        </p:sp>
      </p:grpSp>
      <p:grpSp>
        <p:nvGrpSpPr>
          <p:cNvPr id="66" name="Group 63">
            <a:extLst>
              <a:ext uri="{FF2B5EF4-FFF2-40B4-BE49-F238E27FC236}">
                <a16:creationId xmlns:a16="http://schemas.microsoft.com/office/drawing/2014/main" id="{484883D3-B1F0-4548-99CF-76A80699339E}"/>
              </a:ext>
            </a:extLst>
          </p:cNvPr>
          <p:cNvGrpSpPr>
            <a:grpSpLocks/>
          </p:cNvGrpSpPr>
          <p:nvPr/>
        </p:nvGrpSpPr>
        <p:grpSpPr bwMode="auto">
          <a:xfrm>
            <a:off x="10618241" y="5031534"/>
            <a:ext cx="1167311" cy="1049318"/>
            <a:chOff x="4580" y="1878"/>
            <a:chExt cx="736" cy="928"/>
          </a:xfrm>
        </p:grpSpPr>
        <p:sp>
          <p:nvSpPr>
            <p:cNvPr id="67" name="Rectangle 64">
              <a:extLst>
                <a:ext uri="{FF2B5EF4-FFF2-40B4-BE49-F238E27FC236}">
                  <a16:creationId xmlns:a16="http://schemas.microsoft.com/office/drawing/2014/main" id="{0E8A6545-90DF-4A42-837B-66F0538A8623}"/>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68" name="Text Box 65">
              <a:extLst>
                <a:ext uri="{FF2B5EF4-FFF2-40B4-BE49-F238E27FC236}">
                  <a16:creationId xmlns:a16="http://schemas.microsoft.com/office/drawing/2014/main" id="{FDAD50FA-D0D1-47B0-AD00-D2A8D1372135}"/>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6</a:t>
              </a:r>
            </a:p>
          </p:txBody>
        </p:sp>
      </p:grpSp>
      <p:grpSp>
        <p:nvGrpSpPr>
          <p:cNvPr id="69" name="Group 66">
            <a:extLst>
              <a:ext uri="{FF2B5EF4-FFF2-40B4-BE49-F238E27FC236}">
                <a16:creationId xmlns:a16="http://schemas.microsoft.com/office/drawing/2014/main" id="{EE0D12C0-C9C7-4C54-9D14-A31211FF361E}"/>
              </a:ext>
            </a:extLst>
          </p:cNvPr>
          <p:cNvGrpSpPr>
            <a:grpSpLocks/>
          </p:cNvGrpSpPr>
          <p:nvPr/>
        </p:nvGrpSpPr>
        <p:grpSpPr bwMode="auto">
          <a:xfrm>
            <a:off x="10618241" y="5031534"/>
            <a:ext cx="1167311" cy="1049318"/>
            <a:chOff x="4580" y="1878"/>
            <a:chExt cx="736" cy="928"/>
          </a:xfrm>
        </p:grpSpPr>
        <p:sp>
          <p:nvSpPr>
            <p:cNvPr id="70" name="Rectangle 67">
              <a:extLst>
                <a:ext uri="{FF2B5EF4-FFF2-40B4-BE49-F238E27FC236}">
                  <a16:creationId xmlns:a16="http://schemas.microsoft.com/office/drawing/2014/main" id="{E56E5AB2-C2CF-4F08-9B4C-8B34ECF82D87}"/>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71" name="Text Box 68">
              <a:extLst>
                <a:ext uri="{FF2B5EF4-FFF2-40B4-BE49-F238E27FC236}">
                  <a16:creationId xmlns:a16="http://schemas.microsoft.com/office/drawing/2014/main" id="{536ED184-B878-4EB5-8739-EF9C3603A0E5}"/>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5</a:t>
              </a:r>
            </a:p>
          </p:txBody>
        </p:sp>
      </p:grpSp>
      <p:grpSp>
        <p:nvGrpSpPr>
          <p:cNvPr id="72" name="Group 69">
            <a:extLst>
              <a:ext uri="{FF2B5EF4-FFF2-40B4-BE49-F238E27FC236}">
                <a16:creationId xmlns:a16="http://schemas.microsoft.com/office/drawing/2014/main" id="{60198EB4-8CED-4AD3-A475-9225B004C6A5}"/>
              </a:ext>
            </a:extLst>
          </p:cNvPr>
          <p:cNvGrpSpPr>
            <a:grpSpLocks/>
          </p:cNvGrpSpPr>
          <p:nvPr/>
        </p:nvGrpSpPr>
        <p:grpSpPr bwMode="auto">
          <a:xfrm>
            <a:off x="10618241" y="5031534"/>
            <a:ext cx="1167311" cy="1049318"/>
            <a:chOff x="4580" y="1878"/>
            <a:chExt cx="736" cy="928"/>
          </a:xfrm>
        </p:grpSpPr>
        <p:sp>
          <p:nvSpPr>
            <p:cNvPr id="73" name="Rectangle 70">
              <a:extLst>
                <a:ext uri="{FF2B5EF4-FFF2-40B4-BE49-F238E27FC236}">
                  <a16:creationId xmlns:a16="http://schemas.microsoft.com/office/drawing/2014/main" id="{740733E0-D3EE-4A3C-AC98-1079B2950CC9}"/>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74" name="Text Box 71">
              <a:extLst>
                <a:ext uri="{FF2B5EF4-FFF2-40B4-BE49-F238E27FC236}">
                  <a16:creationId xmlns:a16="http://schemas.microsoft.com/office/drawing/2014/main" id="{6DD3D96D-374E-4A11-A9ED-7DE6D471E1D1}"/>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4</a:t>
              </a:r>
            </a:p>
          </p:txBody>
        </p:sp>
      </p:grpSp>
      <p:grpSp>
        <p:nvGrpSpPr>
          <p:cNvPr id="75" name="Group 72">
            <a:extLst>
              <a:ext uri="{FF2B5EF4-FFF2-40B4-BE49-F238E27FC236}">
                <a16:creationId xmlns:a16="http://schemas.microsoft.com/office/drawing/2014/main" id="{284ED8F6-7009-4A66-B6AC-0858F093053F}"/>
              </a:ext>
            </a:extLst>
          </p:cNvPr>
          <p:cNvGrpSpPr>
            <a:grpSpLocks/>
          </p:cNvGrpSpPr>
          <p:nvPr/>
        </p:nvGrpSpPr>
        <p:grpSpPr bwMode="auto">
          <a:xfrm>
            <a:off x="10618241" y="5031534"/>
            <a:ext cx="1167311" cy="1049318"/>
            <a:chOff x="4580" y="1878"/>
            <a:chExt cx="736" cy="928"/>
          </a:xfrm>
        </p:grpSpPr>
        <p:sp>
          <p:nvSpPr>
            <p:cNvPr id="76" name="Rectangle 73">
              <a:extLst>
                <a:ext uri="{FF2B5EF4-FFF2-40B4-BE49-F238E27FC236}">
                  <a16:creationId xmlns:a16="http://schemas.microsoft.com/office/drawing/2014/main" id="{C865FFD7-61B0-4BC6-82C2-66BA49DC9BD4}"/>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77" name="Text Box 74">
              <a:extLst>
                <a:ext uri="{FF2B5EF4-FFF2-40B4-BE49-F238E27FC236}">
                  <a16:creationId xmlns:a16="http://schemas.microsoft.com/office/drawing/2014/main" id="{D7C12F5A-2473-4404-ACEC-190B3DFA817B}"/>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3</a:t>
              </a:r>
            </a:p>
          </p:txBody>
        </p:sp>
      </p:grpSp>
      <p:grpSp>
        <p:nvGrpSpPr>
          <p:cNvPr id="78" name="Group 75">
            <a:extLst>
              <a:ext uri="{FF2B5EF4-FFF2-40B4-BE49-F238E27FC236}">
                <a16:creationId xmlns:a16="http://schemas.microsoft.com/office/drawing/2014/main" id="{58CEACB2-F3D4-4342-BE26-7896CA2E8A91}"/>
              </a:ext>
            </a:extLst>
          </p:cNvPr>
          <p:cNvGrpSpPr>
            <a:grpSpLocks/>
          </p:cNvGrpSpPr>
          <p:nvPr/>
        </p:nvGrpSpPr>
        <p:grpSpPr bwMode="auto">
          <a:xfrm>
            <a:off x="10618241" y="5031534"/>
            <a:ext cx="1167311" cy="1049318"/>
            <a:chOff x="4580" y="1878"/>
            <a:chExt cx="736" cy="928"/>
          </a:xfrm>
        </p:grpSpPr>
        <p:sp>
          <p:nvSpPr>
            <p:cNvPr id="79" name="Rectangle 76">
              <a:extLst>
                <a:ext uri="{FF2B5EF4-FFF2-40B4-BE49-F238E27FC236}">
                  <a16:creationId xmlns:a16="http://schemas.microsoft.com/office/drawing/2014/main" id="{4A223FC2-7967-48B6-8F13-AEB585FF16C8}"/>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80" name="Text Box 77">
              <a:extLst>
                <a:ext uri="{FF2B5EF4-FFF2-40B4-BE49-F238E27FC236}">
                  <a16:creationId xmlns:a16="http://schemas.microsoft.com/office/drawing/2014/main" id="{4EF90228-B924-497B-8FD3-031A22999A88}"/>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2</a:t>
              </a:r>
            </a:p>
          </p:txBody>
        </p:sp>
      </p:grpSp>
      <p:grpSp>
        <p:nvGrpSpPr>
          <p:cNvPr id="81" name="Group 78">
            <a:extLst>
              <a:ext uri="{FF2B5EF4-FFF2-40B4-BE49-F238E27FC236}">
                <a16:creationId xmlns:a16="http://schemas.microsoft.com/office/drawing/2014/main" id="{3C95857F-6791-4734-8A0A-149D55E20BDC}"/>
              </a:ext>
            </a:extLst>
          </p:cNvPr>
          <p:cNvGrpSpPr>
            <a:grpSpLocks/>
          </p:cNvGrpSpPr>
          <p:nvPr/>
        </p:nvGrpSpPr>
        <p:grpSpPr bwMode="auto">
          <a:xfrm>
            <a:off x="10618241" y="5031534"/>
            <a:ext cx="1167311" cy="1049318"/>
            <a:chOff x="4580" y="1878"/>
            <a:chExt cx="736" cy="928"/>
          </a:xfrm>
        </p:grpSpPr>
        <p:sp>
          <p:nvSpPr>
            <p:cNvPr id="82" name="Rectangle 79">
              <a:extLst>
                <a:ext uri="{FF2B5EF4-FFF2-40B4-BE49-F238E27FC236}">
                  <a16:creationId xmlns:a16="http://schemas.microsoft.com/office/drawing/2014/main" id="{F234980B-3ACA-4C39-A7DE-2940C7D2BE67}"/>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83" name="Text Box 80">
              <a:extLst>
                <a:ext uri="{FF2B5EF4-FFF2-40B4-BE49-F238E27FC236}">
                  <a16:creationId xmlns:a16="http://schemas.microsoft.com/office/drawing/2014/main" id="{AE29E70D-B044-4FD4-ACB4-A3296A395762}"/>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1</a:t>
              </a:r>
            </a:p>
          </p:txBody>
        </p:sp>
      </p:grpSp>
      <p:grpSp>
        <p:nvGrpSpPr>
          <p:cNvPr id="84" name="Group 81">
            <a:extLst>
              <a:ext uri="{FF2B5EF4-FFF2-40B4-BE49-F238E27FC236}">
                <a16:creationId xmlns:a16="http://schemas.microsoft.com/office/drawing/2014/main" id="{F4737E89-4F91-43A5-A9FC-1250C1CAA54A}"/>
              </a:ext>
            </a:extLst>
          </p:cNvPr>
          <p:cNvGrpSpPr>
            <a:grpSpLocks/>
          </p:cNvGrpSpPr>
          <p:nvPr/>
        </p:nvGrpSpPr>
        <p:grpSpPr bwMode="auto">
          <a:xfrm>
            <a:off x="9378404" y="5031534"/>
            <a:ext cx="1167311" cy="1049318"/>
            <a:chOff x="4580" y="1878"/>
            <a:chExt cx="736" cy="928"/>
          </a:xfrm>
        </p:grpSpPr>
        <p:sp>
          <p:nvSpPr>
            <p:cNvPr id="85" name="Rectangle 82">
              <a:extLst>
                <a:ext uri="{FF2B5EF4-FFF2-40B4-BE49-F238E27FC236}">
                  <a16:creationId xmlns:a16="http://schemas.microsoft.com/office/drawing/2014/main" id="{69EA3AF9-AD89-4535-90D5-A29F2C25A107}"/>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86" name="Text Box 83">
              <a:extLst>
                <a:ext uri="{FF2B5EF4-FFF2-40B4-BE49-F238E27FC236}">
                  <a16:creationId xmlns:a16="http://schemas.microsoft.com/office/drawing/2014/main" id="{133A348A-85D7-4AF4-A8FB-B547A3C63451}"/>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5</a:t>
              </a:r>
            </a:p>
          </p:txBody>
        </p:sp>
      </p:grpSp>
      <p:grpSp>
        <p:nvGrpSpPr>
          <p:cNvPr id="87" name="Group 84">
            <a:extLst>
              <a:ext uri="{FF2B5EF4-FFF2-40B4-BE49-F238E27FC236}">
                <a16:creationId xmlns:a16="http://schemas.microsoft.com/office/drawing/2014/main" id="{B2C60FE5-8780-4313-8160-00228763E96D}"/>
              </a:ext>
            </a:extLst>
          </p:cNvPr>
          <p:cNvGrpSpPr>
            <a:grpSpLocks/>
          </p:cNvGrpSpPr>
          <p:nvPr/>
        </p:nvGrpSpPr>
        <p:grpSpPr bwMode="auto">
          <a:xfrm>
            <a:off x="7954416" y="5034709"/>
            <a:ext cx="1167311" cy="1049318"/>
            <a:chOff x="4580" y="1878"/>
            <a:chExt cx="736" cy="928"/>
          </a:xfrm>
        </p:grpSpPr>
        <p:sp>
          <p:nvSpPr>
            <p:cNvPr id="88" name="Rectangle 85">
              <a:extLst>
                <a:ext uri="{FF2B5EF4-FFF2-40B4-BE49-F238E27FC236}">
                  <a16:creationId xmlns:a16="http://schemas.microsoft.com/office/drawing/2014/main" id="{DA88F719-B50D-4291-8BE8-E2E17E2A57EC}"/>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89" name="Text Box 86">
              <a:extLst>
                <a:ext uri="{FF2B5EF4-FFF2-40B4-BE49-F238E27FC236}">
                  <a16:creationId xmlns:a16="http://schemas.microsoft.com/office/drawing/2014/main" id="{3BCFB613-8F1F-4DA1-94EF-4F34CB8F77F5}"/>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1</a:t>
              </a:r>
            </a:p>
          </p:txBody>
        </p:sp>
      </p:grpSp>
      <p:grpSp>
        <p:nvGrpSpPr>
          <p:cNvPr id="90" name="Group 87">
            <a:extLst>
              <a:ext uri="{FF2B5EF4-FFF2-40B4-BE49-F238E27FC236}">
                <a16:creationId xmlns:a16="http://schemas.microsoft.com/office/drawing/2014/main" id="{EC7A1542-27CE-473E-B1E1-527749DD7850}"/>
              </a:ext>
            </a:extLst>
          </p:cNvPr>
          <p:cNvGrpSpPr>
            <a:grpSpLocks/>
          </p:cNvGrpSpPr>
          <p:nvPr/>
        </p:nvGrpSpPr>
        <p:grpSpPr bwMode="auto">
          <a:xfrm>
            <a:off x="6716166" y="5031534"/>
            <a:ext cx="1167311" cy="1049318"/>
            <a:chOff x="4580" y="1878"/>
            <a:chExt cx="736" cy="928"/>
          </a:xfrm>
        </p:grpSpPr>
        <p:sp>
          <p:nvSpPr>
            <p:cNvPr id="91" name="Rectangle 88">
              <a:extLst>
                <a:ext uri="{FF2B5EF4-FFF2-40B4-BE49-F238E27FC236}">
                  <a16:creationId xmlns:a16="http://schemas.microsoft.com/office/drawing/2014/main" id="{A6C96AD9-E2CD-4251-93EE-7B4CEF21C70F}"/>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92" name="Text Box 89">
              <a:extLst>
                <a:ext uri="{FF2B5EF4-FFF2-40B4-BE49-F238E27FC236}">
                  <a16:creationId xmlns:a16="http://schemas.microsoft.com/office/drawing/2014/main" id="{7C28B923-0FC4-499C-B919-C6FA1D850B56}"/>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0</a:t>
              </a:r>
            </a:p>
          </p:txBody>
        </p:sp>
      </p:grpSp>
      <p:grpSp>
        <p:nvGrpSpPr>
          <p:cNvPr id="93" name="Group 90">
            <a:extLst>
              <a:ext uri="{FF2B5EF4-FFF2-40B4-BE49-F238E27FC236}">
                <a16:creationId xmlns:a16="http://schemas.microsoft.com/office/drawing/2014/main" id="{CFC83DFD-58E6-4826-9365-3CBB20E2F1DE}"/>
              </a:ext>
            </a:extLst>
          </p:cNvPr>
          <p:cNvGrpSpPr>
            <a:grpSpLocks/>
          </p:cNvGrpSpPr>
          <p:nvPr/>
        </p:nvGrpSpPr>
        <p:grpSpPr bwMode="auto">
          <a:xfrm>
            <a:off x="10618241" y="5031534"/>
            <a:ext cx="1167311" cy="1049318"/>
            <a:chOff x="4580" y="1878"/>
            <a:chExt cx="736" cy="928"/>
          </a:xfrm>
        </p:grpSpPr>
        <p:sp>
          <p:nvSpPr>
            <p:cNvPr id="94" name="Rectangle 91">
              <a:extLst>
                <a:ext uri="{FF2B5EF4-FFF2-40B4-BE49-F238E27FC236}">
                  <a16:creationId xmlns:a16="http://schemas.microsoft.com/office/drawing/2014/main" id="{F2E3B817-207C-4F4F-9CA5-1C0C67FEB567}"/>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95" name="Text Box 92">
              <a:extLst>
                <a:ext uri="{FF2B5EF4-FFF2-40B4-BE49-F238E27FC236}">
                  <a16:creationId xmlns:a16="http://schemas.microsoft.com/office/drawing/2014/main" id="{6D9A9BB9-205A-4BE1-9BCC-8C33DD0C056C}"/>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0</a:t>
              </a:r>
            </a:p>
          </p:txBody>
        </p:sp>
      </p:grpSp>
      <p:grpSp>
        <p:nvGrpSpPr>
          <p:cNvPr id="96" name="Group 93">
            <a:extLst>
              <a:ext uri="{FF2B5EF4-FFF2-40B4-BE49-F238E27FC236}">
                <a16:creationId xmlns:a16="http://schemas.microsoft.com/office/drawing/2014/main" id="{7CC03F1E-872B-4D60-964D-3B70C975F4C9}"/>
              </a:ext>
            </a:extLst>
          </p:cNvPr>
          <p:cNvGrpSpPr>
            <a:grpSpLocks/>
          </p:cNvGrpSpPr>
          <p:nvPr/>
        </p:nvGrpSpPr>
        <p:grpSpPr bwMode="auto">
          <a:xfrm>
            <a:off x="9378404" y="5031534"/>
            <a:ext cx="1167311" cy="1049318"/>
            <a:chOff x="4580" y="1878"/>
            <a:chExt cx="736" cy="928"/>
          </a:xfrm>
        </p:grpSpPr>
        <p:sp>
          <p:nvSpPr>
            <p:cNvPr id="97" name="Rectangle 94">
              <a:extLst>
                <a:ext uri="{FF2B5EF4-FFF2-40B4-BE49-F238E27FC236}">
                  <a16:creationId xmlns:a16="http://schemas.microsoft.com/office/drawing/2014/main" id="{4621A29E-9FD0-424C-B64B-728E912E6E07}"/>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98" name="Text Box 95">
              <a:extLst>
                <a:ext uri="{FF2B5EF4-FFF2-40B4-BE49-F238E27FC236}">
                  <a16:creationId xmlns:a16="http://schemas.microsoft.com/office/drawing/2014/main" id="{F5C92AA6-2910-4E65-B420-4134818C8DEC}"/>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4</a:t>
              </a:r>
            </a:p>
          </p:txBody>
        </p:sp>
      </p:grpSp>
      <p:grpSp>
        <p:nvGrpSpPr>
          <p:cNvPr id="99" name="Group 96">
            <a:extLst>
              <a:ext uri="{FF2B5EF4-FFF2-40B4-BE49-F238E27FC236}">
                <a16:creationId xmlns:a16="http://schemas.microsoft.com/office/drawing/2014/main" id="{6D8C0915-B971-4C9A-980C-EC461E351DDD}"/>
              </a:ext>
            </a:extLst>
          </p:cNvPr>
          <p:cNvGrpSpPr>
            <a:grpSpLocks/>
          </p:cNvGrpSpPr>
          <p:nvPr/>
        </p:nvGrpSpPr>
        <p:grpSpPr bwMode="auto">
          <a:xfrm>
            <a:off x="10618241" y="5031534"/>
            <a:ext cx="1167311" cy="1049318"/>
            <a:chOff x="4580" y="1878"/>
            <a:chExt cx="736" cy="928"/>
          </a:xfrm>
        </p:grpSpPr>
        <p:sp>
          <p:nvSpPr>
            <p:cNvPr id="100" name="Rectangle 97">
              <a:extLst>
                <a:ext uri="{FF2B5EF4-FFF2-40B4-BE49-F238E27FC236}">
                  <a16:creationId xmlns:a16="http://schemas.microsoft.com/office/drawing/2014/main" id="{7A9CAA2D-41DB-4400-B903-B93FC43E370F}"/>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01" name="Text Box 98">
              <a:extLst>
                <a:ext uri="{FF2B5EF4-FFF2-40B4-BE49-F238E27FC236}">
                  <a16:creationId xmlns:a16="http://schemas.microsoft.com/office/drawing/2014/main" id="{3FF470F4-B6C3-4567-A5FC-DCFD3F030009}"/>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9</a:t>
              </a:r>
            </a:p>
          </p:txBody>
        </p:sp>
      </p:grpSp>
      <p:grpSp>
        <p:nvGrpSpPr>
          <p:cNvPr id="102" name="Group 99">
            <a:extLst>
              <a:ext uri="{FF2B5EF4-FFF2-40B4-BE49-F238E27FC236}">
                <a16:creationId xmlns:a16="http://schemas.microsoft.com/office/drawing/2014/main" id="{F3D240C5-42A9-4DD9-99D3-1A59A76FA79F}"/>
              </a:ext>
            </a:extLst>
          </p:cNvPr>
          <p:cNvGrpSpPr>
            <a:grpSpLocks/>
          </p:cNvGrpSpPr>
          <p:nvPr/>
        </p:nvGrpSpPr>
        <p:grpSpPr bwMode="auto">
          <a:xfrm>
            <a:off x="10618241" y="5031534"/>
            <a:ext cx="1167311" cy="1049318"/>
            <a:chOff x="4580" y="1878"/>
            <a:chExt cx="736" cy="928"/>
          </a:xfrm>
        </p:grpSpPr>
        <p:sp>
          <p:nvSpPr>
            <p:cNvPr id="103" name="Rectangle 100">
              <a:extLst>
                <a:ext uri="{FF2B5EF4-FFF2-40B4-BE49-F238E27FC236}">
                  <a16:creationId xmlns:a16="http://schemas.microsoft.com/office/drawing/2014/main" id="{0B015F44-B75D-4213-AFFB-FB21EA554686}"/>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04" name="Text Box 101">
              <a:extLst>
                <a:ext uri="{FF2B5EF4-FFF2-40B4-BE49-F238E27FC236}">
                  <a16:creationId xmlns:a16="http://schemas.microsoft.com/office/drawing/2014/main" id="{7E5D310E-909F-4B37-A996-88FAEB727973}"/>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8</a:t>
              </a:r>
            </a:p>
          </p:txBody>
        </p:sp>
      </p:grpSp>
      <p:grpSp>
        <p:nvGrpSpPr>
          <p:cNvPr id="105" name="Group 102">
            <a:extLst>
              <a:ext uri="{FF2B5EF4-FFF2-40B4-BE49-F238E27FC236}">
                <a16:creationId xmlns:a16="http://schemas.microsoft.com/office/drawing/2014/main" id="{E7776D81-BE57-407E-BEED-C90DCFC2391B}"/>
              </a:ext>
            </a:extLst>
          </p:cNvPr>
          <p:cNvGrpSpPr>
            <a:grpSpLocks/>
          </p:cNvGrpSpPr>
          <p:nvPr/>
        </p:nvGrpSpPr>
        <p:grpSpPr bwMode="auto">
          <a:xfrm>
            <a:off x="10618241" y="5031534"/>
            <a:ext cx="1167311" cy="1049318"/>
            <a:chOff x="4580" y="1878"/>
            <a:chExt cx="736" cy="928"/>
          </a:xfrm>
        </p:grpSpPr>
        <p:sp>
          <p:nvSpPr>
            <p:cNvPr id="106" name="Rectangle 103">
              <a:extLst>
                <a:ext uri="{FF2B5EF4-FFF2-40B4-BE49-F238E27FC236}">
                  <a16:creationId xmlns:a16="http://schemas.microsoft.com/office/drawing/2014/main" id="{B143D37D-0E83-449C-ACFC-8FB81152E265}"/>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07" name="Text Box 104">
              <a:extLst>
                <a:ext uri="{FF2B5EF4-FFF2-40B4-BE49-F238E27FC236}">
                  <a16:creationId xmlns:a16="http://schemas.microsoft.com/office/drawing/2014/main" id="{59919D60-B96D-4826-8401-2B651261ABD0}"/>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7</a:t>
              </a:r>
            </a:p>
          </p:txBody>
        </p:sp>
      </p:grpSp>
      <p:grpSp>
        <p:nvGrpSpPr>
          <p:cNvPr id="108" name="Group 105">
            <a:extLst>
              <a:ext uri="{FF2B5EF4-FFF2-40B4-BE49-F238E27FC236}">
                <a16:creationId xmlns:a16="http://schemas.microsoft.com/office/drawing/2014/main" id="{AC0522C3-3864-40B0-9475-3C3519ED4FAD}"/>
              </a:ext>
            </a:extLst>
          </p:cNvPr>
          <p:cNvGrpSpPr>
            <a:grpSpLocks/>
          </p:cNvGrpSpPr>
          <p:nvPr/>
        </p:nvGrpSpPr>
        <p:grpSpPr bwMode="auto">
          <a:xfrm>
            <a:off x="10618241" y="5031534"/>
            <a:ext cx="1167311" cy="1049318"/>
            <a:chOff x="4580" y="1878"/>
            <a:chExt cx="736" cy="928"/>
          </a:xfrm>
        </p:grpSpPr>
        <p:sp>
          <p:nvSpPr>
            <p:cNvPr id="109" name="Rectangle 106">
              <a:extLst>
                <a:ext uri="{FF2B5EF4-FFF2-40B4-BE49-F238E27FC236}">
                  <a16:creationId xmlns:a16="http://schemas.microsoft.com/office/drawing/2014/main" id="{7613B6A9-376C-47EA-8601-173FEC8D0F9C}"/>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10" name="Text Box 107">
              <a:extLst>
                <a:ext uri="{FF2B5EF4-FFF2-40B4-BE49-F238E27FC236}">
                  <a16:creationId xmlns:a16="http://schemas.microsoft.com/office/drawing/2014/main" id="{ED541D45-189E-4A41-ABB9-76240E1BBADF}"/>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6</a:t>
              </a:r>
            </a:p>
          </p:txBody>
        </p:sp>
      </p:grpSp>
      <p:grpSp>
        <p:nvGrpSpPr>
          <p:cNvPr id="111" name="Group 108">
            <a:extLst>
              <a:ext uri="{FF2B5EF4-FFF2-40B4-BE49-F238E27FC236}">
                <a16:creationId xmlns:a16="http://schemas.microsoft.com/office/drawing/2014/main" id="{91F784C6-D113-49F8-813F-0897CE690054}"/>
              </a:ext>
            </a:extLst>
          </p:cNvPr>
          <p:cNvGrpSpPr>
            <a:grpSpLocks/>
          </p:cNvGrpSpPr>
          <p:nvPr/>
        </p:nvGrpSpPr>
        <p:grpSpPr bwMode="auto">
          <a:xfrm>
            <a:off x="10618241" y="5031534"/>
            <a:ext cx="1167311" cy="1049318"/>
            <a:chOff x="4580" y="1878"/>
            <a:chExt cx="736" cy="928"/>
          </a:xfrm>
        </p:grpSpPr>
        <p:sp>
          <p:nvSpPr>
            <p:cNvPr id="112" name="Rectangle 109">
              <a:extLst>
                <a:ext uri="{FF2B5EF4-FFF2-40B4-BE49-F238E27FC236}">
                  <a16:creationId xmlns:a16="http://schemas.microsoft.com/office/drawing/2014/main" id="{080563CC-0893-4B14-8B72-0287B00401AF}"/>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13" name="Text Box 110">
              <a:extLst>
                <a:ext uri="{FF2B5EF4-FFF2-40B4-BE49-F238E27FC236}">
                  <a16:creationId xmlns:a16="http://schemas.microsoft.com/office/drawing/2014/main" id="{EF4CEBDE-7182-46C8-8B88-1581A01C1AC2}"/>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5</a:t>
              </a:r>
            </a:p>
          </p:txBody>
        </p:sp>
      </p:grpSp>
      <p:grpSp>
        <p:nvGrpSpPr>
          <p:cNvPr id="114" name="Group 111">
            <a:extLst>
              <a:ext uri="{FF2B5EF4-FFF2-40B4-BE49-F238E27FC236}">
                <a16:creationId xmlns:a16="http://schemas.microsoft.com/office/drawing/2014/main" id="{E34EBECB-C79B-41F5-8B05-188C6E80EE87}"/>
              </a:ext>
            </a:extLst>
          </p:cNvPr>
          <p:cNvGrpSpPr>
            <a:grpSpLocks/>
          </p:cNvGrpSpPr>
          <p:nvPr/>
        </p:nvGrpSpPr>
        <p:grpSpPr bwMode="auto">
          <a:xfrm>
            <a:off x="10618241" y="5031534"/>
            <a:ext cx="1167311" cy="1049318"/>
            <a:chOff x="4580" y="1878"/>
            <a:chExt cx="736" cy="928"/>
          </a:xfrm>
        </p:grpSpPr>
        <p:sp>
          <p:nvSpPr>
            <p:cNvPr id="115" name="Rectangle 112">
              <a:extLst>
                <a:ext uri="{FF2B5EF4-FFF2-40B4-BE49-F238E27FC236}">
                  <a16:creationId xmlns:a16="http://schemas.microsoft.com/office/drawing/2014/main" id="{7FFBFA83-A076-4A5C-BA6A-3CFDD1CABBBC}"/>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16" name="Text Box 113">
              <a:extLst>
                <a:ext uri="{FF2B5EF4-FFF2-40B4-BE49-F238E27FC236}">
                  <a16:creationId xmlns:a16="http://schemas.microsoft.com/office/drawing/2014/main" id="{C960EF1E-C70E-4921-8544-16B2C30044B6}"/>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4</a:t>
              </a:r>
            </a:p>
          </p:txBody>
        </p:sp>
      </p:grpSp>
      <p:grpSp>
        <p:nvGrpSpPr>
          <p:cNvPr id="117" name="Group 114">
            <a:extLst>
              <a:ext uri="{FF2B5EF4-FFF2-40B4-BE49-F238E27FC236}">
                <a16:creationId xmlns:a16="http://schemas.microsoft.com/office/drawing/2014/main" id="{1C4D325A-E2BD-439E-AE68-3CD55F83E747}"/>
              </a:ext>
            </a:extLst>
          </p:cNvPr>
          <p:cNvGrpSpPr>
            <a:grpSpLocks/>
          </p:cNvGrpSpPr>
          <p:nvPr/>
        </p:nvGrpSpPr>
        <p:grpSpPr bwMode="auto">
          <a:xfrm>
            <a:off x="10618241" y="5031534"/>
            <a:ext cx="1167311" cy="1049318"/>
            <a:chOff x="4580" y="1878"/>
            <a:chExt cx="736" cy="928"/>
          </a:xfrm>
        </p:grpSpPr>
        <p:sp>
          <p:nvSpPr>
            <p:cNvPr id="118" name="Rectangle 115">
              <a:extLst>
                <a:ext uri="{FF2B5EF4-FFF2-40B4-BE49-F238E27FC236}">
                  <a16:creationId xmlns:a16="http://schemas.microsoft.com/office/drawing/2014/main" id="{40E2B2BD-F916-4212-B6AC-58224DE62035}"/>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19" name="Text Box 116">
              <a:extLst>
                <a:ext uri="{FF2B5EF4-FFF2-40B4-BE49-F238E27FC236}">
                  <a16:creationId xmlns:a16="http://schemas.microsoft.com/office/drawing/2014/main" id="{BE26163C-F059-4808-BBBC-DA4754F6E0F4}"/>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3</a:t>
              </a:r>
            </a:p>
          </p:txBody>
        </p:sp>
      </p:grpSp>
      <p:grpSp>
        <p:nvGrpSpPr>
          <p:cNvPr id="120" name="Group 117">
            <a:extLst>
              <a:ext uri="{FF2B5EF4-FFF2-40B4-BE49-F238E27FC236}">
                <a16:creationId xmlns:a16="http://schemas.microsoft.com/office/drawing/2014/main" id="{B397F65A-E3A5-4AF4-A3FE-538E55A9B313}"/>
              </a:ext>
            </a:extLst>
          </p:cNvPr>
          <p:cNvGrpSpPr>
            <a:grpSpLocks/>
          </p:cNvGrpSpPr>
          <p:nvPr/>
        </p:nvGrpSpPr>
        <p:grpSpPr bwMode="auto">
          <a:xfrm>
            <a:off x="10618241" y="5031534"/>
            <a:ext cx="1167311" cy="1049318"/>
            <a:chOff x="4580" y="1878"/>
            <a:chExt cx="736" cy="928"/>
          </a:xfrm>
        </p:grpSpPr>
        <p:sp>
          <p:nvSpPr>
            <p:cNvPr id="121" name="Rectangle 118">
              <a:extLst>
                <a:ext uri="{FF2B5EF4-FFF2-40B4-BE49-F238E27FC236}">
                  <a16:creationId xmlns:a16="http://schemas.microsoft.com/office/drawing/2014/main" id="{45582B8E-2B33-417D-B236-107DB1B5F7CC}"/>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22" name="Text Box 119">
              <a:extLst>
                <a:ext uri="{FF2B5EF4-FFF2-40B4-BE49-F238E27FC236}">
                  <a16:creationId xmlns:a16="http://schemas.microsoft.com/office/drawing/2014/main" id="{AB2DBA87-DE34-4E08-839A-D54F043BA9BD}"/>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2</a:t>
              </a:r>
            </a:p>
          </p:txBody>
        </p:sp>
      </p:grpSp>
      <p:grpSp>
        <p:nvGrpSpPr>
          <p:cNvPr id="123" name="Group 120">
            <a:extLst>
              <a:ext uri="{FF2B5EF4-FFF2-40B4-BE49-F238E27FC236}">
                <a16:creationId xmlns:a16="http://schemas.microsoft.com/office/drawing/2014/main" id="{0CD8EB55-B2E2-4C0D-9EE1-71102F07430E}"/>
              </a:ext>
            </a:extLst>
          </p:cNvPr>
          <p:cNvGrpSpPr>
            <a:grpSpLocks/>
          </p:cNvGrpSpPr>
          <p:nvPr/>
        </p:nvGrpSpPr>
        <p:grpSpPr bwMode="auto">
          <a:xfrm>
            <a:off x="10618241" y="5031534"/>
            <a:ext cx="1167311" cy="1049318"/>
            <a:chOff x="4580" y="1878"/>
            <a:chExt cx="736" cy="928"/>
          </a:xfrm>
        </p:grpSpPr>
        <p:sp>
          <p:nvSpPr>
            <p:cNvPr id="124" name="Rectangle 121">
              <a:extLst>
                <a:ext uri="{FF2B5EF4-FFF2-40B4-BE49-F238E27FC236}">
                  <a16:creationId xmlns:a16="http://schemas.microsoft.com/office/drawing/2014/main" id="{D6ED814A-5B53-4AC2-BEA2-F8F0F2D93134}"/>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25" name="Text Box 122">
              <a:extLst>
                <a:ext uri="{FF2B5EF4-FFF2-40B4-BE49-F238E27FC236}">
                  <a16:creationId xmlns:a16="http://schemas.microsoft.com/office/drawing/2014/main" id="{9D708BFD-E37D-400E-A44A-9634A4CB5F48}"/>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1</a:t>
              </a:r>
            </a:p>
          </p:txBody>
        </p:sp>
      </p:grpSp>
      <p:grpSp>
        <p:nvGrpSpPr>
          <p:cNvPr id="126" name="Group 123">
            <a:extLst>
              <a:ext uri="{FF2B5EF4-FFF2-40B4-BE49-F238E27FC236}">
                <a16:creationId xmlns:a16="http://schemas.microsoft.com/office/drawing/2014/main" id="{AC668B69-C2A9-45A0-B653-BE19BBCFC11D}"/>
              </a:ext>
            </a:extLst>
          </p:cNvPr>
          <p:cNvGrpSpPr>
            <a:grpSpLocks/>
          </p:cNvGrpSpPr>
          <p:nvPr/>
        </p:nvGrpSpPr>
        <p:grpSpPr bwMode="auto">
          <a:xfrm>
            <a:off x="10618241" y="5031534"/>
            <a:ext cx="1167311" cy="1049318"/>
            <a:chOff x="4580" y="1878"/>
            <a:chExt cx="736" cy="928"/>
          </a:xfrm>
        </p:grpSpPr>
        <p:sp>
          <p:nvSpPr>
            <p:cNvPr id="127" name="Rectangle 124">
              <a:extLst>
                <a:ext uri="{FF2B5EF4-FFF2-40B4-BE49-F238E27FC236}">
                  <a16:creationId xmlns:a16="http://schemas.microsoft.com/office/drawing/2014/main" id="{037B2034-AF32-496D-82DF-A7B5EE7D3FFE}"/>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28" name="Text Box 125">
              <a:extLst>
                <a:ext uri="{FF2B5EF4-FFF2-40B4-BE49-F238E27FC236}">
                  <a16:creationId xmlns:a16="http://schemas.microsoft.com/office/drawing/2014/main" id="{FEF674E1-217D-4B5B-BB65-900F01340146}"/>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0</a:t>
              </a:r>
            </a:p>
          </p:txBody>
        </p:sp>
      </p:grpSp>
      <p:grpSp>
        <p:nvGrpSpPr>
          <p:cNvPr id="129" name="Group 126">
            <a:extLst>
              <a:ext uri="{FF2B5EF4-FFF2-40B4-BE49-F238E27FC236}">
                <a16:creationId xmlns:a16="http://schemas.microsoft.com/office/drawing/2014/main" id="{B7EE8B99-F307-41BE-A169-BD05D8D17C39}"/>
              </a:ext>
            </a:extLst>
          </p:cNvPr>
          <p:cNvGrpSpPr>
            <a:grpSpLocks/>
          </p:cNvGrpSpPr>
          <p:nvPr/>
        </p:nvGrpSpPr>
        <p:grpSpPr bwMode="auto">
          <a:xfrm>
            <a:off x="9378404" y="5031534"/>
            <a:ext cx="1167311" cy="1049318"/>
            <a:chOff x="4580" y="1878"/>
            <a:chExt cx="736" cy="928"/>
          </a:xfrm>
        </p:grpSpPr>
        <p:sp>
          <p:nvSpPr>
            <p:cNvPr id="130" name="Rectangle 127">
              <a:extLst>
                <a:ext uri="{FF2B5EF4-FFF2-40B4-BE49-F238E27FC236}">
                  <a16:creationId xmlns:a16="http://schemas.microsoft.com/office/drawing/2014/main" id="{AAC44D2C-B0F8-4512-867D-94E3E7A9A0D6}"/>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31" name="Text Box 128">
              <a:extLst>
                <a:ext uri="{FF2B5EF4-FFF2-40B4-BE49-F238E27FC236}">
                  <a16:creationId xmlns:a16="http://schemas.microsoft.com/office/drawing/2014/main" id="{CE4CD21B-21C1-48F0-96C5-E192959BDFEC}"/>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3</a:t>
              </a:r>
            </a:p>
          </p:txBody>
        </p:sp>
      </p:grpSp>
      <p:grpSp>
        <p:nvGrpSpPr>
          <p:cNvPr id="132" name="Group 129">
            <a:extLst>
              <a:ext uri="{FF2B5EF4-FFF2-40B4-BE49-F238E27FC236}">
                <a16:creationId xmlns:a16="http://schemas.microsoft.com/office/drawing/2014/main" id="{624D9630-BB7A-4EEE-AC10-5F0463C4638E}"/>
              </a:ext>
            </a:extLst>
          </p:cNvPr>
          <p:cNvGrpSpPr>
            <a:grpSpLocks/>
          </p:cNvGrpSpPr>
          <p:nvPr/>
        </p:nvGrpSpPr>
        <p:grpSpPr bwMode="auto">
          <a:xfrm>
            <a:off x="10618241" y="5031534"/>
            <a:ext cx="1167311" cy="1049318"/>
            <a:chOff x="4580" y="1878"/>
            <a:chExt cx="736" cy="928"/>
          </a:xfrm>
        </p:grpSpPr>
        <p:sp>
          <p:nvSpPr>
            <p:cNvPr id="133" name="Rectangle 130">
              <a:extLst>
                <a:ext uri="{FF2B5EF4-FFF2-40B4-BE49-F238E27FC236}">
                  <a16:creationId xmlns:a16="http://schemas.microsoft.com/office/drawing/2014/main" id="{5549D1D1-440E-442A-8278-98F50367992C}"/>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34" name="Text Box 131">
              <a:extLst>
                <a:ext uri="{FF2B5EF4-FFF2-40B4-BE49-F238E27FC236}">
                  <a16:creationId xmlns:a16="http://schemas.microsoft.com/office/drawing/2014/main" id="{8217FE74-4231-49E0-A998-05891B37F57D}"/>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9</a:t>
              </a:r>
            </a:p>
          </p:txBody>
        </p:sp>
      </p:grpSp>
      <p:grpSp>
        <p:nvGrpSpPr>
          <p:cNvPr id="135" name="Group 132">
            <a:extLst>
              <a:ext uri="{FF2B5EF4-FFF2-40B4-BE49-F238E27FC236}">
                <a16:creationId xmlns:a16="http://schemas.microsoft.com/office/drawing/2014/main" id="{E754144D-322F-41FC-B9B3-F80AC12D1226}"/>
              </a:ext>
            </a:extLst>
          </p:cNvPr>
          <p:cNvGrpSpPr>
            <a:grpSpLocks/>
          </p:cNvGrpSpPr>
          <p:nvPr/>
        </p:nvGrpSpPr>
        <p:grpSpPr bwMode="auto">
          <a:xfrm>
            <a:off x="10618241" y="5031534"/>
            <a:ext cx="1167311" cy="1049318"/>
            <a:chOff x="4580" y="1878"/>
            <a:chExt cx="736" cy="928"/>
          </a:xfrm>
        </p:grpSpPr>
        <p:sp>
          <p:nvSpPr>
            <p:cNvPr id="136" name="Rectangle 133">
              <a:extLst>
                <a:ext uri="{FF2B5EF4-FFF2-40B4-BE49-F238E27FC236}">
                  <a16:creationId xmlns:a16="http://schemas.microsoft.com/office/drawing/2014/main" id="{35C595A2-6823-4C0B-A955-9696F94A6092}"/>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37" name="Text Box 134">
              <a:extLst>
                <a:ext uri="{FF2B5EF4-FFF2-40B4-BE49-F238E27FC236}">
                  <a16:creationId xmlns:a16="http://schemas.microsoft.com/office/drawing/2014/main" id="{15D4FB73-AEB1-410E-87E8-0C0978EB1234}"/>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8</a:t>
              </a:r>
            </a:p>
          </p:txBody>
        </p:sp>
      </p:grpSp>
      <p:grpSp>
        <p:nvGrpSpPr>
          <p:cNvPr id="138" name="Group 135">
            <a:extLst>
              <a:ext uri="{FF2B5EF4-FFF2-40B4-BE49-F238E27FC236}">
                <a16:creationId xmlns:a16="http://schemas.microsoft.com/office/drawing/2014/main" id="{83927B21-C546-440B-B22C-2FA4D3C1FFE8}"/>
              </a:ext>
            </a:extLst>
          </p:cNvPr>
          <p:cNvGrpSpPr>
            <a:grpSpLocks/>
          </p:cNvGrpSpPr>
          <p:nvPr/>
        </p:nvGrpSpPr>
        <p:grpSpPr bwMode="auto">
          <a:xfrm>
            <a:off x="10618241" y="5031534"/>
            <a:ext cx="1167311" cy="1049318"/>
            <a:chOff x="4580" y="1878"/>
            <a:chExt cx="736" cy="928"/>
          </a:xfrm>
        </p:grpSpPr>
        <p:sp>
          <p:nvSpPr>
            <p:cNvPr id="139" name="Rectangle 136">
              <a:extLst>
                <a:ext uri="{FF2B5EF4-FFF2-40B4-BE49-F238E27FC236}">
                  <a16:creationId xmlns:a16="http://schemas.microsoft.com/office/drawing/2014/main" id="{BCF15309-FEE1-4BC4-88A6-2A8C308BA921}"/>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40" name="Text Box 137">
              <a:extLst>
                <a:ext uri="{FF2B5EF4-FFF2-40B4-BE49-F238E27FC236}">
                  <a16:creationId xmlns:a16="http://schemas.microsoft.com/office/drawing/2014/main" id="{D5431A35-EB0C-40DB-AC8C-773925A1BC64}"/>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7</a:t>
              </a:r>
            </a:p>
          </p:txBody>
        </p:sp>
      </p:grpSp>
      <p:grpSp>
        <p:nvGrpSpPr>
          <p:cNvPr id="141" name="Group 138">
            <a:extLst>
              <a:ext uri="{FF2B5EF4-FFF2-40B4-BE49-F238E27FC236}">
                <a16:creationId xmlns:a16="http://schemas.microsoft.com/office/drawing/2014/main" id="{B63B6E49-68D7-4795-8BFD-C809D75DE35E}"/>
              </a:ext>
            </a:extLst>
          </p:cNvPr>
          <p:cNvGrpSpPr>
            <a:grpSpLocks/>
          </p:cNvGrpSpPr>
          <p:nvPr/>
        </p:nvGrpSpPr>
        <p:grpSpPr bwMode="auto">
          <a:xfrm>
            <a:off x="10618241" y="5031534"/>
            <a:ext cx="1167311" cy="1049318"/>
            <a:chOff x="4580" y="1878"/>
            <a:chExt cx="736" cy="928"/>
          </a:xfrm>
        </p:grpSpPr>
        <p:sp>
          <p:nvSpPr>
            <p:cNvPr id="142" name="Rectangle 139">
              <a:extLst>
                <a:ext uri="{FF2B5EF4-FFF2-40B4-BE49-F238E27FC236}">
                  <a16:creationId xmlns:a16="http://schemas.microsoft.com/office/drawing/2014/main" id="{9A38110E-7057-42C4-BDE7-B4477FB6978A}"/>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43" name="Text Box 140">
              <a:extLst>
                <a:ext uri="{FF2B5EF4-FFF2-40B4-BE49-F238E27FC236}">
                  <a16:creationId xmlns:a16="http://schemas.microsoft.com/office/drawing/2014/main" id="{06201A2B-BA17-4061-82B3-9FD9692AF1BC}"/>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6</a:t>
              </a:r>
            </a:p>
          </p:txBody>
        </p:sp>
      </p:grpSp>
      <p:grpSp>
        <p:nvGrpSpPr>
          <p:cNvPr id="144" name="Group 141">
            <a:extLst>
              <a:ext uri="{FF2B5EF4-FFF2-40B4-BE49-F238E27FC236}">
                <a16:creationId xmlns:a16="http://schemas.microsoft.com/office/drawing/2014/main" id="{A7F74C05-382B-438E-9F36-2534094F6ED3}"/>
              </a:ext>
            </a:extLst>
          </p:cNvPr>
          <p:cNvGrpSpPr>
            <a:grpSpLocks/>
          </p:cNvGrpSpPr>
          <p:nvPr/>
        </p:nvGrpSpPr>
        <p:grpSpPr bwMode="auto">
          <a:xfrm>
            <a:off x="10618241" y="5031534"/>
            <a:ext cx="1167311" cy="1049318"/>
            <a:chOff x="4580" y="1878"/>
            <a:chExt cx="736" cy="928"/>
          </a:xfrm>
        </p:grpSpPr>
        <p:sp>
          <p:nvSpPr>
            <p:cNvPr id="145" name="Rectangle 142">
              <a:extLst>
                <a:ext uri="{FF2B5EF4-FFF2-40B4-BE49-F238E27FC236}">
                  <a16:creationId xmlns:a16="http://schemas.microsoft.com/office/drawing/2014/main" id="{5F8A5304-344D-4D34-A248-B0B5AEC70A99}"/>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46" name="Text Box 143">
              <a:extLst>
                <a:ext uri="{FF2B5EF4-FFF2-40B4-BE49-F238E27FC236}">
                  <a16:creationId xmlns:a16="http://schemas.microsoft.com/office/drawing/2014/main" id="{9F15C8FE-99F9-4C98-AA18-C30CCE072109}"/>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5</a:t>
              </a:r>
            </a:p>
          </p:txBody>
        </p:sp>
      </p:grpSp>
      <p:grpSp>
        <p:nvGrpSpPr>
          <p:cNvPr id="147" name="Group 144">
            <a:extLst>
              <a:ext uri="{FF2B5EF4-FFF2-40B4-BE49-F238E27FC236}">
                <a16:creationId xmlns:a16="http://schemas.microsoft.com/office/drawing/2014/main" id="{19FD1292-DCD4-4525-BD1B-38761D7C2F33}"/>
              </a:ext>
            </a:extLst>
          </p:cNvPr>
          <p:cNvGrpSpPr>
            <a:grpSpLocks/>
          </p:cNvGrpSpPr>
          <p:nvPr/>
        </p:nvGrpSpPr>
        <p:grpSpPr bwMode="auto">
          <a:xfrm>
            <a:off x="10618241" y="5031534"/>
            <a:ext cx="1167311" cy="1049318"/>
            <a:chOff x="4580" y="1878"/>
            <a:chExt cx="736" cy="928"/>
          </a:xfrm>
        </p:grpSpPr>
        <p:sp>
          <p:nvSpPr>
            <p:cNvPr id="148" name="Rectangle 145">
              <a:extLst>
                <a:ext uri="{FF2B5EF4-FFF2-40B4-BE49-F238E27FC236}">
                  <a16:creationId xmlns:a16="http://schemas.microsoft.com/office/drawing/2014/main" id="{04A2A146-6E71-4EDB-8C07-E7B0EAC3E24B}"/>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49" name="Text Box 146">
              <a:extLst>
                <a:ext uri="{FF2B5EF4-FFF2-40B4-BE49-F238E27FC236}">
                  <a16:creationId xmlns:a16="http://schemas.microsoft.com/office/drawing/2014/main" id="{B9D39EAB-D62A-498A-85D9-51957CCF237D}"/>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4</a:t>
              </a:r>
            </a:p>
          </p:txBody>
        </p:sp>
      </p:grpSp>
      <p:grpSp>
        <p:nvGrpSpPr>
          <p:cNvPr id="150" name="Group 147">
            <a:extLst>
              <a:ext uri="{FF2B5EF4-FFF2-40B4-BE49-F238E27FC236}">
                <a16:creationId xmlns:a16="http://schemas.microsoft.com/office/drawing/2014/main" id="{D49CE2BF-7578-48C5-A71B-E6652885196D}"/>
              </a:ext>
            </a:extLst>
          </p:cNvPr>
          <p:cNvGrpSpPr>
            <a:grpSpLocks/>
          </p:cNvGrpSpPr>
          <p:nvPr/>
        </p:nvGrpSpPr>
        <p:grpSpPr bwMode="auto">
          <a:xfrm>
            <a:off x="10618241" y="5031534"/>
            <a:ext cx="1167311" cy="1049318"/>
            <a:chOff x="4580" y="1878"/>
            <a:chExt cx="736" cy="928"/>
          </a:xfrm>
        </p:grpSpPr>
        <p:sp>
          <p:nvSpPr>
            <p:cNvPr id="151" name="Rectangle 148">
              <a:extLst>
                <a:ext uri="{FF2B5EF4-FFF2-40B4-BE49-F238E27FC236}">
                  <a16:creationId xmlns:a16="http://schemas.microsoft.com/office/drawing/2014/main" id="{3D505DC9-423C-42D6-BE6A-CBC568EE072B}"/>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52" name="Text Box 149">
              <a:extLst>
                <a:ext uri="{FF2B5EF4-FFF2-40B4-BE49-F238E27FC236}">
                  <a16:creationId xmlns:a16="http://schemas.microsoft.com/office/drawing/2014/main" id="{46A0160C-98DB-45AA-9FD1-54763A18EBAF}"/>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3</a:t>
              </a:r>
            </a:p>
          </p:txBody>
        </p:sp>
      </p:grpSp>
      <p:grpSp>
        <p:nvGrpSpPr>
          <p:cNvPr id="153" name="Group 150">
            <a:extLst>
              <a:ext uri="{FF2B5EF4-FFF2-40B4-BE49-F238E27FC236}">
                <a16:creationId xmlns:a16="http://schemas.microsoft.com/office/drawing/2014/main" id="{69006B9D-FC04-46F1-93FD-844ACA9A6397}"/>
              </a:ext>
            </a:extLst>
          </p:cNvPr>
          <p:cNvGrpSpPr>
            <a:grpSpLocks/>
          </p:cNvGrpSpPr>
          <p:nvPr/>
        </p:nvGrpSpPr>
        <p:grpSpPr bwMode="auto">
          <a:xfrm>
            <a:off x="10618241" y="5031534"/>
            <a:ext cx="1167311" cy="1049318"/>
            <a:chOff x="4580" y="1878"/>
            <a:chExt cx="736" cy="928"/>
          </a:xfrm>
        </p:grpSpPr>
        <p:sp>
          <p:nvSpPr>
            <p:cNvPr id="154" name="Rectangle 151">
              <a:extLst>
                <a:ext uri="{FF2B5EF4-FFF2-40B4-BE49-F238E27FC236}">
                  <a16:creationId xmlns:a16="http://schemas.microsoft.com/office/drawing/2014/main" id="{467E0E01-4839-49D4-BF53-1E50AD1B0B6D}"/>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55" name="Text Box 152">
              <a:extLst>
                <a:ext uri="{FF2B5EF4-FFF2-40B4-BE49-F238E27FC236}">
                  <a16:creationId xmlns:a16="http://schemas.microsoft.com/office/drawing/2014/main" id="{F077E58C-8640-4A14-94F0-016259C5622D}"/>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2</a:t>
              </a:r>
            </a:p>
          </p:txBody>
        </p:sp>
      </p:grpSp>
      <p:grpSp>
        <p:nvGrpSpPr>
          <p:cNvPr id="156" name="Group 153">
            <a:extLst>
              <a:ext uri="{FF2B5EF4-FFF2-40B4-BE49-F238E27FC236}">
                <a16:creationId xmlns:a16="http://schemas.microsoft.com/office/drawing/2014/main" id="{EF156E3B-5974-4D18-91F1-D7DB5D7F7AAE}"/>
              </a:ext>
            </a:extLst>
          </p:cNvPr>
          <p:cNvGrpSpPr>
            <a:grpSpLocks/>
          </p:cNvGrpSpPr>
          <p:nvPr/>
        </p:nvGrpSpPr>
        <p:grpSpPr bwMode="auto">
          <a:xfrm>
            <a:off x="10618241" y="5031534"/>
            <a:ext cx="1167311" cy="1049318"/>
            <a:chOff x="4580" y="1878"/>
            <a:chExt cx="736" cy="928"/>
          </a:xfrm>
        </p:grpSpPr>
        <p:sp>
          <p:nvSpPr>
            <p:cNvPr id="157" name="Rectangle 154">
              <a:extLst>
                <a:ext uri="{FF2B5EF4-FFF2-40B4-BE49-F238E27FC236}">
                  <a16:creationId xmlns:a16="http://schemas.microsoft.com/office/drawing/2014/main" id="{48AC7F13-71BA-4F39-9C3B-D0AF968BB78B}"/>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58" name="Text Box 155">
              <a:extLst>
                <a:ext uri="{FF2B5EF4-FFF2-40B4-BE49-F238E27FC236}">
                  <a16:creationId xmlns:a16="http://schemas.microsoft.com/office/drawing/2014/main" id="{9B113C23-10C7-4E35-91FE-9037ACA42B5A}"/>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1</a:t>
              </a:r>
            </a:p>
          </p:txBody>
        </p:sp>
      </p:grpSp>
      <p:grpSp>
        <p:nvGrpSpPr>
          <p:cNvPr id="159" name="Group 156">
            <a:extLst>
              <a:ext uri="{FF2B5EF4-FFF2-40B4-BE49-F238E27FC236}">
                <a16:creationId xmlns:a16="http://schemas.microsoft.com/office/drawing/2014/main" id="{19299033-54C5-44BA-9E44-AFA467141210}"/>
              </a:ext>
            </a:extLst>
          </p:cNvPr>
          <p:cNvGrpSpPr>
            <a:grpSpLocks/>
          </p:cNvGrpSpPr>
          <p:nvPr/>
        </p:nvGrpSpPr>
        <p:grpSpPr bwMode="auto">
          <a:xfrm>
            <a:off x="10618241" y="5031534"/>
            <a:ext cx="1167311" cy="1049318"/>
            <a:chOff x="4580" y="1878"/>
            <a:chExt cx="736" cy="928"/>
          </a:xfrm>
        </p:grpSpPr>
        <p:sp>
          <p:nvSpPr>
            <p:cNvPr id="160" name="Rectangle 157">
              <a:extLst>
                <a:ext uri="{FF2B5EF4-FFF2-40B4-BE49-F238E27FC236}">
                  <a16:creationId xmlns:a16="http://schemas.microsoft.com/office/drawing/2014/main" id="{FC7A6831-75CA-4451-8ABC-ADBDB4C3C8DB}"/>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61" name="Text Box 158">
              <a:extLst>
                <a:ext uri="{FF2B5EF4-FFF2-40B4-BE49-F238E27FC236}">
                  <a16:creationId xmlns:a16="http://schemas.microsoft.com/office/drawing/2014/main" id="{CE0C5C50-998F-4F9E-9185-DC10DA8036C1}"/>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0</a:t>
              </a:r>
            </a:p>
          </p:txBody>
        </p:sp>
      </p:grpSp>
      <p:grpSp>
        <p:nvGrpSpPr>
          <p:cNvPr id="162" name="Group 159">
            <a:extLst>
              <a:ext uri="{FF2B5EF4-FFF2-40B4-BE49-F238E27FC236}">
                <a16:creationId xmlns:a16="http://schemas.microsoft.com/office/drawing/2014/main" id="{D72E5912-4248-46C0-AD7F-D5EF741E664B}"/>
              </a:ext>
            </a:extLst>
          </p:cNvPr>
          <p:cNvGrpSpPr>
            <a:grpSpLocks/>
          </p:cNvGrpSpPr>
          <p:nvPr/>
        </p:nvGrpSpPr>
        <p:grpSpPr bwMode="auto">
          <a:xfrm>
            <a:off x="10618241" y="5031534"/>
            <a:ext cx="1167311" cy="1049318"/>
            <a:chOff x="4580" y="1878"/>
            <a:chExt cx="736" cy="928"/>
          </a:xfrm>
        </p:grpSpPr>
        <p:sp>
          <p:nvSpPr>
            <p:cNvPr id="163" name="Rectangle 160">
              <a:extLst>
                <a:ext uri="{FF2B5EF4-FFF2-40B4-BE49-F238E27FC236}">
                  <a16:creationId xmlns:a16="http://schemas.microsoft.com/office/drawing/2014/main" id="{266DA1F7-7B66-4472-B49F-6825D148536D}"/>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64" name="Text Box 161">
              <a:extLst>
                <a:ext uri="{FF2B5EF4-FFF2-40B4-BE49-F238E27FC236}">
                  <a16:creationId xmlns:a16="http://schemas.microsoft.com/office/drawing/2014/main" id="{2BF943A1-32AA-4044-A840-F2D17EDD26D5}"/>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9</a:t>
              </a:r>
            </a:p>
          </p:txBody>
        </p:sp>
      </p:grpSp>
      <p:grpSp>
        <p:nvGrpSpPr>
          <p:cNvPr id="165" name="Group 162">
            <a:extLst>
              <a:ext uri="{FF2B5EF4-FFF2-40B4-BE49-F238E27FC236}">
                <a16:creationId xmlns:a16="http://schemas.microsoft.com/office/drawing/2014/main" id="{52AE8007-5D5C-4297-95B8-41CEAF5B4776}"/>
              </a:ext>
            </a:extLst>
          </p:cNvPr>
          <p:cNvGrpSpPr>
            <a:grpSpLocks/>
          </p:cNvGrpSpPr>
          <p:nvPr/>
        </p:nvGrpSpPr>
        <p:grpSpPr bwMode="auto">
          <a:xfrm>
            <a:off x="10618241" y="5031534"/>
            <a:ext cx="1167311" cy="1049318"/>
            <a:chOff x="4580" y="1878"/>
            <a:chExt cx="736" cy="928"/>
          </a:xfrm>
        </p:grpSpPr>
        <p:sp>
          <p:nvSpPr>
            <p:cNvPr id="166" name="Rectangle 163">
              <a:extLst>
                <a:ext uri="{FF2B5EF4-FFF2-40B4-BE49-F238E27FC236}">
                  <a16:creationId xmlns:a16="http://schemas.microsoft.com/office/drawing/2014/main" id="{7FB1A114-006F-4281-A9AD-5384A4E45E47}"/>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67" name="Text Box 164">
              <a:extLst>
                <a:ext uri="{FF2B5EF4-FFF2-40B4-BE49-F238E27FC236}">
                  <a16:creationId xmlns:a16="http://schemas.microsoft.com/office/drawing/2014/main" id="{F56AB206-C27F-41E4-9C77-4A7CE8737CBF}"/>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8</a:t>
              </a:r>
            </a:p>
          </p:txBody>
        </p:sp>
      </p:grpSp>
      <p:grpSp>
        <p:nvGrpSpPr>
          <p:cNvPr id="168" name="Group 165">
            <a:extLst>
              <a:ext uri="{FF2B5EF4-FFF2-40B4-BE49-F238E27FC236}">
                <a16:creationId xmlns:a16="http://schemas.microsoft.com/office/drawing/2014/main" id="{7C6736AE-D3A8-4DC5-8C0D-9224241314A0}"/>
              </a:ext>
            </a:extLst>
          </p:cNvPr>
          <p:cNvGrpSpPr>
            <a:grpSpLocks/>
          </p:cNvGrpSpPr>
          <p:nvPr/>
        </p:nvGrpSpPr>
        <p:grpSpPr bwMode="auto">
          <a:xfrm>
            <a:off x="10618241" y="5031534"/>
            <a:ext cx="1167311" cy="1049318"/>
            <a:chOff x="4580" y="1878"/>
            <a:chExt cx="736" cy="928"/>
          </a:xfrm>
        </p:grpSpPr>
        <p:sp>
          <p:nvSpPr>
            <p:cNvPr id="169" name="Rectangle 166">
              <a:extLst>
                <a:ext uri="{FF2B5EF4-FFF2-40B4-BE49-F238E27FC236}">
                  <a16:creationId xmlns:a16="http://schemas.microsoft.com/office/drawing/2014/main" id="{3B9ACD4B-6917-499D-9E4C-DA521EE8BF03}"/>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70" name="Text Box 167">
              <a:extLst>
                <a:ext uri="{FF2B5EF4-FFF2-40B4-BE49-F238E27FC236}">
                  <a16:creationId xmlns:a16="http://schemas.microsoft.com/office/drawing/2014/main" id="{A6DF01F8-F130-41E4-AEF6-60CABB84906B}"/>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7</a:t>
              </a:r>
            </a:p>
          </p:txBody>
        </p:sp>
      </p:grpSp>
      <p:grpSp>
        <p:nvGrpSpPr>
          <p:cNvPr id="171" name="Group 168">
            <a:extLst>
              <a:ext uri="{FF2B5EF4-FFF2-40B4-BE49-F238E27FC236}">
                <a16:creationId xmlns:a16="http://schemas.microsoft.com/office/drawing/2014/main" id="{7C8E5B17-4A9E-4875-8A58-DE7F1292BAC6}"/>
              </a:ext>
            </a:extLst>
          </p:cNvPr>
          <p:cNvGrpSpPr>
            <a:grpSpLocks/>
          </p:cNvGrpSpPr>
          <p:nvPr/>
        </p:nvGrpSpPr>
        <p:grpSpPr bwMode="auto">
          <a:xfrm>
            <a:off x="10618241" y="5031534"/>
            <a:ext cx="1167311" cy="1049318"/>
            <a:chOff x="4580" y="1878"/>
            <a:chExt cx="736" cy="928"/>
          </a:xfrm>
        </p:grpSpPr>
        <p:sp>
          <p:nvSpPr>
            <p:cNvPr id="172" name="Rectangle 169">
              <a:extLst>
                <a:ext uri="{FF2B5EF4-FFF2-40B4-BE49-F238E27FC236}">
                  <a16:creationId xmlns:a16="http://schemas.microsoft.com/office/drawing/2014/main" id="{727684AA-C1A3-453B-861E-F07E82C40F2E}"/>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73" name="Text Box 170">
              <a:extLst>
                <a:ext uri="{FF2B5EF4-FFF2-40B4-BE49-F238E27FC236}">
                  <a16:creationId xmlns:a16="http://schemas.microsoft.com/office/drawing/2014/main" id="{0CDF5299-C0DA-4E7C-BFA2-3E33AF6CEC82}"/>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6</a:t>
              </a:r>
            </a:p>
          </p:txBody>
        </p:sp>
      </p:grpSp>
      <p:grpSp>
        <p:nvGrpSpPr>
          <p:cNvPr id="174" name="Group 171">
            <a:extLst>
              <a:ext uri="{FF2B5EF4-FFF2-40B4-BE49-F238E27FC236}">
                <a16:creationId xmlns:a16="http://schemas.microsoft.com/office/drawing/2014/main" id="{97DB71FC-F709-4325-A0B1-F3F608B03C51}"/>
              </a:ext>
            </a:extLst>
          </p:cNvPr>
          <p:cNvGrpSpPr>
            <a:grpSpLocks/>
          </p:cNvGrpSpPr>
          <p:nvPr/>
        </p:nvGrpSpPr>
        <p:grpSpPr bwMode="auto">
          <a:xfrm>
            <a:off x="10618241" y="5031534"/>
            <a:ext cx="1167311" cy="1049318"/>
            <a:chOff x="4580" y="1878"/>
            <a:chExt cx="736" cy="928"/>
          </a:xfrm>
        </p:grpSpPr>
        <p:sp>
          <p:nvSpPr>
            <p:cNvPr id="175" name="Rectangle 172">
              <a:extLst>
                <a:ext uri="{FF2B5EF4-FFF2-40B4-BE49-F238E27FC236}">
                  <a16:creationId xmlns:a16="http://schemas.microsoft.com/office/drawing/2014/main" id="{4E52F3F8-8DA9-4E81-B2F8-DCC28C310FAB}"/>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76" name="Text Box 173">
              <a:extLst>
                <a:ext uri="{FF2B5EF4-FFF2-40B4-BE49-F238E27FC236}">
                  <a16:creationId xmlns:a16="http://schemas.microsoft.com/office/drawing/2014/main" id="{FB554022-8B91-43BF-AB5A-2FC53144259C}"/>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5</a:t>
              </a:r>
            </a:p>
          </p:txBody>
        </p:sp>
      </p:grpSp>
      <p:grpSp>
        <p:nvGrpSpPr>
          <p:cNvPr id="177" name="Group 174">
            <a:extLst>
              <a:ext uri="{FF2B5EF4-FFF2-40B4-BE49-F238E27FC236}">
                <a16:creationId xmlns:a16="http://schemas.microsoft.com/office/drawing/2014/main" id="{0E0EBAEB-1293-4DF2-B9A1-A4E9897330AB}"/>
              </a:ext>
            </a:extLst>
          </p:cNvPr>
          <p:cNvGrpSpPr>
            <a:grpSpLocks/>
          </p:cNvGrpSpPr>
          <p:nvPr/>
        </p:nvGrpSpPr>
        <p:grpSpPr bwMode="auto">
          <a:xfrm>
            <a:off x="10618241" y="5031534"/>
            <a:ext cx="1167311" cy="1049318"/>
            <a:chOff x="4580" y="1878"/>
            <a:chExt cx="736" cy="928"/>
          </a:xfrm>
        </p:grpSpPr>
        <p:sp>
          <p:nvSpPr>
            <p:cNvPr id="178" name="Rectangle 175">
              <a:extLst>
                <a:ext uri="{FF2B5EF4-FFF2-40B4-BE49-F238E27FC236}">
                  <a16:creationId xmlns:a16="http://schemas.microsoft.com/office/drawing/2014/main" id="{B01838C6-F321-4616-9F3C-E56B216BDF55}"/>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79" name="Text Box 176">
              <a:extLst>
                <a:ext uri="{FF2B5EF4-FFF2-40B4-BE49-F238E27FC236}">
                  <a16:creationId xmlns:a16="http://schemas.microsoft.com/office/drawing/2014/main" id="{D4C714ED-B035-4B02-9E8C-211FD6D7B5D6}"/>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4</a:t>
              </a:r>
            </a:p>
          </p:txBody>
        </p:sp>
      </p:grpSp>
      <p:grpSp>
        <p:nvGrpSpPr>
          <p:cNvPr id="180" name="Group 177">
            <a:extLst>
              <a:ext uri="{FF2B5EF4-FFF2-40B4-BE49-F238E27FC236}">
                <a16:creationId xmlns:a16="http://schemas.microsoft.com/office/drawing/2014/main" id="{C0FBAE04-7BBD-4F8C-B768-C5C8B99F9DAB}"/>
              </a:ext>
            </a:extLst>
          </p:cNvPr>
          <p:cNvGrpSpPr>
            <a:grpSpLocks/>
          </p:cNvGrpSpPr>
          <p:nvPr/>
        </p:nvGrpSpPr>
        <p:grpSpPr bwMode="auto">
          <a:xfrm>
            <a:off x="10618241" y="5031534"/>
            <a:ext cx="1167311" cy="1049318"/>
            <a:chOff x="4580" y="1878"/>
            <a:chExt cx="736" cy="928"/>
          </a:xfrm>
        </p:grpSpPr>
        <p:sp>
          <p:nvSpPr>
            <p:cNvPr id="181" name="Rectangle 178">
              <a:extLst>
                <a:ext uri="{FF2B5EF4-FFF2-40B4-BE49-F238E27FC236}">
                  <a16:creationId xmlns:a16="http://schemas.microsoft.com/office/drawing/2014/main" id="{A4263BAA-2AAD-4D6A-BFD6-1F773C288F71}"/>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82" name="Text Box 179">
              <a:extLst>
                <a:ext uri="{FF2B5EF4-FFF2-40B4-BE49-F238E27FC236}">
                  <a16:creationId xmlns:a16="http://schemas.microsoft.com/office/drawing/2014/main" id="{5355CEE7-D264-4BEB-85EB-9B273E9A71FC}"/>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3</a:t>
              </a:r>
            </a:p>
          </p:txBody>
        </p:sp>
      </p:grpSp>
      <p:grpSp>
        <p:nvGrpSpPr>
          <p:cNvPr id="183" name="Group 180">
            <a:extLst>
              <a:ext uri="{FF2B5EF4-FFF2-40B4-BE49-F238E27FC236}">
                <a16:creationId xmlns:a16="http://schemas.microsoft.com/office/drawing/2014/main" id="{E64675C6-6540-4680-AA8E-7DBAE22EBEF4}"/>
              </a:ext>
            </a:extLst>
          </p:cNvPr>
          <p:cNvGrpSpPr>
            <a:grpSpLocks/>
          </p:cNvGrpSpPr>
          <p:nvPr/>
        </p:nvGrpSpPr>
        <p:grpSpPr bwMode="auto">
          <a:xfrm>
            <a:off x="10618241" y="5031534"/>
            <a:ext cx="1167311" cy="1049318"/>
            <a:chOff x="4580" y="1878"/>
            <a:chExt cx="736" cy="928"/>
          </a:xfrm>
        </p:grpSpPr>
        <p:sp>
          <p:nvSpPr>
            <p:cNvPr id="184" name="Rectangle 181">
              <a:extLst>
                <a:ext uri="{FF2B5EF4-FFF2-40B4-BE49-F238E27FC236}">
                  <a16:creationId xmlns:a16="http://schemas.microsoft.com/office/drawing/2014/main" id="{B33A72F7-246B-410D-9435-1AB1B39A764E}"/>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85" name="Text Box 182">
              <a:extLst>
                <a:ext uri="{FF2B5EF4-FFF2-40B4-BE49-F238E27FC236}">
                  <a16:creationId xmlns:a16="http://schemas.microsoft.com/office/drawing/2014/main" id="{7D7CD47A-C9CF-422D-86CF-4BE70CCE178C}"/>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2</a:t>
              </a:r>
            </a:p>
          </p:txBody>
        </p:sp>
      </p:grpSp>
      <p:grpSp>
        <p:nvGrpSpPr>
          <p:cNvPr id="186" name="Group 183">
            <a:extLst>
              <a:ext uri="{FF2B5EF4-FFF2-40B4-BE49-F238E27FC236}">
                <a16:creationId xmlns:a16="http://schemas.microsoft.com/office/drawing/2014/main" id="{4E3CBF7B-B803-4140-A619-D05A4CF0181E}"/>
              </a:ext>
            </a:extLst>
          </p:cNvPr>
          <p:cNvGrpSpPr>
            <a:grpSpLocks/>
          </p:cNvGrpSpPr>
          <p:nvPr/>
        </p:nvGrpSpPr>
        <p:grpSpPr bwMode="auto">
          <a:xfrm>
            <a:off x="10618241" y="5031534"/>
            <a:ext cx="1167311" cy="1049318"/>
            <a:chOff x="4580" y="1878"/>
            <a:chExt cx="736" cy="928"/>
          </a:xfrm>
        </p:grpSpPr>
        <p:sp>
          <p:nvSpPr>
            <p:cNvPr id="187" name="Rectangle 184">
              <a:extLst>
                <a:ext uri="{FF2B5EF4-FFF2-40B4-BE49-F238E27FC236}">
                  <a16:creationId xmlns:a16="http://schemas.microsoft.com/office/drawing/2014/main" id="{3D2B1E3F-640B-4248-A2C0-4E2845D56DE5}"/>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88" name="Text Box 185">
              <a:extLst>
                <a:ext uri="{FF2B5EF4-FFF2-40B4-BE49-F238E27FC236}">
                  <a16:creationId xmlns:a16="http://schemas.microsoft.com/office/drawing/2014/main" id="{928FFF3F-BFDF-447D-B4CE-870A503D1E80}"/>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1</a:t>
              </a:r>
            </a:p>
          </p:txBody>
        </p:sp>
      </p:grpSp>
      <p:grpSp>
        <p:nvGrpSpPr>
          <p:cNvPr id="189" name="Group 186">
            <a:extLst>
              <a:ext uri="{FF2B5EF4-FFF2-40B4-BE49-F238E27FC236}">
                <a16:creationId xmlns:a16="http://schemas.microsoft.com/office/drawing/2014/main" id="{CB134470-A8D0-4904-838D-77843B1298FD}"/>
              </a:ext>
            </a:extLst>
          </p:cNvPr>
          <p:cNvGrpSpPr>
            <a:grpSpLocks/>
          </p:cNvGrpSpPr>
          <p:nvPr/>
        </p:nvGrpSpPr>
        <p:grpSpPr bwMode="auto">
          <a:xfrm>
            <a:off x="10618241" y="5031534"/>
            <a:ext cx="1167311" cy="1049318"/>
            <a:chOff x="4580" y="1878"/>
            <a:chExt cx="736" cy="928"/>
          </a:xfrm>
        </p:grpSpPr>
        <p:sp>
          <p:nvSpPr>
            <p:cNvPr id="190" name="Rectangle 187">
              <a:extLst>
                <a:ext uri="{FF2B5EF4-FFF2-40B4-BE49-F238E27FC236}">
                  <a16:creationId xmlns:a16="http://schemas.microsoft.com/office/drawing/2014/main" id="{7A91C4EC-8604-4D65-A651-717B85C7F68F}"/>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91" name="Text Box 188">
              <a:extLst>
                <a:ext uri="{FF2B5EF4-FFF2-40B4-BE49-F238E27FC236}">
                  <a16:creationId xmlns:a16="http://schemas.microsoft.com/office/drawing/2014/main" id="{543C944D-6ADD-402E-A0CA-D706C33E1BB5}"/>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0</a:t>
              </a:r>
            </a:p>
          </p:txBody>
        </p:sp>
      </p:grpSp>
      <p:grpSp>
        <p:nvGrpSpPr>
          <p:cNvPr id="192" name="Group 189">
            <a:extLst>
              <a:ext uri="{FF2B5EF4-FFF2-40B4-BE49-F238E27FC236}">
                <a16:creationId xmlns:a16="http://schemas.microsoft.com/office/drawing/2014/main" id="{BF8D1CC8-7124-40E4-A89F-6760EEFB9547}"/>
              </a:ext>
            </a:extLst>
          </p:cNvPr>
          <p:cNvGrpSpPr>
            <a:grpSpLocks/>
          </p:cNvGrpSpPr>
          <p:nvPr/>
        </p:nvGrpSpPr>
        <p:grpSpPr bwMode="auto">
          <a:xfrm>
            <a:off x="9378404" y="5031534"/>
            <a:ext cx="1167311" cy="1049318"/>
            <a:chOff x="4580" y="1878"/>
            <a:chExt cx="736" cy="928"/>
          </a:xfrm>
        </p:grpSpPr>
        <p:sp>
          <p:nvSpPr>
            <p:cNvPr id="193" name="Rectangle 190">
              <a:extLst>
                <a:ext uri="{FF2B5EF4-FFF2-40B4-BE49-F238E27FC236}">
                  <a16:creationId xmlns:a16="http://schemas.microsoft.com/office/drawing/2014/main" id="{B0FD9BF3-C284-455A-B694-E9FFBF385DB1}"/>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94" name="Text Box 191">
              <a:extLst>
                <a:ext uri="{FF2B5EF4-FFF2-40B4-BE49-F238E27FC236}">
                  <a16:creationId xmlns:a16="http://schemas.microsoft.com/office/drawing/2014/main" id="{0BD58FC4-CA18-4402-8377-2BC230A2FB38}"/>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2</a:t>
              </a:r>
            </a:p>
          </p:txBody>
        </p:sp>
      </p:grpSp>
      <p:grpSp>
        <p:nvGrpSpPr>
          <p:cNvPr id="195" name="Group 192">
            <a:extLst>
              <a:ext uri="{FF2B5EF4-FFF2-40B4-BE49-F238E27FC236}">
                <a16:creationId xmlns:a16="http://schemas.microsoft.com/office/drawing/2014/main" id="{FAEC194C-675B-42BF-817F-C19CBE83AE0D}"/>
              </a:ext>
            </a:extLst>
          </p:cNvPr>
          <p:cNvGrpSpPr>
            <a:grpSpLocks/>
          </p:cNvGrpSpPr>
          <p:nvPr/>
        </p:nvGrpSpPr>
        <p:grpSpPr bwMode="auto">
          <a:xfrm>
            <a:off x="9378404" y="5031534"/>
            <a:ext cx="1167311" cy="1049318"/>
            <a:chOff x="4580" y="1878"/>
            <a:chExt cx="736" cy="928"/>
          </a:xfrm>
        </p:grpSpPr>
        <p:sp>
          <p:nvSpPr>
            <p:cNvPr id="196" name="Rectangle 193">
              <a:extLst>
                <a:ext uri="{FF2B5EF4-FFF2-40B4-BE49-F238E27FC236}">
                  <a16:creationId xmlns:a16="http://schemas.microsoft.com/office/drawing/2014/main" id="{17174F12-A3D0-43CB-BE99-F36EDB172DB8}"/>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197" name="Text Box 194">
              <a:extLst>
                <a:ext uri="{FF2B5EF4-FFF2-40B4-BE49-F238E27FC236}">
                  <a16:creationId xmlns:a16="http://schemas.microsoft.com/office/drawing/2014/main" id="{020C22C2-8ADB-4E1A-B04E-9494C833CFD5}"/>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1</a:t>
              </a:r>
            </a:p>
          </p:txBody>
        </p:sp>
      </p:grpSp>
      <p:grpSp>
        <p:nvGrpSpPr>
          <p:cNvPr id="198" name="Group 195">
            <a:extLst>
              <a:ext uri="{FF2B5EF4-FFF2-40B4-BE49-F238E27FC236}">
                <a16:creationId xmlns:a16="http://schemas.microsoft.com/office/drawing/2014/main" id="{1E900D99-6A68-4EBE-A3A5-DE13B1DE7ABE}"/>
              </a:ext>
            </a:extLst>
          </p:cNvPr>
          <p:cNvGrpSpPr>
            <a:grpSpLocks/>
          </p:cNvGrpSpPr>
          <p:nvPr/>
        </p:nvGrpSpPr>
        <p:grpSpPr bwMode="auto">
          <a:xfrm>
            <a:off x="10618241" y="5031534"/>
            <a:ext cx="1167311" cy="1049318"/>
            <a:chOff x="4580" y="1878"/>
            <a:chExt cx="736" cy="928"/>
          </a:xfrm>
        </p:grpSpPr>
        <p:sp>
          <p:nvSpPr>
            <p:cNvPr id="199" name="Rectangle 196">
              <a:extLst>
                <a:ext uri="{FF2B5EF4-FFF2-40B4-BE49-F238E27FC236}">
                  <a16:creationId xmlns:a16="http://schemas.microsoft.com/office/drawing/2014/main" id="{463B4F40-4407-4EEF-BB48-17954016448D}"/>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00" name="Text Box 197">
              <a:extLst>
                <a:ext uri="{FF2B5EF4-FFF2-40B4-BE49-F238E27FC236}">
                  <a16:creationId xmlns:a16="http://schemas.microsoft.com/office/drawing/2014/main" id="{4216397F-EA83-4067-A92E-018736302B66}"/>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9</a:t>
              </a:r>
            </a:p>
          </p:txBody>
        </p:sp>
      </p:grpSp>
      <p:grpSp>
        <p:nvGrpSpPr>
          <p:cNvPr id="201" name="Group 198">
            <a:extLst>
              <a:ext uri="{FF2B5EF4-FFF2-40B4-BE49-F238E27FC236}">
                <a16:creationId xmlns:a16="http://schemas.microsoft.com/office/drawing/2014/main" id="{872601DA-211E-4DC4-9EDA-CC41385A08F4}"/>
              </a:ext>
            </a:extLst>
          </p:cNvPr>
          <p:cNvGrpSpPr>
            <a:grpSpLocks/>
          </p:cNvGrpSpPr>
          <p:nvPr/>
        </p:nvGrpSpPr>
        <p:grpSpPr bwMode="auto">
          <a:xfrm>
            <a:off x="10618241" y="5031534"/>
            <a:ext cx="1167311" cy="1049318"/>
            <a:chOff x="4580" y="1878"/>
            <a:chExt cx="736" cy="928"/>
          </a:xfrm>
        </p:grpSpPr>
        <p:sp>
          <p:nvSpPr>
            <p:cNvPr id="202" name="Rectangle 199">
              <a:extLst>
                <a:ext uri="{FF2B5EF4-FFF2-40B4-BE49-F238E27FC236}">
                  <a16:creationId xmlns:a16="http://schemas.microsoft.com/office/drawing/2014/main" id="{29C2D21A-4297-4DF8-8B6A-BD3F06B8F76B}"/>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03" name="Text Box 200">
              <a:extLst>
                <a:ext uri="{FF2B5EF4-FFF2-40B4-BE49-F238E27FC236}">
                  <a16:creationId xmlns:a16="http://schemas.microsoft.com/office/drawing/2014/main" id="{4F647B1B-ED88-4C46-B3EC-912818837DFD}"/>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8</a:t>
              </a:r>
            </a:p>
          </p:txBody>
        </p:sp>
      </p:grpSp>
      <p:grpSp>
        <p:nvGrpSpPr>
          <p:cNvPr id="204" name="Group 201">
            <a:extLst>
              <a:ext uri="{FF2B5EF4-FFF2-40B4-BE49-F238E27FC236}">
                <a16:creationId xmlns:a16="http://schemas.microsoft.com/office/drawing/2014/main" id="{1FE67884-05A7-492E-B2EB-C131FD253885}"/>
              </a:ext>
            </a:extLst>
          </p:cNvPr>
          <p:cNvGrpSpPr>
            <a:grpSpLocks/>
          </p:cNvGrpSpPr>
          <p:nvPr/>
        </p:nvGrpSpPr>
        <p:grpSpPr bwMode="auto">
          <a:xfrm>
            <a:off x="10618241" y="5031534"/>
            <a:ext cx="1167311" cy="1049318"/>
            <a:chOff x="4580" y="1878"/>
            <a:chExt cx="736" cy="928"/>
          </a:xfrm>
        </p:grpSpPr>
        <p:sp>
          <p:nvSpPr>
            <p:cNvPr id="205" name="Rectangle 202">
              <a:extLst>
                <a:ext uri="{FF2B5EF4-FFF2-40B4-BE49-F238E27FC236}">
                  <a16:creationId xmlns:a16="http://schemas.microsoft.com/office/drawing/2014/main" id="{ACF15322-9881-4AE3-897C-53D20361BA2C}"/>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06" name="Text Box 203">
              <a:extLst>
                <a:ext uri="{FF2B5EF4-FFF2-40B4-BE49-F238E27FC236}">
                  <a16:creationId xmlns:a16="http://schemas.microsoft.com/office/drawing/2014/main" id="{02E32545-EE4B-4480-AF4B-F9E0EE9F4226}"/>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7</a:t>
              </a:r>
            </a:p>
          </p:txBody>
        </p:sp>
      </p:grpSp>
      <p:grpSp>
        <p:nvGrpSpPr>
          <p:cNvPr id="207" name="Group 204">
            <a:extLst>
              <a:ext uri="{FF2B5EF4-FFF2-40B4-BE49-F238E27FC236}">
                <a16:creationId xmlns:a16="http://schemas.microsoft.com/office/drawing/2014/main" id="{61848F49-ED47-45A0-B766-231338A4523D}"/>
              </a:ext>
            </a:extLst>
          </p:cNvPr>
          <p:cNvGrpSpPr>
            <a:grpSpLocks/>
          </p:cNvGrpSpPr>
          <p:nvPr/>
        </p:nvGrpSpPr>
        <p:grpSpPr bwMode="auto">
          <a:xfrm>
            <a:off x="10618241" y="5031534"/>
            <a:ext cx="1167311" cy="1049318"/>
            <a:chOff x="4580" y="1878"/>
            <a:chExt cx="736" cy="928"/>
          </a:xfrm>
        </p:grpSpPr>
        <p:sp>
          <p:nvSpPr>
            <p:cNvPr id="208" name="Rectangle 205">
              <a:extLst>
                <a:ext uri="{FF2B5EF4-FFF2-40B4-BE49-F238E27FC236}">
                  <a16:creationId xmlns:a16="http://schemas.microsoft.com/office/drawing/2014/main" id="{4B22513C-1674-486D-A695-0E250212ADC3}"/>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09" name="Text Box 206">
              <a:extLst>
                <a:ext uri="{FF2B5EF4-FFF2-40B4-BE49-F238E27FC236}">
                  <a16:creationId xmlns:a16="http://schemas.microsoft.com/office/drawing/2014/main" id="{5F2A0F93-1C56-4733-B653-6057C28F8319}"/>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6</a:t>
              </a:r>
            </a:p>
          </p:txBody>
        </p:sp>
      </p:grpSp>
      <p:grpSp>
        <p:nvGrpSpPr>
          <p:cNvPr id="210" name="Group 207">
            <a:extLst>
              <a:ext uri="{FF2B5EF4-FFF2-40B4-BE49-F238E27FC236}">
                <a16:creationId xmlns:a16="http://schemas.microsoft.com/office/drawing/2014/main" id="{64354122-B61F-45E0-A590-249497FB490D}"/>
              </a:ext>
            </a:extLst>
          </p:cNvPr>
          <p:cNvGrpSpPr>
            <a:grpSpLocks/>
          </p:cNvGrpSpPr>
          <p:nvPr/>
        </p:nvGrpSpPr>
        <p:grpSpPr bwMode="auto">
          <a:xfrm>
            <a:off x="10618241" y="5031534"/>
            <a:ext cx="1167311" cy="1049318"/>
            <a:chOff x="4580" y="1878"/>
            <a:chExt cx="736" cy="928"/>
          </a:xfrm>
        </p:grpSpPr>
        <p:sp>
          <p:nvSpPr>
            <p:cNvPr id="211" name="Rectangle 208">
              <a:extLst>
                <a:ext uri="{FF2B5EF4-FFF2-40B4-BE49-F238E27FC236}">
                  <a16:creationId xmlns:a16="http://schemas.microsoft.com/office/drawing/2014/main" id="{BCAE9801-6324-4903-92A4-39C80A1F2390}"/>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12" name="Text Box 209">
              <a:extLst>
                <a:ext uri="{FF2B5EF4-FFF2-40B4-BE49-F238E27FC236}">
                  <a16:creationId xmlns:a16="http://schemas.microsoft.com/office/drawing/2014/main" id="{2FEDD9A4-5164-4957-A400-EDD013C902C4}"/>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5</a:t>
              </a:r>
            </a:p>
          </p:txBody>
        </p:sp>
      </p:grpSp>
      <p:grpSp>
        <p:nvGrpSpPr>
          <p:cNvPr id="213" name="Group 210">
            <a:extLst>
              <a:ext uri="{FF2B5EF4-FFF2-40B4-BE49-F238E27FC236}">
                <a16:creationId xmlns:a16="http://schemas.microsoft.com/office/drawing/2014/main" id="{2CBFCCC5-03F3-46A0-86A3-F2EC1A593F00}"/>
              </a:ext>
            </a:extLst>
          </p:cNvPr>
          <p:cNvGrpSpPr>
            <a:grpSpLocks/>
          </p:cNvGrpSpPr>
          <p:nvPr/>
        </p:nvGrpSpPr>
        <p:grpSpPr bwMode="auto">
          <a:xfrm>
            <a:off x="10618241" y="5031534"/>
            <a:ext cx="1167311" cy="1049318"/>
            <a:chOff x="4580" y="1878"/>
            <a:chExt cx="736" cy="928"/>
          </a:xfrm>
        </p:grpSpPr>
        <p:sp>
          <p:nvSpPr>
            <p:cNvPr id="214" name="Rectangle 211">
              <a:extLst>
                <a:ext uri="{FF2B5EF4-FFF2-40B4-BE49-F238E27FC236}">
                  <a16:creationId xmlns:a16="http://schemas.microsoft.com/office/drawing/2014/main" id="{F74EFD0E-DB2B-4858-9139-C55BCEDD190D}"/>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15" name="Text Box 212">
              <a:extLst>
                <a:ext uri="{FF2B5EF4-FFF2-40B4-BE49-F238E27FC236}">
                  <a16:creationId xmlns:a16="http://schemas.microsoft.com/office/drawing/2014/main" id="{DF94C1F0-9B98-413A-A547-43768735F53C}"/>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4</a:t>
              </a:r>
            </a:p>
          </p:txBody>
        </p:sp>
      </p:grpSp>
      <p:grpSp>
        <p:nvGrpSpPr>
          <p:cNvPr id="216" name="Group 213">
            <a:extLst>
              <a:ext uri="{FF2B5EF4-FFF2-40B4-BE49-F238E27FC236}">
                <a16:creationId xmlns:a16="http://schemas.microsoft.com/office/drawing/2014/main" id="{9C32F784-A6A5-40DC-BE98-170AE8551000}"/>
              </a:ext>
            </a:extLst>
          </p:cNvPr>
          <p:cNvGrpSpPr>
            <a:grpSpLocks/>
          </p:cNvGrpSpPr>
          <p:nvPr/>
        </p:nvGrpSpPr>
        <p:grpSpPr bwMode="auto">
          <a:xfrm>
            <a:off x="10618241" y="5031534"/>
            <a:ext cx="1167311" cy="1049318"/>
            <a:chOff x="4580" y="1878"/>
            <a:chExt cx="736" cy="928"/>
          </a:xfrm>
        </p:grpSpPr>
        <p:sp>
          <p:nvSpPr>
            <p:cNvPr id="217" name="Rectangle 214">
              <a:extLst>
                <a:ext uri="{FF2B5EF4-FFF2-40B4-BE49-F238E27FC236}">
                  <a16:creationId xmlns:a16="http://schemas.microsoft.com/office/drawing/2014/main" id="{99FCF9F0-5CFC-4B30-A4B5-39E7D104EB56}"/>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18" name="Text Box 215">
              <a:extLst>
                <a:ext uri="{FF2B5EF4-FFF2-40B4-BE49-F238E27FC236}">
                  <a16:creationId xmlns:a16="http://schemas.microsoft.com/office/drawing/2014/main" id="{ED126FB7-711D-48AC-B4EC-64C578D44423}"/>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3</a:t>
              </a:r>
            </a:p>
          </p:txBody>
        </p:sp>
      </p:grpSp>
      <p:grpSp>
        <p:nvGrpSpPr>
          <p:cNvPr id="219" name="Group 216">
            <a:extLst>
              <a:ext uri="{FF2B5EF4-FFF2-40B4-BE49-F238E27FC236}">
                <a16:creationId xmlns:a16="http://schemas.microsoft.com/office/drawing/2014/main" id="{9DFC04B9-F5BD-47CF-A445-2DB38F6252E0}"/>
              </a:ext>
            </a:extLst>
          </p:cNvPr>
          <p:cNvGrpSpPr>
            <a:grpSpLocks/>
          </p:cNvGrpSpPr>
          <p:nvPr/>
        </p:nvGrpSpPr>
        <p:grpSpPr bwMode="auto">
          <a:xfrm>
            <a:off x="10618241" y="5031534"/>
            <a:ext cx="1167311" cy="1049318"/>
            <a:chOff x="4580" y="1878"/>
            <a:chExt cx="736" cy="928"/>
          </a:xfrm>
        </p:grpSpPr>
        <p:sp>
          <p:nvSpPr>
            <p:cNvPr id="220" name="Rectangle 217">
              <a:extLst>
                <a:ext uri="{FF2B5EF4-FFF2-40B4-BE49-F238E27FC236}">
                  <a16:creationId xmlns:a16="http://schemas.microsoft.com/office/drawing/2014/main" id="{CCBDCA39-1263-4E1F-BA6C-5D55080FF509}"/>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21" name="Text Box 218">
              <a:extLst>
                <a:ext uri="{FF2B5EF4-FFF2-40B4-BE49-F238E27FC236}">
                  <a16:creationId xmlns:a16="http://schemas.microsoft.com/office/drawing/2014/main" id="{F905E321-2584-4916-A77C-85A22543C3A7}"/>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2</a:t>
              </a:r>
            </a:p>
          </p:txBody>
        </p:sp>
      </p:grpSp>
      <p:grpSp>
        <p:nvGrpSpPr>
          <p:cNvPr id="222" name="Group 219">
            <a:extLst>
              <a:ext uri="{FF2B5EF4-FFF2-40B4-BE49-F238E27FC236}">
                <a16:creationId xmlns:a16="http://schemas.microsoft.com/office/drawing/2014/main" id="{ECD5D813-9E24-4618-B8C9-74FCC02B1F03}"/>
              </a:ext>
            </a:extLst>
          </p:cNvPr>
          <p:cNvGrpSpPr>
            <a:grpSpLocks/>
          </p:cNvGrpSpPr>
          <p:nvPr/>
        </p:nvGrpSpPr>
        <p:grpSpPr bwMode="auto">
          <a:xfrm>
            <a:off x="10618241" y="5031534"/>
            <a:ext cx="1167311" cy="1049318"/>
            <a:chOff x="4580" y="1878"/>
            <a:chExt cx="736" cy="928"/>
          </a:xfrm>
        </p:grpSpPr>
        <p:sp>
          <p:nvSpPr>
            <p:cNvPr id="223" name="Rectangle 220">
              <a:extLst>
                <a:ext uri="{FF2B5EF4-FFF2-40B4-BE49-F238E27FC236}">
                  <a16:creationId xmlns:a16="http://schemas.microsoft.com/office/drawing/2014/main" id="{4E41BEC2-FE9E-4245-961E-300B62D27D23}"/>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24" name="Text Box 221">
              <a:extLst>
                <a:ext uri="{FF2B5EF4-FFF2-40B4-BE49-F238E27FC236}">
                  <a16:creationId xmlns:a16="http://schemas.microsoft.com/office/drawing/2014/main" id="{061858A9-BEB0-4FC8-8876-1031656C6EDA}"/>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1</a:t>
              </a:r>
            </a:p>
          </p:txBody>
        </p:sp>
      </p:grpSp>
      <p:grpSp>
        <p:nvGrpSpPr>
          <p:cNvPr id="225" name="Group 222">
            <a:extLst>
              <a:ext uri="{FF2B5EF4-FFF2-40B4-BE49-F238E27FC236}">
                <a16:creationId xmlns:a16="http://schemas.microsoft.com/office/drawing/2014/main" id="{6095D788-945A-40CE-8689-35365FC84AAA}"/>
              </a:ext>
            </a:extLst>
          </p:cNvPr>
          <p:cNvGrpSpPr>
            <a:grpSpLocks/>
          </p:cNvGrpSpPr>
          <p:nvPr/>
        </p:nvGrpSpPr>
        <p:grpSpPr bwMode="auto">
          <a:xfrm>
            <a:off x="10618241" y="5031534"/>
            <a:ext cx="1167311" cy="1049318"/>
            <a:chOff x="4580" y="1878"/>
            <a:chExt cx="736" cy="928"/>
          </a:xfrm>
        </p:grpSpPr>
        <p:sp>
          <p:nvSpPr>
            <p:cNvPr id="226" name="Rectangle 223">
              <a:extLst>
                <a:ext uri="{FF2B5EF4-FFF2-40B4-BE49-F238E27FC236}">
                  <a16:creationId xmlns:a16="http://schemas.microsoft.com/office/drawing/2014/main" id="{442FC7E3-C3AB-4279-9EE3-A93A6840145A}"/>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27" name="Text Box 224">
              <a:extLst>
                <a:ext uri="{FF2B5EF4-FFF2-40B4-BE49-F238E27FC236}">
                  <a16:creationId xmlns:a16="http://schemas.microsoft.com/office/drawing/2014/main" id="{EBE3EAB3-DCF5-4163-B004-C60110AA8FA8}"/>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0</a:t>
              </a:r>
            </a:p>
          </p:txBody>
        </p:sp>
      </p:grpSp>
      <p:grpSp>
        <p:nvGrpSpPr>
          <p:cNvPr id="228" name="Group 225">
            <a:extLst>
              <a:ext uri="{FF2B5EF4-FFF2-40B4-BE49-F238E27FC236}">
                <a16:creationId xmlns:a16="http://schemas.microsoft.com/office/drawing/2014/main" id="{DE2D8AA1-F6D8-4A92-9D42-AA8E6151B308}"/>
              </a:ext>
            </a:extLst>
          </p:cNvPr>
          <p:cNvGrpSpPr>
            <a:grpSpLocks/>
          </p:cNvGrpSpPr>
          <p:nvPr/>
        </p:nvGrpSpPr>
        <p:grpSpPr bwMode="auto">
          <a:xfrm>
            <a:off x="10618241" y="5031534"/>
            <a:ext cx="1167311" cy="1049318"/>
            <a:chOff x="4580" y="1878"/>
            <a:chExt cx="736" cy="928"/>
          </a:xfrm>
        </p:grpSpPr>
        <p:sp>
          <p:nvSpPr>
            <p:cNvPr id="229" name="Rectangle 226">
              <a:extLst>
                <a:ext uri="{FF2B5EF4-FFF2-40B4-BE49-F238E27FC236}">
                  <a16:creationId xmlns:a16="http://schemas.microsoft.com/office/drawing/2014/main" id="{1EB78700-5876-45A3-B8C2-F11D4EAD2367}"/>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30" name="Text Box 227">
              <a:extLst>
                <a:ext uri="{FF2B5EF4-FFF2-40B4-BE49-F238E27FC236}">
                  <a16:creationId xmlns:a16="http://schemas.microsoft.com/office/drawing/2014/main" id="{37AA1761-0720-4B08-A497-C911A5FFB9E5}"/>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9</a:t>
              </a:r>
            </a:p>
          </p:txBody>
        </p:sp>
      </p:grpSp>
      <p:grpSp>
        <p:nvGrpSpPr>
          <p:cNvPr id="231" name="Group 228">
            <a:extLst>
              <a:ext uri="{FF2B5EF4-FFF2-40B4-BE49-F238E27FC236}">
                <a16:creationId xmlns:a16="http://schemas.microsoft.com/office/drawing/2014/main" id="{8B6179AE-CBC0-4CC8-81EC-C0C603B0BCD3}"/>
              </a:ext>
            </a:extLst>
          </p:cNvPr>
          <p:cNvGrpSpPr>
            <a:grpSpLocks/>
          </p:cNvGrpSpPr>
          <p:nvPr/>
        </p:nvGrpSpPr>
        <p:grpSpPr bwMode="auto">
          <a:xfrm>
            <a:off x="10618241" y="5031534"/>
            <a:ext cx="1167311" cy="1049318"/>
            <a:chOff x="4580" y="1878"/>
            <a:chExt cx="736" cy="928"/>
          </a:xfrm>
        </p:grpSpPr>
        <p:sp>
          <p:nvSpPr>
            <p:cNvPr id="232" name="Rectangle 229">
              <a:extLst>
                <a:ext uri="{FF2B5EF4-FFF2-40B4-BE49-F238E27FC236}">
                  <a16:creationId xmlns:a16="http://schemas.microsoft.com/office/drawing/2014/main" id="{D664DD80-EC80-4140-AF6F-A7B05B5F3ABD}"/>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33" name="Text Box 230">
              <a:extLst>
                <a:ext uri="{FF2B5EF4-FFF2-40B4-BE49-F238E27FC236}">
                  <a16:creationId xmlns:a16="http://schemas.microsoft.com/office/drawing/2014/main" id="{786500CC-F1FD-436E-993E-03055BA2C1F5}"/>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8</a:t>
              </a:r>
            </a:p>
          </p:txBody>
        </p:sp>
      </p:grpSp>
      <p:grpSp>
        <p:nvGrpSpPr>
          <p:cNvPr id="234" name="Group 231">
            <a:extLst>
              <a:ext uri="{FF2B5EF4-FFF2-40B4-BE49-F238E27FC236}">
                <a16:creationId xmlns:a16="http://schemas.microsoft.com/office/drawing/2014/main" id="{E05756A4-6482-4DF1-9CCE-466AFD237C41}"/>
              </a:ext>
            </a:extLst>
          </p:cNvPr>
          <p:cNvGrpSpPr>
            <a:grpSpLocks/>
          </p:cNvGrpSpPr>
          <p:nvPr/>
        </p:nvGrpSpPr>
        <p:grpSpPr bwMode="auto">
          <a:xfrm>
            <a:off x="10618241" y="5031534"/>
            <a:ext cx="1167311" cy="1049318"/>
            <a:chOff x="4580" y="1878"/>
            <a:chExt cx="736" cy="928"/>
          </a:xfrm>
        </p:grpSpPr>
        <p:sp>
          <p:nvSpPr>
            <p:cNvPr id="235" name="Rectangle 232">
              <a:extLst>
                <a:ext uri="{FF2B5EF4-FFF2-40B4-BE49-F238E27FC236}">
                  <a16:creationId xmlns:a16="http://schemas.microsoft.com/office/drawing/2014/main" id="{55BA2DF9-C758-4E83-9CA4-879588F884BF}"/>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36" name="Text Box 233">
              <a:extLst>
                <a:ext uri="{FF2B5EF4-FFF2-40B4-BE49-F238E27FC236}">
                  <a16:creationId xmlns:a16="http://schemas.microsoft.com/office/drawing/2014/main" id="{6FF8C257-17F8-44BC-85E2-FCB5B5DD634B}"/>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7</a:t>
              </a:r>
            </a:p>
          </p:txBody>
        </p:sp>
      </p:grpSp>
      <p:grpSp>
        <p:nvGrpSpPr>
          <p:cNvPr id="237" name="Group 234">
            <a:extLst>
              <a:ext uri="{FF2B5EF4-FFF2-40B4-BE49-F238E27FC236}">
                <a16:creationId xmlns:a16="http://schemas.microsoft.com/office/drawing/2014/main" id="{CFB677A4-B5EB-414A-8719-2B05999D57CF}"/>
              </a:ext>
            </a:extLst>
          </p:cNvPr>
          <p:cNvGrpSpPr>
            <a:grpSpLocks/>
          </p:cNvGrpSpPr>
          <p:nvPr/>
        </p:nvGrpSpPr>
        <p:grpSpPr bwMode="auto">
          <a:xfrm>
            <a:off x="10618241" y="5031534"/>
            <a:ext cx="1167311" cy="1049318"/>
            <a:chOff x="4580" y="1878"/>
            <a:chExt cx="736" cy="928"/>
          </a:xfrm>
        </p:grpSpPr>
        <p:sp>
          <p:nvSpPr>
            <p:cNvPr id="238" name="Rectangle 235">
              <a:extLst>
                <a:ext uri="{FF2B5EF4-FFF2-40B4-BE49-F238E27FC236}">
                  <a16:creationId xmlns:a16="http://schemas.microsoft.com/office/drawing/2014/main" id="{55AAFD89-C15E-4A65-BCC3-155D23CEEAC4}"/>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39" name="Text Box 236">
              <a:extLst>
                <a:ext uri="{FF2B5EF4-FFF2-40B4-BE49-F238E27FC236}">
                  <a16:creationId xmlns:a16="http://schemas.microsoft.com/office/drawing/2014/main" id="{0390FE5D-7F18-4103-B30F-BC787AE7D8B8}"/>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6</a:t>
              </a:r>
            </a:p>
          </p:txBody>
        </p:sp>
      </p:grpSp>
      <p:grpSp>
        <p:nvGrpSpPr>
          <p:cNvPr id="240" name="Group 237">
            <a:extLst>
              <a:ext uri="{FF2B5EF4-FFF2-40B4-BE49-F238E27FC236}">
                <a16:creationId xmlns:a16="http://schemas.microsoft.com/office/drawing/2014/main" id="{0F50B772-FC6A-467A-A57D-9BF7214019C4}"/>
              </a:ext>
            </a:extLst>
          </p:cNvPr>
          <p:cNvGrpSpPr>
            <a:grpSpLocks/>
          </p:cNvGrpSpPr>
          <p:nvPr/>
        </p:nvGrpSpPr>
        <p:grpSpPr bwMode="auto">
          <a:xfrm>
            <a:off x="10618241" y="5031534"/>
            <a:ext cx="1167311" cy="1049318"/>
            <a:chOff x="4580" y="1878"/>
            <a:chExt cx="736" cy="928"/>
          </a:xfrm>
        </p:grpSpPr>
        <p:sp>
          <p:nvSpPr>
            <p:cNvPr id="241" name="Rectangle 238">
              <a:extLst>
                <a:ext uri="{FF2B5EF4-FFF2-40B4-BE49-F238E27FC236}">
                  <a16:creationId xmlns:a16="http://schemas.microsoft.com/office/drawing/2014/main" id="{1ADA8EAA-A83C-4C77-A7FC-25DE8198D5DB}"/>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42" name="Text Box 239">
              <a:extLst>
                <a:ext uri="{FF2B5EF4-FFF2-40B4-BE49-F238E27FC236}">
                  <a16:creationId xmlns:a16="http://schemas.microsoft.com/office/drawing/2014/main" id="{3725D5C7-9EC6-4C4A-8926-8FCF292A3EF3}"/>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5</a:t>
              </a:r>
            </a:p>
          </p:txBody>
        </p:sp>
      </p:grpSp>
      <p:grpSp>
        <p:nvGrpSpPr>
          <p:cNvPr id="243" name="Group 240">
            <a:extLst>
              <a:ext uri="{FF2B5EF4-FFF2-40B4-BE49-F238E27FC236}">
                <a16:creationId xmlns:a16="http://schemas.microsoft.com/office/drawing/2014/main" id="{298AFF40-C4BE-4906-8184-1A688704D033}"/>
              </a:ext>
            </a:extLst>
          </p:cNvPr>
          <p:cNvGrpSpPr>
            <a:grpSpLocks/>
          </p:cNvGrpSpPr>
          <p:nvPr/>
        </p:nvGrpSpPr>
        <p:grpSpPr bwMode="auto">
          <a:xfrm>
            <a:off x="10618241" y="5031534"/>
            <a:ext cx="1167311" cy="1049318"/>
            <a:chOff x="4580" y="1878"/>
            <a:chExt cx="736" cy="928"/>
          </a:xfrm>
        </p:grpSpPr>
        <p:sp>
          <p:nvSpPr>
            <p:cNvPr id="244" name="Rectangle 241">
              <a:extLst>
                <a:ext uri="{FF2B5EF4-FFF2-40B4-BE49-F238E27FC236}">
                  <a16:creationId xmlns:a16="http://schemas.microsoft.com/office/drawing/2014/main" id="{7BA9F17E-9624-4E89-9966-7E8E4CC2F9D5}"/>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45" name="Text Box 242">
              <a:extLst>
                <a:ext uri="{FF2B5EF4-FFF2-40B4-BE49-F238E27FC236}">
                  <a16:creationId xmlns:a16="http://schemas.microsoft.com/office/drawing/2014/main" id="{AD5F55B3-C7BD-4863-9B30-3E73C5259503}"/>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4</a:t>
              </a:r>
            </a:p>
          </p:txBody>
        </p:sp>
      </p:grpSp>
      <p:grpSp>
        <p:nvGrpSpPr>
          <p:cNvPr id="246" name="Group 243">
            <a:extLst>
              <a:ext uri="{FF2B5EF4-FFF2-40B4-BE49-F238E27FC236}">
                <a16:creationId xmlns:a16="http://schemas.microsoft.com/office/drawing/2014/main" id="{86699440-439C-46BF-AAAC-7D4A0E04D744}"/>
              </a:ext>
            </a:extLst>
          </p:cNvPr>
          <p:cNvGrpSpPr>
            <a:grpSpLocks/>
          </p:cNvGrpSpPr>
          <p:nvPr/>
        </p:nvGrpSpPr>
        <p:grpSpPr bwMode="auto">
          <a:xfrm>
            <a:off x="10618241" y="5031534"/>
            <a:ext cx="1167311" cy="1049318"/>
            <a:chOff x="4580" y="1878"/>
            <a:chExt cx="736" cy="928"/>
          </a:xfrm>
        </p:grpSpPr>
        <p:sp>
          <p:nvSpPr>
            <p:cNvPr id="247" name="Rectangle 244">
              <a:extLst>
                <a:ext uri="{FF2B5EF4-FFF2-40B4-BE49-F238E27FC236}">
                  <a16:creationId xmlns:a16="http://schemas.microsoft.com/office/drawing/2014/main" id="{4ABCE9F4-04C1-4BBF-BFB3-6D463F992DF1}"/>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48" name="Text Box 245">
              <a:extLst>
                <a:ext uri="{FF2B5EF4-FFF2-40B4-BE49-F238E27FC236}">
                  <a16:creationId xmlns:a16="http://schemas.microsoft.com/office/drawing/2014/main" id="{247B57E1-3E62-49D3-B5ED-09E599BA8422}"/>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3</a:t>
              </a:r>
            </a:p>
          </p:txBody>
        </p:sp>
      </p:grpSp>
      <p:grpSp>
        <p:nvGrpSpPr>
          <p:cNvPr id="249" name="Group 246">
            <a:extLst>
              <a:ext uri="{FF2B5EF4-FFF2-40B4-BE49-F238E27FC236}">
                <a16:creationId xmlns:a16="http://schemas.microsoft.com/office/drawing/2014/main" id="{4E2D17C2-7DDD-493C-BAFF-44426FF287CA}"/>
              </a:ext>
            </a:extLst>
          </p:cNvPr>
          <p:cNvGrpSpPr>
            <a:grpSpLocks/>
          </p:cNvGrpSpPr>
          <p:nvPr/>
        </p:nvGrpSpPr>
        <p:grpSpPr bwMode="auto">
          <a:xfrm>
            <a:off x="10618241" y="5031534"/>
            <a:ext cx="1167311" cy="1049318"/>
            <a:chOff x="4580" y="1878"/>
            <a:chExt cx="736" cy="928"/>
          </a:xfrm>
        </p:grpSpPr>
        <p:sp>
          <p:nvSpPr>
            <p:cNvPr id="250" name="Rectangle 247">
              <a:extLst>
                <a:ext uri="{FF2B5EF4-FFF2-40B4-BE49-F238E27FC236}">
                  <a16:creationId xmlns:a16="http://schemas.microsoft.com/office/drawing/2014/main" id="{CE7E2481-9D35-4C1B-831B-90074D514A4D}"/>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51" name="Text Box 248">
              <a:extLst>
                <a:ext uri="{FF2B5EF4-FFF2-40B4-BE49-F238E27FC236}">
                  <a16:creationId xmlns:a16="http://schemas.microsoft.com/office/drawing/2014/main" id="{0F602FC7-0D71-4120-8B98-DA5586722D5D}"/>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2</a:t>
              </a:r>
            </a:p>
          </p:txBody>
        </p:sp>
      </p:grpSp>
      <p:grpSp>
        <p:nvGrpSpPr>
          <p:cNvPr id="252" name="Group 249">
            <a:extLst>
              <a:ext uri="{FF2B5EF4-FFF2-40B4-BE49-F238E27FC236}">
                <a16:creationId xmlns:a16="http://schemas.microsoft.com/office/drawing/2014/main" id="{E2612871-16CF-43D5-B204-FD013A887227}"/>
              </a:ext>
            </a:extLst>
          </p:cNvPr>
          <p:cNvGrpSpPr>
            <a:grpSpLocks/>
          </p:cNvGrpSpPr>
          <p:nvPr/>
        </p:nvGrpSpPr>
        <p:grpSpPr bwMode="auto">
          <a:xfrm>
            <a:off x="10618241" y="5031534"/>
            <a:ext cx="1167311" cy="1049318"/>
            <a:chOff x="4580" y="1878"/>
            <a:chExt cx="736" cy="928"/>
          </a:xfrm>
        </p:grpSpPr>
        <p:sp>
          <p:nvSpPr>
            <p:cNvPr id="253" name="Rectangle 250">
              <a:extLst>
                <a:ext uri="{FF2B5EF4-FFF2-40B4-BE49-F238E27FC236}">
                  <a16:creationId xmlns:a16="http://schemas.microsoft.com/office/drawing/2014/main" id="{2ADF79D1-C57C-4ED6-8F18-F8F86991E862}"/>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54" name="Text Box 251">
              <a:extLst>
                <a:ext uri="{FF2B5EF4-FFF2-40B4-BE49-F238E27FC236}">
                  <a16:creationId xmlns:a16="http://schemas.microsoft.com/office/drawing/2014/main" id="{E623A8EB-D09C-4858-9D1F-F7CC153C8218}"/>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1</a:t>
              </a:r>
            </a:p>
          </p:txBody>
        </p:sp>
      </p:grpSp>
      <p:grpSp>
        <p:nvGrpSpPr>
          <p:cNvPr id="255" name="Group 252">
            <a:extLst>
              <a:ext uri="{FF2B5EF4-FFF2-40B4-BE49-F238E27FC236}">
                <a16:creationId xmlns:a16="http://schemas.microsoft.com/office/drawing/2014/main" id="{3C102604-2C27-4A47-A889-A653C8F4A318}"/>
              </a:ext>
            </a:extLst>
          </p:cNvPr>
          <p:cNvGrpSpPr>
            <a:grpSpLocks/>
          </p:cNvGrpSpPr>
          <p:nvPr/>
        </p:nvGrpSpPr>
        <p:grpSpPr bwMode="auto">
          <a:xfrm>
            <a:off x="10618241" y="5031534"/>
            <a:ext cx="1167311" cy="1049318"/>
            <a:chOff x="4580" y="1878"/>
            <a:chExt cx="736" cy="928"/>
          </a:xfrm>
        </p:grpSpPr>
        <p:sp>
          <p:nvSpPr>
            <p:cNvPr id="256" name="Rectangle 253">
              <a:extLst>
                <a:ext uri="{FF2B5EF4-FFF2-40B4-BE49-F238E27FC236}">
                  <a16:creationId xmlns:a16="http://schemas.microsoft.com/office/drawing/2014/main" id="{9E1DCC7E-6344-4FF6-8A39-2E6495567E22}"/>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57" name="Text Box 254">
              <a:extLst>
                <a:ext uri="{FF2B5EF4-FFF2-40B4-BE49-F238E27FC236}">
                  <a16:creationId xmlns:a16="http://schemas.microsoft.com/office/drawing/2014/main" id="{657C3D57-1640-4913-AA0D-DA80F6C57031}"/>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0</a:t>
              </a:r>
            </a:p>
          </p:txBody>
        </p:sp>
      </p:grpSp>
      <p:grpSp>
        <p:nvGrpSpPr>
          <p:cNvPr id="258" name="Group 255">
            <a:extLst>
              <a:ext uri="{FF2B5EF4-FFF2-40B4-BE49-F238E27FC236}">
                <a16:creationId xmlns:a16="http://schemas.microsoft.com/office/drawing/2014/main" id="{82870A1E-5723-4CCB-8601-F7784CEDA1E5}"/>
              </a:ext>
            </a:extLst>
          </p:cNvPr>
          <p:cNvGrpSpPr>
            <a:grpSpLocks/>
          </p:cNvGrpSpPr>
          <p:nvPr/>
        </p:nvGrpSpPr>
        <p:grpSpPr bwMode="auto">
          <a:xfrm>
            <a:off x="9378404" y="5031534"/>
            <a:ext cx="1167311" cy="1049318"/>
            <a:chOff x="4580" y="1878"/>
            <a:chExt cx="736" cy="928"/>
          </a:xfrm>
        </p:grpSpPr>
        <p:sp>
          <p:nvSpPr>
            <p:cNvPr id="259" name="Rectangle 256">
              <a:extLst>
                <a:ext uri="{FF2B5EF4-FFF2-40B4-BE49-F238E27FC236}">
                  <a16:creationId xmlns:a16="http://schemas.microsoft.com/office/drawing/2014/main" id="{88C5973A-0A9D-442D-A69A-32DFCDE68ED8}"/>
                </a:ext>
              </a:extLst>
            </p:cNvPr>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60" name="Text Box 257">
              <a:extLst>
                <a:ext uri="{FF2B5EF4-FFF2-40B4-BE49-F238E27FC236}">
                  <a16:creationId xmlns:a16="http://schemas.microsoft.com/office/drawing/2014/main" id="{33927988-4B33-4BA0-98C0-3B991C9F4270}"/>
                </a:ext>
              </a:extLst>
            </p:cNvPr>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6600">
                  <a:latin typeface="Arial Narrow" panose="020B0606020202030204" pitchFamily="34" charset="0"/>
                </a:rPr>
                <a:t>0</a:t>
              </a:r>
            </a:p>
          </p:txBody>
        </p:sp>
      </p:grpSp>
      <p:sp>
        <p:nvSpPr>
          <p:cNvPr id="261" name="Freeform 258">
            <a:extLst>
              <a:ext uri="{FF2B5EF4-FFF2-40B4-BE49-F238E27FC236}">
                <a16:creationId xmlns:a16="http://schemas.microsoft.com/office/drawing/2014/main" id="{4FBD4313-A405-4E3C-BB66-02EE27BD0F35}"/>
              </a:ext>
            </a:extLst>
          </p:cNvPr>
          <p:cNvSpPr>
            <a:spLocks noEditPoints="1"/>
          </p:cNvSpPr>
          <p:nvPr/>
        </p:nvSpPr>
        <p:spPr bwMode="auto">
          <a:xfrm>
            <a:off x="3795167" y="4599596"/>
            <a:ext cx="8240961" cy="2282945"/>
          </a:xfrm>
          <a:custGeom>
            <a:avLst/>
            <a:gdLst>
              <a:gd name="T0" fmla="*/ 5758 w 5920"/>
              <a:gd name="T1" fmla="*/ 0 h 2300"/>
              <a:gd name="T2" fmla="*/ 161 w 5920"/>
              <a:gd name="T3" fmla="*/ 0 h 2300"/>
              <a:gd name="T4" fmla="*/ 0 w 5920"/>
              <a:gd name="T5" fmla="*/ 161 h 2300"/>
              <a:gd name="T6" fmla="*/ 0 w 5920"/>
              <a:gd name="T7" fmla="*/ 2138 h 2300"/>
              <a:gd name="T8" fmla="*/ 161 w 5920"/>
              <a:gd name="T9" fmla="*/ 2300 h 2300"/>
              <a:gd name="T10" fmla="*/ 5758 w 5920"/>
              <a:gd name="T11" fmla="*/ 2300 h 2300"/>
              <a:gd name="T12" fmla="*/ 5920 w 5920"/>
              <a:gd name="T13" fmla="*/ 2138 h 2300"/>
              <a:gd name="T14" fmla="*/ 5920 w 5920"/>
              <a:gd name="T15" fmla="*/ 161 h 2300"/>
              <a:gd name="T16" fmla="*/ 5758 w 5920"/>
              <a:gd name="T17" fmla="*/ 0 h 2300"/>
              <a:gd name="T18" fmla="*/ 1022 w 5920"/>
              <a:gd name="T19" fmla="*/ 1883 h 2300"/>
              <a:gd name="T20" fmla="*/ 184 w 5920"/>
              <a:gd name="T21" fmla="*/ 1883 h 2300"/>
              <a:gd name="T22" fmla="*/ 184 w 5920"/>
              <a:gd name="T23" fmla="*/ 510 h 2300"/>
              <a:gd name="T24" fmla="*/ 1022 w 5920"/>
              <a:gd name="T25" fmla="*/ 510 h 2300"/>
              <a:gd name="T26" fmla="*/ 1022 w 5920"/>
              <a:gd name="T27" fmla="*/ 1883 h 2300"/>
              <a:gd name="T28" fmla="*/ 1912 w 5920"/>
              <a:gd name="T29" fmla="*/ 1885 h 2300"/>
              <a:gd name="T30" fmla="*/ 1073 w 5920"/>
              <a:gd name="T31" fmla="*/ 1885 h 2300"/>
              <a:gd name="T32" fmla="*/ 1073 w 5920"/>
              <a:gd name="T33" fmla="*/ 513 h 2300"/>
              <a:gd name="T34" fmla="*/ 1912 w 5920"/>
              <a:gd name="T35" fmla="*/ 513 h 2300"/>
              <a:gd name="T36" fmla="*/ 1912 w 5920"/>
              <a:gd name="T37" fmla="*/ 1885 h 2300"/>
              <a:gd name="T38" fmla="*/ 2935 w 5920"/>
              <a:gd name="T39" fmla="*/ 1883 h 2300"/>
              <a:gd name="T40" fmla="*/ 2097 w 5920"/>
              <a:gd name="T41" fmla="*/ 1883 h 2300"/>
              <a:gd name="T42" fmla="*/ 2097 w 5920"/>
              <a:gd name="T43" fmla="*/ 510 h 2300"/>
              <a:gd name="T44" fmla="*/ 2935 w 5920"/>
              <a:gd name="T45" fmla="*/ 510 h 2300"/>
              <a:gd name="T46" fmla="*/ 2935 w 5920"/>
              <a:gd name="T47" fmla="*/ 1883 h 2300"/>
              <a:gd name="T48" fmla="*/ 3824 w 5920"/>
              <a:gd name="T49" fmla="*/ 1885 h 2300"/>
              <a:gd name="T50" fmla="*/ 2985 w 5920"/>
              <a:gd name="T51" fmla="*/ 1885 h 2300"/>
              <a:gd name="T52" fmla="*/ 2985 w 5920"/>
              <a:gd name="T53" fmla="*/ 513 h 2300"/>
              <a:gd name="T54" fmla="*/ 3824 w 5920"/>
              <a:gd name="T55" fmla="*/ 513 h 2300"/>
              <a:gd name="T56" fmla="*/ 3824 w 5920"/>
              <a:gd name="T57" fmla="*/ 1885 h 2300"/>
              <a:gd name="T58" fmla="*/ 4846 w 5920"/>
              <a:gd name="T59" fmla="*/ 1883 h 2300"/>
              <a:gd name="T60" fmla="*/ 4007 w 5920"/>
              <a:gd name="T61" fmla="*/ 1883 h 2300"/>
              <a:gd name="T62" fmla="*/ 4007 w 5920"/>
              <a:gd name="T63" fmla="*/ 510 h 2300"/>
              <a:gd name="T64" fmla="*/ 4846 w 5920"/>
              <a:gd name="T65" fmla="*/ 510 h 2300"/>
              <a:gd name="T66" fmla="*/ 4846 w 5920"/>
              <a:gd name="T67" fmla="*/ 1883 h 2300"/>
              <a:gd name="T68" fmla="*/ 5735 w 5920"/>
              <a:gd name="T69" fmla="*/ 1885 h 2300"/>
              <a:gd name="T70" fmla="*/ 4897 w 5920"/>
              <a:gd name="T71" fmla="*/ 1885 h 2300"/>
              <a:gd name="T72" fmla="*/ 4897 w 5920"/>
              <a:gd name="T73" fmla="*/ 513 h 2300"/>
              <a:gd name="T74" fmla="*/ 5735 w 5920"/>
              <a:gd name="T75" fmla="*/ 513 h 2300"/>
              <a:gd name="T76" fmla="*/ 5735 w 5920"/>
              <a:gd name="T77" fmla="*/ 1885 h 2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20" h="2300">
                <a:moveTo>
                  <a:pt x="5758" y="0"/>
                </a:moveTo>
                <a:cubicBezTo>
                  <a:pt x="161" y="0"/>
                  <a:pt x="161" y="0"/>
                  <a:pt x="161" y="0"/>
                </a:cubicBezTo>
                <a:cubicBezTo>
                  <a:pt x="72" y="0"/>
                  <a:pt x="0" y="72"/>
                  <a:pt x="0" y="161"/>
                </a:cubicBezTo>
                <a:cubicBezTo>
                  <a:pt x="0" y="2138"/>
                  <a:pt x="0" y="2138"/>
                  <a:pt x="0" y="2138"/>
                </a:cubicBezTo>
                <a:cubicBezTo>
                  <a:pt x="0" y="2227"/>
                  <a:pt x="72" y="2300"/>
                  <a:pt x="161" y="2300"/>
                </a:cubicBezTo>
                <a:cubicBezTo>
                  <a:pt x="5758" y="2300"/>
                  <a:pt x="5758" y="2300"/>
                  <a:pt x="5758" y="2300"/>
                </a:cubicBezTo>
                <a:cubicBezTo>
                  <a:pt x="5847" y="2300"/>
                  <a:pt x="5920" y="2227"/>
                  <a:pt x="5920" y="2138"/>
                </a:cubicBezTo>
                <a:cubicBezTo>
                  <a:pt x="5920" y="161"/>
                  <a:pt x="5920" y="161"/>
                  <a:pt x="5920" y="161"/>
                </a:cubicBezTo>
                <a:cubicBezTo>
                  <a:pt x="5920" y="72"/>
                  <a:pt x="5847" y="0"/>
                  <a:pt x="5758" y="0"/>
                </a:cubicBezTo>
                <a:close/>
                <a:moveTo>
                  <a:pt x="1022" y="1883"/>
                </a:moveTo>
                <a:cubicBezTo>
                  <a:pt x="184" y="1883"/>
                  <a:pt x="184" y="1883"/>
                  <a:pt x="184" y="1883"/>
                </a:cubicBezTo>
                <a:cubicBezTo>
                  <a:pt x="184" y="510"/>
                  <a:pt x="184" y="510"/>
                  <a:pt x="184" y="510"/>
                </a:cubicBezTo>
                <a:cubicBezTo>
                  <a:pt x="1022" y="510"/>
                  <a:pt x="1022" y="510"/>
                  <a:pt x="1022" y="510"/>
                </a:cubicBezTo>
                <a:lnTo>
                  <a:pt x="1022" y="1883"/>
                </a:lnTo>
                <a:close/>
                <a:moveTo>
                  <a:pt x="1912" y="1885"/>
                </a:moveTo>
                <a:cubicBezTo>
                  <a:pt x="1073" y="1885"/>
                  <a:pt x="1073" y="1885"/>
                  <a:pt x="1073" y="1885"/>
                </a:cubicBezTo>
                <a:cubicBezTo>
                  <a:pt x="1073" y="513"/>
                  <a:pt x="1073" y="513"/>
                  <a:pt x="1073" y="513"/>
                </a:cubicBezTo>
                <a:cubicBezTo>
                  <a:pt x="1912" y="513"/>
                  <a:pt x="1912" y="513"/>
                  <a:pt x="1912" y="513"/>
                </a:cubicBezTo>
                <a:lnTo>
                  <a:pt x="1912" y="1885"/>
                </a:lnTo>
                <a:close/>
                <a:moveTo>
                  <a:pt x="2935" y="1883"/>
                </a:moveTo>
                <a:cubicBezTo>
                  <a:pt x="2097" y="1883"/>
                  <a:pt x="2097" y="1883"/>
                  <a:pt x="2097" y="1883"/>
                </a:cubicBezTo>
                <a:cubicBezTo>
                  <a:pt x="2097" y="510"/>
                  <a:pt x="2097" y="510"/>
                  <a:pt x="2097" y="510"/>
                </a:cubicBezTo>
                <a:cubicBezTo>
                  <a:pt x="2935" y="510"/>
                  <a:pt x="2935" y="510"/>
                  <a:pt x="2935" y="510"/>
                </a:cubicBezTo>
                <a:lnTo>
                  <a:pt x="2935" y="1883"/>
                </a:lnTo>
                <a:close/>
                <a:moveTo>
                  <a:pt x="3824" y="1885"/>
                </a:moveTo>
                <a:cubicBezTo>
                  <a:pt x="2985" y="1885"/>
                  <a:pt x="2985" y="1885"/>
                  <a:pt x="2985" y="1885"/>
                </a:cubicBezTo>
                <a:cubicBezTo>
                  <a:pt x="2985" y="513"/>
                  <a:pt x="2985" y="513"/>
                  <a:pt x="2985" y="513"/>
                </a:cubicBezTo>
                <a:cubicBezTo>
                  <a:pt x="3824" y="513"/>
                  <a:pt x="3824" y="513"/>
                  <a:pt x="3824" y="513"/>
                </a:cubicBezTo>
                <a:lnTo>
                  <a:pt x="3824" y="1885"/>
                </a:lnTo>
                <a:close/>
                <a:moveTo>
                  <a:pt x="4846" y="1883"/>
                </a:moveTo>
                <a:cubicBezTo>
                  <a:pt x="4007" y="1883"/>
                  <a:pt x="4007" y="1883"/>
                  <a:pt x="4007" y="1883"/>
                </a:cubicBezTo>
                <a:cubicBezTo>
                  <a:pt x="4007" y="510"/>
                  <a:pt x="4007" y="510"/>
                  <a:pt x="4007" y="510"/>
                </a:cubicBezTo>
                <a:cubicBezTo>
                  <a:pt x="4846" y="510"/>
                  <a:pt x="4846" y="510"/>
                  <a:pt x="4846" y="510"/>
                </a:cubicBezTo>
                <a:lnTo>
                  <a:pt x="4846" y="1883"/>
                </a:lnTo>
                <a:close/>
                <a:moveTo>
                  <a:pt x="5735" y="1885"/>
                </a:moveTo>
                <a:cubicBezTo>
                  <a:pt x="4897" y="1885"/>
                  <a:pt x="4897" y="1885"/>
                  <a:pt x="4897" y="1885"/>
                </a:cubicBezTo>
                <a:cubicBezTo>
                  <a:pt x="4897" y="513"/>
                  <a:pt x="4897" y="513"/>
                  <a:pt x="4897" y="513"/>
                </a:cubicBezTo>
                <a:cubicBezTo>
                  <a:pt x="5735" y="513"/>
                  <a:pt x="5735" y="513"/>
                  <a:pt x="5735" y="513"/>
                </a:cubicBezTo>
                <a:lnTo>
                  <a:pt x="5735" y="1885"/>
                </a:lnTo>
                <a:close/>
              </a:path>
            </a:pathLst>
          </a:custGeom>
          <a:gradFill rotWithShape="1">
            <a:gsLst>
              <a:gs pos="0">
                <a:schemeClr val="tx2">
                  <a:gamma/>
                  <a:tint val="73725"/>
                  <a:invGamma/>
                </a:schemeClr>
              </a:gs>
              <a:gs pos="100000">
                <a:schemeClr val="tx2"/>
              </a:gs>
            </a:gsLst>
            <a:lin ang="2700000" scaled="1"/>
          </a:gradFill>
          <a:ln>
            <a:noFill/>
          </a:ln>
          <a:effectLst/>
          <a:extLst>
            <a:ext uri="{91240B29-F687-4F45-9708-019B960494DF}">
              <a14:hiddenLine xmlns:a14="http://schemas.microsoft.com/office/drawing/2010/main" w="9525" cap="flat" cmpd="sng">
                <a:solidFill>
                  <a:srgbClr val="32323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900" dirty="0"/>
          </a:p>
        </p:txBody>
      </p:sp>
      <p:sp>
        <p:nvSpPr>
          <p:cNvPr id="263" name="Text Box 260">
            <a:extLst>
              <a:ext uri="{FF2B5EF4-FFF2-40B4-BE49-F238E27FC236}">
                <a16:creationId xmlns:a16="http://schemas.microsoft.com/office/drawing/2014/main" id="{20839509-DD43-440B-99A0-B3CFB3471B3E}"/>
              </a:ext>
            </a:extLst>
          </p:cNvPr>
          <p:cNvSpPr txBox="1">
            <a:spLocks noChangeArrowheads="1"/>
          </p:cNvSpPr>
          <p:nvPr/>
        </p:nvSpPr>
        <p:spPr bwMode="auto">
          <a:xfrm>
            <a:off x="7171781" y="6483294"/>
            <a:ext cx="149403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050">
                <a:solidFill>
                  <a:schemeClr val="bg1"/>
                </a:solidFill>
              </a:rPr>
              <a:t>Minutes</a:t>
            </a:r>
            <a:endParaRPr lang="en-GB" altLang="en-US" sz="1050">
              <a:solidFill>
                <a:schemeClr val="bg1"/>
              </a:solidFill>
            </a:endParaRPr>
          </a:p>
        </p:txBody>
      </p:sp>
      <p:sp>
        <p:nvSpPr>
          <p:cNvPr id="264" name="Text Box 261">
            <a:extLst>
              <a:ext uri="{FF2B5EF4-FFF2-40B4-BE49-F238E27FC236}">
                <a16:creationId xmlns:a16="http://schemas.microsoft.com/office/drawing/2014/main" id="{A280DB2F-F332-45CC-A1F0-9556D2F5220A}"/>
              </a:ext>
            </a:extLst>
          </p:cNvPr>
          <p:cNvSpPr txBox="1">
            <a:spLocks noChangeArrowheads="1"/>
          </p:cNvSpPr>
          <p:nvPr/>
        </p:nvSpPr>
        <p:spPr bwMode="auto">
          <a:xfrm>
            <a:off x="9834018" y="6483294"/>
            <a:ext cx="149561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050">
                <a:solidFill>
                  <a:schemeClr val="bg1"/>
                </a:solidFill>
              </a:rPr>
              <a:t>Seconds</a:t>
            </a:r>
            <a:endParaRPr lang="en-GB" altLang="en-US" sz="1050">
              <a:solidFill>
                <a:schemeClr val="bg1"/>
              </a:solidFill>
            </a:endParaRPr>
          </a:p>
        </p:txBody>
      </p:sp>
      <p:grpSp>
        <p:nvGrpSpPr>
          <p:cNvPr id="270" name="Group 268">
            <a:extLst>
              <a:ext uri="{FF2B5EF4-FFF2-40B4-BE49-F238E27FC236}">
                <a16:creationId xmlns:a16="http://schemas.microsoft.com/office/drawing/2014/main" id="{1D13641D-80CF-4F81-84D3-27985CD31B40}"/>
              </a:ext>
            </a:extLst>
          </p:cNvPr>
          <p:cNvGrpSpPr>
            <a:grpSpLocks/>
          </p:cNvGrpSpPr>
          <p:nvPr/>
        </p:nvGrpSpPr>
        <p:grpSpPr bwMode="auto">
          <a:xfrm>
            <a:off x="9191079" y="5199375"/>
            <a:ext cx="120537" cy="494128"/>
            <a:chOff x="1939" y="2444"/>
            <a:chExt cx="81" cy="463"/>
          </a:xfrm>
        </p:grpSpPr>
        <p:sp>
          <p:nvSpPr>
            <p:cNvPr id="271" name="Rectangle 269">
              <a:extLst>
                <a:ext uri="{FF2B5EF4-FFF2-40B4-BE49-F238E27FC236}">
                  <a16:creationId xmlns:a16="http://schemas.microsoft.com/office/drawing/2014/main" id="{B88E3A4E-E2FB-4703-95FD-A4466B30DA00}"/>
                </a:ext>
              </a:extLst>
            </p:cNvPr>
            <p:cNvSpPr>
              <a:spLocks noChangeArrowheads="1"/>
            </p:cNvSpPr>
            <p:nvPr/>
          </p:nvSpPr>
          <p:spPr bwMode="auto">
            <a:xfrm>
              <a:off x="1941" y="2828"/>
              <a:ext cx="79" cy="79"/>
            </a:xfrm>
            <a:prstGeom prst="rect">
              <a:avLst/>
            </a:prstGeom>
            <a:gradFill rotWithShape="1">
              <a:gsLst>
                <a:gs pos="0">
                  <a:srgbClr val="EAEAEA"/>
                </a:gs>
                <a:gs pos="100000">
                  <a:srgbClr val="CACACA"/>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72" name="Rectangle 270">
              <a:extLst>
                <a:ext uri="{FF2B5EF4-FFF2-40B4-BE49-F238E27FC236}">
                  <a16:creationId xmlns:a16="http://schemas.microsoft.com/office/drawing/2014/main" id="{837C5B19-A137-46B6-AFC6-17F51E473070}"/>
                </a:ext>
              </a:extLst>
            </p:cNvPr>
            <p:cNvSpPr>
              <a:spLocks noChangeArrowheads="1"/>
            </p:cNvSpPr>
            <p:nvPr/>
          </p:nvSpPr>
          <p:spPr bwMode="auto">
            <a:xfrm>
              <a:off x="1939" y="2444"/>
              <a:ext cx="79" cy="79"/>
            </a:xfrm>
            <a:prstGeom prst="rect">
              <a:avLst/>
            </a:prstGeom>
            <a:gradFill rotWithShape="1">
              <a:gsLst>
                <a:gs pos="0">
                  <a:srgbClr val="EAEAEA"/>
                </a:gs>
                <a:gs pos="100000">
                  <a:srgbClr val="CACACA"/>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grpSp>
      <p:grpSp>
        <p:nvGrpSpPr>
          <p:cNvPr id="273" name="Group 271">
            <a:extLst>
              <a:ext uri="{FF2B5EF4-FFF2-40B4-BE49-F238E27FC236}">
                <a16:creationId xmlns:a16="http://schemas.microsoft.com/office/drawing/2014/main" id="{E7B501C7-CBD5-4C88-9F69-C1098591A5E1}"/>
              </a:ext>
            </a:extLst>
          </p:cNvPr>
          <p:cNvGrpSpPr>
            <a:grpSpLocks/>
          </p:cNvGrpSpPr>
          <p:nvPr/>
        </p:nvGrpSpPr>
        <p:grpSpPr bwMode="auto">
          <a:xfrm>
            <a:off x="4053931" y="4943050"/>
            <a:ext cx="7723919" cy="1356877"/>
            <a:chOff x="445" y="1744"/>
            <a:chExt cx="4870" cy="1200"/>
          </a:xfrm>
        </p:grpSpPr>
        <p:grpSp>
          <p:nvGrpSpPr>
            <p:cNvPr id="274" name="Group 272">
              <a:extLst>
                <a:ext uri="{FF2B5EF4-FFF2-40B4-BE49-F238E27FC236}">
                  <a16:creationId xmlns:a16="http://schemas.microsoft.com/office/drawing/2014/main" id="{58E68CF1-C9A5-455E-9EF6-BE3263B76DFD}"/>
                </a:ext>
              </a:extLst>
            </p:cNvPr>
            <p:cNvGrpSpPr>
              <a:grpSpLocks/>
            </p:cNvGrpSpPr>
            <p:nvPr/>
          </p:nvGrpSpPr>
          <p:grpSpPr bwMode="auto">
            <a:xfrm>
              <a:off x="445" y="1744"/>
              <a:ext cx="734" cy="1200"/>
              <a:chOff x="448" y="1746"/>
              <a:chExt cx="724" cy="1188"/>
            </a:xfrm>
          </p:grpSpPr>
          <p:grpSp>
            <p:nvGrpSpPr>
              <p:cNvPr id="292" name="Group 273">
                <a:extLst>
                  <a:ext uri="{FF2B5EF4-FFF2-40B4-BE49-F238E27FC236}">
                    <a16:creationId xmlns:a16="http://schemas.microsoft.com/office/drawing/2014/main" id="{5751CD51-EDE5-4C07-A7EE-720CB43FA549}"/>
                  </a:ext>
                </a:extLst>
              </p:cNvPr>
              <p:cNvGrpSpPr>
                <a:grpSpLocks/>
              </p:cNvGrpSpPr>
              <p:nvPr/>
            </p:nvGrpSpPr>
            <p:grpSpPr bwMode="auto">
              <a:xfrm>
                <a:off x="454" y="1752"/>
                <a:ext cx="712" cy="1176"/>
                <a:chOff x="454" y="1752"/>
                <a:chExt cx="712" cy="1176"/>
              </a:xfrm>
            </p:grpSpPr>
            <p:sp>
              <p:nvSpPr>
                <p:cNvPr id="294" name="Freeform 274">
                  <a:extLst>
                    <a:ext uri="{FF2B5EF4-FFF2-40B4-BE49-F238E27FC236}">
                      <a16:creationId xmlns:a16="http://schemas.microsoft.com/office/drawing/2014/main" id="{5E63B1F6-D51C-47C5-8D74-298232B23CE2}"/>
                    </a:ext>
                  </a:extLst>
                </p:cNvPr>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212121"/>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95" name="Freeform 275">
                  <a:extLst>
                    <a:ext uri="{FF2B5EF4-FFF2-40B4-BE49-F238E27FC236}">
                      <a16:creationId xmlns:a16="http://schemas.microsoft.com/office/drawing/2014/main" id="{0AA8C107-7CF7-48A7-9B0F-330F788E9F94}"/>
                    </a:ext>
                  </a:extLst>
                </p:cNvPr>
                <p:cNvSpPr>
                  <a:spLocks/>
                </p:cNvSpPr>
                <p:nvPr/>
              </p:nvSpPr>
              <p:spPr bwMode="auto">
                <a:xfrm>
                  <a:off x="458" y="2912"/>
                  <a:ext cx="708" cy="16"/>
                </a:xfrm>
                <a:custGeom>
                  <a:avLst/>
                  <a:gdLst>
                    <a:gd name="T0" fmla="*/ 708 w 358"/>
                    <a:gd name="T1" fmla="*/ 2 h 8"/>
                    <a:gd name="T2" fmla="*/ 47 w 358"/>
                    <a:gd name="T3" fmla="*/ 2 h 8"/>
                    <a:gd name="T4" fmla="*/ 16 w 358"/>
                    <a:gd name="T5" fmla="*/ 2 h 8"/>
                    <a:gd name="T6" fmla="*/ 0 w 358"/>
                    <a:gd name="T7" fmla="*/ 16 h 8"/>
                    <a:gd name="T8" fmla="*/ 47 w 358"/>
                    <a:gd name="T9" fmla="*/ 16 h 8"/>
                    <a:gd name="T10" fmla="*/ 708 w 358"/>
                    <a:gd name="T11" fmla="*/ 16 h 8"/>
                    <a:gd name="T12" fmla="*/ 708 w 358"/>
                    <a:gd name="T13" fmla="*/ 0 h 8"/>
                    <a:gd name="T14" fmla="*/ 708 w 358"/>
                    <a:gd name="T15" fmla="*/ 2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3E3E3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sp>
            <p:nvSpPr>
              <p:cNvPr id="293" name="Freeform 276">
                <a:extLst>
                  <a:ext uri="{FF2B5EF4-FFF2-40B4-BE49-F238E27FC236}">
                    <a16:creationId xmlns:a16="http://schemas.microsoft.com/office/drawing/2014/main" id="{FFD7DEDA-E075-4051-82DE-F235B5ED2DA5}"/>
                  </a:ext>
                </a:extLst>
              </p:cNvPr>
              <p:cNvSpPr>
                <a:spLocks noEditPoints="1"/>
              </p:cNvSpPr>
              <p:nvPr/>
            </p:nvSpPr>
            <p:spPr bwMode="auto">
              <a:xfrm>
                <a:off x="448" y="1746"/>
                <a:ext cx="724" cy="1188"/>
              </a:xfrm>
              <a:custGeom>
                <a:avLst/>
                <a:gdLst>
                  <a:gd name="T0" fmla="*/ 724 w 366"/>
                  <a:gd name="T1" fmla="*/ 1186 h 600"/>
                  <a:gd name="T2" fmla="*/ 724 w 366"/>
                  <a:gd name="T3" fmla="*/ 1024 h 600"/>
                  <a:gd name="T4" fmla="*/ 724 w 366"/>
                  <a:gd name="T5" fmla="*/ 4 h 600"/>
                  <a:gd name="T6" fmla="*/ 722 w 366"/>
                  <a:gd name="T7" fmla="*/ 0 h 600"/>
                  <a:gd name="T8" fmla="*/ 722 w 366"/>
                  <a:gd name="T9" fmla="*/ 0 h 600"/>
                  <a:gd name="T10" fmla="*/ 57 w 366"/>
                  <a:gd name="T11" fmla="*/ 0 h 600"/>
                  <a:gd name="T12" fmla="*/ 4 w 366"/>
                  <a:gd name="T13" fmla="*/ 0 h 600"/>
                  <a:gd name="T14" fmla="*/ 0 w 366"/>
                  <a:gd name="T15" fmla="*/ 2 h 600"/>
                  <a:gd name="T16" fmla="*/ 0 w 366"/>
                  <a:gd name="T17" fmla="*/ 4 h 600"/>
                  <a:gd name="T18" fmla="*/ 0 w 366"/>
                  <a:gd name="T19" fmla="*/ 1024 h 600"/>
                  <a:gd name="T20" fmla="*/ 0 w 366"/>
                  <a:gd name="T21" fmla="*/ 1186 h 600"/>
                  <a:gd name="T22" fmla="*/ 4 w 366"/>
                  <a:gd name="T23" fmla="*/ 1188 h 600"/>
                  <a:gd name="T24" fmla="*/ 4 w 366"/>
                  <a:gd name="T25" fmla="*/ 1188 h 600"/>
                  <a:gd name="T26" fmla="*/ 4 w 366"/>
                  <a:gd name="T27" fmla="*/ 1188 h 600"/>
                  <a:gd name="T28" fmla="*/ 57 w 366"/>
                  <a:gd name="T29" fmla="*/ 1188 h 600"/>
                  <a:gd name="T30" fmla="*/ 722 w 366"/>
                  <a:gd name="T31" fmla="*/ 1188 h 600"/>
                  <a:gd name="T32" fmla="*/ 724 w 366"/>
                  <a:gd name="T33" fmla="*/ 1186 h 600"/>
                  <a:gd name="T34" fmla="*/ 724 w 366"/>
                  <a:gd name="T35" fmla="*/ 1186 h 600"/>
                  <a:gd name="T36" fmla="*/ 6 w 366"/>
                  <a:gd name="T37" fmla="*/ 1024 h 600"/>
                  <a:gd name="T38" fmla="*/ 6 w 366"/>
                  <a:gd name="T39" fmla="*/ 6 h 600"/>
                  <a:gd name="T40" fmla="*/ 22 w 366"/>
                  <a:gd name="T41" fmla="*/ 6 h 600"/>
                  <a:gd name="T42" fmla="*/ 22 w 366"/>
                  <a:gd name="T43" fmla="*/ 1024 h 600"/>
                  <a:gd name="T44" fmla="*/ 22 w 366"/>
                  <a:gd name="T45" fmla="*/ 1162 h 600"/>
                  <a:gd name="T46" fmla="*/ 6 w 366"/>
                  <a:gd name="T47" fmla="*/ 1178 h 600"/>
                  <a:gd name="T48" fmla="*/ 6 w 366"/>
                  <a:gd name="T49" fmla="*/ 1024 h 600"/>
                  <a:gd name="T50" fmla="*/ 718 w 366"/>
                  <a:gd name="T51" fmla="*/ 1182 h 600"/>
                  <a:gd name="T52" fmla="*/ 57 w 366"/>
                  <a:gd name="T53" fmla="*/ 1182 h 600"/>
                  <a:gd name="T54" fmla="*/ 10 w 366"/>
                  <a:gd name="T55" fmla="*/ 1182 h 600"/>
                  <a:gd name="T56" fmla="*/ 26 w 366"/>
                  <a:gd name="T57" fmla="*/ 1168 h 600"/>
                  <a:gd name="T58" fmla="*/ 57 w 366"/>
                  <a:gd name="T59" fmla="*/ 1168 h 600"/>
                  <a:gd name="T60" fmla="*/ 718 w 366"/>
                  <a:gd name="T61" fmla="*/ 1168 h 600"/>
                  <a:gd name="T62" fmla="*/ 718 w 366"/>
                  <a:gd name="T63" fmla="*/ 1166 h 600"/>
                  <a:gd name="T64" fmla="*/ 718 w 366"/>
                  <a:gd name="T65" fmla="*/ 1182 h 600"/>
                  <a:gd name="T66" fmla="*/ 718 w 366"/>
                  <a:gd name="T67" fmla="*/ 1024 h 600"/>
                  <a:gd name="T68" fmla="*/ 718 w 366"/>
                  <a:gd name="T69" fmla="*/ 1162 h 600"/>
                  <a:gd name="T70" fmla="*/ 718 w 366"/>
                  <a:gd name="T71" fmla="*/ 1162 h 600"/>
                  <a:gd name="T72" fmla="*/ 57 w 366"/>
                  <a:gd name="T73" fmla="*/ 1162 h 600"/>
                  <a:gd name="T74" fmla="*/ 28 w 366"/>
                  <a:gd name="T75" fmla="*/ 1162 h 600"/>
                  <a:gd name="T76" fmla="*/ 28 w 366"/>
                  <a:gd name="T77" fmla="*/ 1024 h 600"/>
                  <a:gd name="T78" fmla="*/ 28 w 366"/>
                  <a:gd name="T79" fmla="*/ 6 h 600"/>
                  <a:gd name="T80" fmla="*/ 57 w 366"/>
                  <a:gd name="T81" fmla="*/ 6 h 600"/>
                  <a:gd name="T82" fmla="*/ 718 w 366"/>
                  <a:gd name="T83" fmla="*/ 6 h 600"/>
                  <a:gd name="T84" fmla="*/ 718 w 366"/>
                  <a:gd name="T85" fmla="*/ 1024 h 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275" name="Group 277">
              <a:extLst>
                <a:ext uri="{FF2B5EF4-FFF2-40B4-BE49-F238E27FC236}">
                  <a16:creationId xmlns:a16="http://schemas.microsoft.com/office/drawing/2014/main" id="{9E1ACE34-69BE-48AB-A0CE-C8AA7DE88816}"/>
                </a:ext>
              </a:extLst>
            </p:cNvPr>
            <p:cNvGrpSpPr>
              <a:grpSpLocks/>
            </p:cNvGrpSpPr>
            <p:nvPr/>
          </p:nvGrpSpPr>
          <p:grpSpPr bwMode="auto">
            <a:xfrm>
              <a:off x="1225" y="1744"/>
              <a:ext cx="734" cy="1200"/>
              <a:chOff x="448" y="1746"/>
              <a:chExt cx="724" cy="1188"/>
            </a:xfrm>
          </p:grpSpPr>
          <p:grpSp>
            <p:nvGrpSpPr>
              <p:cNvPr id="288" name="Group 278">
                <a:extLst>
                  <a:ext uri="{FF2B5EF4-FFF2-40B4-BE49-F238E27FC236}">
                    <a16:creationId xmlns:a16="http://schemas.microsoft.com/office/drawing/2014/main" id="{18F75E70-FD92-4F88-BC16-43E680C614F8}"/>
                  </a:ext>
                </a:extLst>
              </p:cNvPr>
              <p:cNvGrpSpPr>
                <a:grpSpLocks/>
              </p:cNvGrpSpPr>
              <p:nvPr/>
            </p:nvGrpSpPr>
            <p:grpSpPr bwMode="auto">
              <a:xfrm>
                <a:off x="454" y="1752"/>
                <a:ext cx="712" cy="1176"/>
                <a:chOff x="454" y="1752"/>
                <a:chExt cx="712" cy="1176"/>
              </a:xfrm>
            </p:grpSpPr>
            <p:sp>
              <p:nvSpPr>
                <p:cNvPr id="290" name="Freeform 279">
                  <a:extLst>
                    <a:ext uri="{FF2B5EF4-FFF2-40B4-BE49-F238E27FC236}">
                      <a16:creationId xmlns:a16="http://schemas.microsoft.com/office/drawing/2014/main" id="{F9A39E56-905A-42BF-B1E3-F8D0C9C16E1B}"/>
                    </a:ext>
                  </a:extLst>
                </p:cNvPr>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212121"/>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91" name="Freeform 280">
                  <a:extLst>
                    <a:ext uri="{FF2B5EF4-FFF2-40B4-BE49-F238E27FC236}">
                      <a16:creationId xmlns:a16="http://schemas.microsoft.com/office/drawing/2014/main" id="{D4C49C0A-5BFE-42DF-B112-94FB2019E076}"/>
                    </a:ext>
                  </a:extLst>
                </p:cNvPr>
                <p:cNvSpPr>
                  <a:spLocks/>
                </p:cNvSpPr>
                <p:nvPr/>
              </p:nvSpPr>
              <p:spPr bwMode="auto">
                <a:xfrm>
                  <a:off x="458" y="2912"/>
                  <a:ext cx="708" cy="16"/>
                </a:xfrm>
                <a:custGeom>
                  <a:avLst/>
                  <a:gdLst>
                    <a:gd name="T0" fmla="*/ 708 w 358"/>
                    <a:gd name="T1" fmla="*/ 2 h 8"/>
                    <a:gd name="T2" fmla="*/ 47 w 358"/>
                    <a:gd name="T3" fmla="*/ 2 h 8"/>
                    <a:gd name="T4" fmla="*/ 16 w 358"/>
                    <a:gd name="T5" fmla="*/ 2 h 8"/>
                    <a:gd name="T6" fmla="*/ 0 w 358"/>
                    <a:gd name="T7" fmla="*/ 16 h 8"/>
                    <a:gd name="T8" fmla="*/ 47 w 358"/>
                    <a:gd name="T9" fmla="*/ 16 h 8"/>
                    <a:gd name="T10" fmla="*/ 708 w 358"/>
                    <a:gd name="T11" fmla="*/ 16 h 8"/>
                    <a:gd name="T12" fmla="*/ 708 w 358"/>
                    <a:gd name="T13" fmla="*/ 0 h 8"/>
                    <a:gd name="T14" fmla="*/ 708 w 358"/>
                    <a:gd name="T15" fmla="*/ 2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3E3E3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sp>
            <p:nvSpPr>
              <p:cNvPr id="289" name="Freeform 281">
                <a:extLst>
                  <a:ext uri="{FF2B5EF4-FFF2-40B4-BE49-F238E27FC236}">
                    <a16:creationId xmlns:a16="http://schemas.microsoft.com/office/drawing/2014/main" id="{0FCF2BEB-2268-44F2-88F6-153C662F7955}"/>
                  </a:ext>
                </a:extLst>
              </p:cNvPr>
              <p:cNvSpPr>
                <a:spLocks noEditPoints="1"/>
              </p:cNvSpPr>
              <p:nvPr/>
            </p:nvSpPr>
            <p:spPr bwMode="auto">
              <a:xfrm>
                <a:off x="448" y="1746"/>
                <a:ext cx="724" cy="1188"/>
              </a:xfrm>
              <a:custGeom>
                <a:avLst/>
                <a:gdLst>
                  <a:gd name="T0" fmla="*/ 724 w 366"/>
                  <a:gd name="T1" fmla="*/ 1186 h 600"/>
                  <a:gd name="T2" fmla="*/ 724 w 366"/>
                  <a:gd name="T3" fmla="*/ 1024 h 600"/>
                  <a:gd name="T4" fmla="*/ 724 w 366"/>
                  <a:gd name="T5" fmla="*/ 4 h 600"/>
                  <a:gd name="T6" fmla="*/ 722 w 366"/>
                  <a:gd name="T7" fmla="*/ 0 h 600"/>
                  <a:gd name="T8" fmla="*/ 722 w 366"/>
                  <a:gd name="T9" fmla="*/ 0 h 600"/>
                  <a:gd name="T10" fmla="*/ 57 w 366"/>
                  <a:gd name="T11" fmla="*/ 0 h 600"/>
                  <a:gd name="T12" fmla="*/ 4 w 366"/>
                  <a:gd name="T13" fmla="*/ 0 h 600"/>
                  <a:gd name="T14" fmla="*/ 0 w 366"/>
                  <a:gd name="T15" fmla="*/ 2 h 600"/>
                  <a:gd name="T16" fmla="*/ 0 w 366"/>
                  <a:gd name="T17" fmla="*/ 4 h 600"/>
                  <a:gd name="T18" fmla="*/ 0 w 366"/>
                  <a:gd name="T19" fmla="*/ 1024 h 600"/>
                  <a:gd name="T20" fmla="*/ 0 w 366"/>
                  <a:gd name="T21" fmla="*/ 1186 h 600"/>
                  <a:gd name="T22" fmla="*/ 4 w 366"/>
                  <a:gd name="T23" fmla="*/ 1188 h 600"/>
                  <a:gd name="T24" fmla="*/ 4 w 366"/>
                  <a:gd name="T25" fmla="*/ 1188 h 600"/>
                  <a:gd name="T26" fmla="*/ 4 w 366"/>
                  <a:gd name="T27" fmla="*/ 1188 h 600"/>
                  <a:gd name="T28" fmla="*/ 57 w 366"/>
                  <a:gd name="T29" fmla="*/ 1188 h 600"/>
                  <a:gd name="T30" fmla="*/ 722 w 366"/>
                  <a:gd name="T31" fmla="*/ 1188 h 600"/>
                  <a:gd name="T32" fmla="*/ 724 w 366"/>
                  <a:gd name="T33" fmla="*/ 1186 h 600"/>
                  <a:gd name="T34" fmla="*/ 724 w 366"/>
                  <a:gd name="T35" fmla="*/ 1186 h 600"/>
                  <a:gd name="T36" fmla="*/ 6 w 366"/>
                  <a:gd name="T37" fmla="*/ 1024 h 600"/>
                  <a:gd name="T38" fmla="*/ 6 w 366"/>
                  <a:gd name="T39" fmla="*/ 6 h 600"/>
                  <a:gd name="T40" fmla="*/ 22 w 366"/>
                  <a:gd name="T41" fmla="*/ 6 h 600"/>
                  <a:gd name="T42" fmla="*/ 22 w 366"/>
                  <a:gd name="T43" fmla="*/ 1024 h 600"/>
                  <a:gd name="T44" fmla="*/ 22 w 366"/>
                  <a:gd name="T45" fmla="*/ 1162 h 600"/>
                  <a:gd name="T46" fmla="*/ 6 w 366"/>
                  <a:gd name="T47" fmla="*/ 1178 h 600"/>
                  <a:gd name="T48" fmla="*/ 6 w 366"/>
                  <a:gd name="T49" fmla="*/ 1024 h 600"/>
                  <a:gd name="T50" fmla="*/ 718 w 366"/>
                  <a:gd name="T51" fmla="*/ 1182 h 600"/>
                  <a:gd name="T52" fmla="*/ 57 w 366"/>
                  <a:gd name="T53" fmla="*/ 1182 h 600"/>
                  <a:gd name="T54" fmla="*/ 10 w 366"/>
                  <a:gd name="T55" fmla="*/ 1182 h 600"/>
                  <a:gd name="T56" fmla="*/ 26 w 366"/>
                  <a:gd name="T57" fmla="*/ 1168 h 600"/>
                  <a:gd name="T58" fmla="*/ 57 w 366"/>
                  <a:gd name="T59" fmla="*/ 1168 h 600"/>
                  <a:gd name="T60" fmla="*/ 718 w 366"/>
                  <a:gd name="T61" fmla="*/ 1168 h 600"/>
                  <a:gd name="T62" fmla="*/ 718 w 366"/>
                  <a:gd name="T63" fmla="*/ 1166 h 600"/>
                  <a:gd name="T64" fmla="*/ 718 w 366"/>
                  <a:gd name="T65" fmla="*/ 1182 h 600"/>
                  <a:gd name="T66" fmla="*/ 718 w 366"/>
                  <a:gd name="T67" fmla="*/ 1024 h 600"/>
                  <a:gd name="T68" fmla="*/ 718 w 366"/>
                  <a:gd name="T69" fmla="*/ 1162 h 600"/>
                  <a:gd name="T70" fmla="*/ 718 w 366"/>
                  <a:gd name="T71" fmla="*/ 1162 h 600"/>
                  <a:gd name="T72" fmla="*/ 57 w 366"/>
                  <a:gd name="T73" fmla="*/ 1162 h 600"/>
                  <a:gd name="T74" fmla="*/ 28 w 366"/>
                  <a:gd name="T75" fmla="*/ 1162 h 600"/>
                  <a:gd name="T76" fmla="*/ 28 w 366"/>
                  <a:gd name="T77" fmla="*/ 1024 h 600"/>
                  <a:gd name="T78" fmla="*/ 28 w 366"/>
                  <a:gd name="T79" fmla="*/ 6 h 600"/>
                  <a:gd name="T80" fmla="*/ 57 w 366"/>
                  <a:gd name="T81" fmla="*/ 6 h 600"/>
                  <a:gd name="T82" fmla="*/ 718 w 366"/>
                  <a:gd name="T83" fmla="*/ 6 h 600"/>
                  <a:gd name="T84" fmla="*/ 718 w 366"/>
                  <a:gd name="T85" fmla="*/ 1024 h 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276" name="Group 282">
              <a:extLst>
                <a:ext uri="{FF2B5EF4-FFF2-40B4-BE49-F238E27FC236}">
                  <a16:creationId xmlns:a16="http://schemas.microsoft.com/office/drawing/2014/main" id="{AA9023F9-FFED-4143-AFF1-3545E69A0FB9}"/>
                </a:ext>
              </a:extLst>
            </p:cNvPr>
            <p:cNvGrpSpPr>
              <a:grpSpLocks/>
            </p:cNvGrpSpPr>
            <p:nvPr/>
          </p:nvGrpSpPr>
          <p:grpSpPr bwMode="auto">
            <a:xfrm flipH="1">
              <a:off x="4581" y="1744"/>
              <a:ext cx="734" cy="1200"/>
              <a:chOff x="448" y="1746"/>
              <a:chExt cx="724" cy="1188"/>
            </a:xfrm>
          </p:grpSpPr>
          <p:grpSp>
            <p:nvGrpSpPr>
              <p:cNvPr id="284" name="Group 283">
                <a:extLst>
                  <a:ext uri="{FF2B5EF4-FFF2-40B4-BE49-F238E27FC236}">
                    <a16:creationId xmlns:a16="http://schemas.microsoft.com/office/drawing/2014/main" id="{BE49F59A-9827-4B34-8896-F4A99FA68FC3}"/>
                  </a:ext>
                </a:extLst>
              </p:cNvPr>
              <p:cNvGrpSpPr>
                <a:grpSpLocks/>
              </p:cNvGrpSpPr>
              <p:nvPr/>
            </p:nvGrpSpPr>
            <p:grpSpPr bwMode="auto">
              <a:xfrm>
                <a:off x="454" y="1752"/>
                <a:ext cx="712" cy="1176"/>
                <a:chOff x="454" y="1752"/>
                <a:chExt cx="712" cy="1176"/>
              </a:xfrm>
            </p:grpSpPr>
            <p:sp>
              <p:nvSpPr>
                <p:cNvPr id="286" name="Freeform 284">
                  <a:extLst>
                    <a:ext uri="{FF2B5EF4-FFF2-40B4-BE49-F238E27FC236}">
                      <a16:creationId xmlns:a16="http://schemas.microsoft.com/office/drawing/2014/main" id="{A82460FB-33AC-4ECC-AB72-E6A333059680}"/>
                    </a:ext>
                  </a:extLst>
                </p:cNvPr>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212121"/>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87" name="Freeform 285">
                  <a:extLst>
                    <a:ext uri="{FF2B5EF4-FFF2-40B4-BE49-F238E27FC236}">
                      <a16:creationId xmlns:a16="http://schemas.microsoft.com/office/drawing/2014/main" id="{69513BD0-8DBD-4B9F-AAC0-B56AACC8DEA8}"/>
                    </a:ext>
                  </a:extLst>
                </p:cNvPr>
                <p:cNvSpPr>
                  <a:spLocks/>
                </p:cNvSpPr>
                <p:nvPr/>
              </p:nvSpPr>
              <p:spPr bwMode="auto">
                <a:xfrm>
                  <a:off x="458" y="2912"/>
                  <a:ext cx="708" cy="16"/>
                </a:xfrm>
                <a:custGeom>
                  <a:avLst/>
                  <a:gdLst>
                    <a:gd name="T0" fmla="*/ 708 w 358"/>
                    <a:gd name="T1" fmla="*/ 2 h 8"/>
                    <a:gd name="T2" fmla="*/ 47 w 358"/>
                    <a:gd name="T3" fmla="*/ 2 h 8"/>
                    <a:gd name="T4" fmla="*/ 16 w 358"/>
                    <a:gd name="T5" fmla="*/ 2 h 8"/>
                    <a:gd name="T6" fmla="*/ 0 w 358"/>
                    <a:gd name="T7" fmla="*/ 16 h 8"/>
                    <a:gd name="T8" fmla="*/ 47 w 358"/>
                    <a:gd name="T9" fmla="*/ 16 h 8"/>
                    <a:gd name="T10" fmla="*/ 708 w 358"/>
                    <a:gd name="T11" fmla="*/ 16 h 8"/>
                    <a:gd name="T12" fmla="*/ 708 w 358"/>
                    <a:gd name="T13" fmla="*/ 0 h 8"/>
                    <a:gd name="T14" fmla="*/ 708 w 358"/>
                    <a:gd name="T15" fmla="*/ 2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3E3E3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sp>
            <p:nvSpPr>
              <p:cNvPr id="285" name="Freeform 286">
                <a:extLst>
                  <a:ext uri="{FF2B5EF4-FFF2-40B4-BE49-F238E27FC236}">
                    <a16:creationId xmlns:a16="http://schemas.microsoft.com/office/drawing/2014/main" id="{335B288C-2F2F-4FE9-979A-962781906227}"/>
                  </a:ext>
                </a:extLst>
              </p:cNvPr>
              <p:cNvSpPr>
                <a:spLocks noEditPoints="1"/>
              </p:cNvSpPr>
              <p:nvPr/>
            </p:nvSpPr>
            <p:spPr bwMode="auto">
              <a:xfrm>
                <a:off x="448" y="1746"/>
                <a:ext cx="724" cy="1188"/>
              </a:xfrm>
              <a:custGeom>
                <a:avLst/>
                <a:gdLst>
                  <a:gd name="T0" fmla="*/ 724 w 366"/>
                  <a:gd name="T1" fmla="*/ 1186 h 600"/>
                  <a:gd name="T2" fmla="*/ 724 w 366"/>
                  <a:gd name="T3" fmla="*/ 1024 h 600"/>
                  <a:gd name="T4" fmla="*/ 724 w 366"/>
                  <a:gd name="T5" fmla="*/ 4 h 600"/>
                  <a:gd name="T6" fmla="*/ 722 w 366"/>
                  <a:gd name="T7" fmla="*/ 0 h 600"/>
                  <a:gd name="T8" fmla="*/ 722 w 366"/>
                  <a:gd name="T9" fmla="*/ 0 h 600"/>
                  <a:gd name="T10" fmla="*/ 57 w 366"/>
                  <a:gd name="T11" fmla="*/ 0 h 600"/>
                  <a:gd name="T12" fmla="*/ 4 w 366"/>
                  <a:gd name="T13" fmla="*/ 0 h 600"/>
                  <a:gd name="T14" fmla="*/ 0 w 366"/>
                  <a:gd name="T15" fmla="*/ 2 h 600"/>
                  <a:gd name="T16" fmla="*/ 0 w 366"/>
                  <a:gd name="T17" fmla="*/ 4 h 600"/>
                  <a:gd name="T18" fmla="*/ 0 w 366"/>
                  <a:gd name="T19" fmla="*/ 1024 h 600"/>
                  <a:gd name="T20" fmla="*/ 0 w 366"/>
                  <a:gd name="T21" fmla="*/ 1186 h 600"/>
                  <a:gd name="T22" fmla="*/ 4 w 366"/>
                  <a:gd name="T23" fmla="*/ 1188 h 600"/>
                  <a:gd name="T24" fmla="*/ 4 w 366"/>
                  <a:gd name="T25" fmla="*/ 1188 h 600"/>
                  <a:gd name="T26" fmla="*/ 4 w 366"/>
                  <a:gd name="T27" fmla="*/ 1188 h 600"/>
                  <a:gd name="T28" fmla="*/ 57 w 366"/>
                  <a:gd name="T29" fmla="*/ 1188 h 600"/>
                  <a:gd name="T30" fmla="*/ 722 w 366"/>
                  <a:gd name="T31" fmla="*/ 1188 h 600"/>
                  <a:gd name="T32" fmla="*/ 724 w 366"/>
                  <a:gd name="T33" fmla="*/ 1186 h 600"/>
                  <a:gd name="T34" fmla="*/ 724 w 366"/>
                  <a:gd name="T35" fmla="*/ 1186 h 600"/>
                  <a:gd name="T36" fmla="*/ 6 w 366"/>
                  <a:gd name="T37" fmla="*/ 1024 h 600"/>
                  <a:gd name="T38" fmla="*/ 6 w 366"/>
                  <a:gd name="T39" fmla="*/ 6 h 600"/>
                  <a:gd name="T40" fmla="*/ 22 w 366"/>
                  <a:gd name="T41" fmla="*/ 6 h 600"/>
                  <a:gd name="T42" fmla="*/ 22 w 366"/>
                  <a:gd name="T43" fmla="*/ 1024 h 600"/>
                  <a:gd name="T44" fmla="*/ 22 w 366"/>
                  <a:gd name="T45" fmla="*/ 1162 h 600"/>
                  <a:gd name="T46" fmla="*/ 6 w 366"/>
                  <a:gd name="T47" fmla="*/ 1178 h 600"/>
                  <a:gd name="T48" fmla="*/ 6 w 366"/>
                  <a:gd name="T49" fmla="*/ 1024 h 600"/>
                  <a:gd name="T50" fmla="*/ 718 w 366"/>
                  <a:gd name="T51" fmla="*/ 1182 h 600"/>
                  <a:gd name="T52" fmla="*/ 57 w 366"/>
                  <a:gd name="T53" fmla="*/ 1182 h 600"/>
                  <a:gd name="T54" fmla="*/ 10 w 366"/>
                  <a:gd name="T55" fmla="*/ 1182 h 600"/>
                  <a:gd name="T56" fmla="*/ 26 w 366"/>
                  <a:gd name="T57" fmla="*/ 1168 h 600"/>
                  <a:gd name="T58" fmla="*/ 57 w 366"/>
                  <a:gd name="T59" fmla="*/ 1168 h 600"/>
                  <a:gd name="T60" fmla="*/ 718 w 366"/>
                  <a:gd name="T61" fmla="*/ 1168 h 600"/>
                  <a:gd name="T62" fmla="*/ 718 w 366"/>
                  <a:gd name="T63" fmla="*/ 1166 h 600"/>
                  <a:gd name="T64" fmla="*/ 718 w 366"/>
                  <a:gd name="T65" fmla="*/ 1182 h 600"/>
                  <a:gd name="T66" fmla="*/ 718 w 366"/>
                  <a:gd name="T67" fmla="*/ 1024 h 600"/>
                  <a:gd name="T68" fmla="*/ 718 w 366"/>
                  <a:gd name="T69" fmla="*/ 1162 h 600"/>
                  <a:gd name="T70" fmla="*/ 718 w 366"/>
                  <a:gd name="T71" fmla="*/ 1162 h 600"/>
                  <a:gd name="T72" fmla="*/ 57 w 366"/>
                  <a:gd name="T73" fmla="*/ 1162 h 600"/>
                  <a:gd name="T74" fmla="*/ 28 w 366"/>
                  <a:gd name="T75" fmla="*/ 1162 h 600"/>
                  <a:gd name="T76" fmla="*/ 28 w 366"/>
                  <a:gd name="T77" fmla="*/ 1024 h 600"/>
                  <a:gd name="T78" fmla="*/ 28 w 366"/>
                  <a:gd name="T79" fmla="*/ 6 h 600"/>
                  <a:gd name="T80" fmla="*/ 57 w 366"/>
                  <a:gd name="T81" fmla="*/ 6 h 600"/>
                  <a:gd name="T82" fmla="*/ 718 w 366"/>
                  <a:gd name="T83" fmla="*/ 6 h 600"/>
                  <a:gd name="T84" fmla="*/ 718 w 366"/>
                  <a:gd name="T85" fmla="*/ 1024 h 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277" name="Group 287">
              <a:extLst>
                <a:ext uri="{FF2B5EF4-FFF2-40B4-BE49-F238E27FC236}">
                  <a16:creationId xmlns:a16="http://schemas.microsoft.com/office/drawing/2014/main" id="{9C7D57C5-BDDF-4648-B82E-24E47D8B1F89}"/>
                </a:ext>
              </a:extLst>
            </p:cNvPr>
            <p:cNvGrpSpPr>
              <a:grpSpLocks/>
            </p:cNvGrpSpPr>
            <p:nvPr/>
          </p:nvGrpSpPr>
          <p:grpSpPr bwMode="auto">
            <a:xfrm flipH="1">
              <a:off x="3799" y="1744"/>
              <a:ext cx="734" cy="1200"/>
              <a:chOff x="448" y="1746"/>
              <a:chExt cx="724" cy="1188"/>
            </a:xfrm>
          </p:grpSpPr>
          <p:grpSp>
            <p:nvGrpSpPr>
              <p:cNvPr id="280" name="Group 288">
                <a:extLst>
                  <a:ext uri="{FF2B5EF4-FFF2-40B4-BE49-F238E27FC236}">
                    <a16:creationId xmlns:a16="http://schemas.microsoft.com/office/drawing/2014/main" id="{39EE5424-22C0-4EB1-B225-D72D51C65996}"/>
                  </a:ext>
                </a:extLst>
              </p:cNvPr>
              <p:cNvGrpSpPr>
                <a:grpSpLocks/>
              </p:cNvGrpSpPr>
              <p:nvPr/>
            </p:nvGrpSpPr>
            <p:grpSpPr bwMode="auto">
              <a:xfrm>
                <a:off x="454" y="1752"/>
                <a:ext cx="712" cy="1176"/>
                <a:chOff x="454" y="1752"/>
                <a:chExt cx="712" cy="1176"/>
              </a:xfrm>
            </p:grpSpPr>
            <p:sp>
              <p:nvSpPr>
                <p:cNvPr id="282" name="Freeform 289">
                  <a:extLst>
                    <a:ext uri="{FF2B5EF4-FFF2-40B4-BE49-F238E27FC236}">
                      <a16:creationId xmlns:a16="http://schemas.microsoft.com/office/drawing/2014/main" id="{0DEF2BA0-AA95-4A05-A122-18EC9963AFBC}"/>
                    </a:ext>
                  </a:extLst>
                </p:cNvPr>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212121"/>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83" name="Freeform 290">
                  <a:extLst>
                    <a:ext uri="{FF2B5EF4-FFF2-40B4-BE49-F238E27FC236}">
                      <a16:creationId xmlns:a16="http://schemas.microsoft.com/office/drawing/2014/main" id="{F7BF0467-17C2-445F-B6F9-03E68F831469}"/>
                    </a:ext>
                  </a:extLst>
                </p:cNvPr>
                <p:cNvSpPr>
                  <a:spLocks/>
                </p:cNvSpPr>
                <p:nvPr/>
              </p:nvSpPr>
              <p:spPr bwMode="auto">
                <a:xfrm>
                  <a:off x="458" y="2912"/>
                  <a:ext cx="708" cy="16"/>
                </a:xfrm>
                <a:custGeom>
                  <a:avLst/>
                  <a:gdLst>
                    <a:gd name="T0" fmla="*/ 708 w 358"/>
                    <a:gd name="T1" fmla="*/ 2 h 8"/>
                    <a:gd name="T2" fmla="*/ 47 w 358"/>
                    <a:gd name="T3" fmla="*/ 2 h 8"/>
                    <a:gd name="T4" fmla="*/ 16 w 358"/>
                    <a:gd name="T5" fmla="*/ 2 h 8"/>
                    <a:gd name="T6" fmla="*/ 0 w 358"/>
                    <a:gd name="T7" fmla="*/ 16 h 8"/>
                    <a:gd name="T8" fmla="*/ 47 w 358"/>
                    <a:gd name="T9" fmla="*/ 16 h 8"/>
                    <a:gd name="T10" fmla="*/ 708 w 358"/>
                    <a:gd name="T11" fmla="*/ 16 h 8"/>
                    <a:gd name="T12" fmla="*/ 708 w 358"/>
                    <a:gd name="T13" fmla="*/ 0 h 8"/>
                    <a:gd name="T14" fmla="*/ 708 w 358"/>
                    <a:gd name="T15" fmla="*/ 2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3E3E3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sp>
            <p:nvSpPr>
              <p:cNvPr id="281" name="Freeform 291">
                <a:extLst>
                  <a:ext uri="{FF2B5EF4-FFF2-40B4-BE49-F238E27FC236}">
                    <a16:creationId xmlns:a16="http://schemas.microsoft.com/office/drawing/2014/main" id="{44FBD8E6-DBE5-4846-9CA0-4343B72E440A}"/>
                  </a:ext>
                </a:extLst>
              </p:cNvPr>
              <p:cNvSpPr>
                <a:spLocks noEditPoints="1"/>
              </p:cNvSpPr>
              <p:nvPr/>
            </p:nvSpPr>
            <p:spPr bwMode="auto">
              <a:xfrm>
                <a:off x="448" y="1746"/>
                <a:ext cx="724" cy="1188"/>
              </a:xfrm>
              <a:custGeom>
                <a:avLst/>
                <a:gdLst>
                  <a:gd name="T0" fmla="*/ 724 w 366"/>
                  <a:gd name="T1" fmla="*/ 1186 h 600"/>
                  <a:gd name="T2" fmla="*/ 724 w 366"/>
                  <a:gd name="T3" fmla="*/ 1024 h 600"/>
                  <a:gd name="T4" fmla="*/ 724 w 366"/>
                  <a:gd name="T5" fmla="*/ 4 h 600"/>
                  <a:gd name="T6" fmla="*/ 722 w 366"/>
                  <a:gd name="T7" fmla="*/ 0 h 600"/>
                  <a:gd name="T8" fmla="*/ 722 w 366"/>
                  <a:gd name="T9" fmla="*/ 0 h 600"/>
                  <a:gd name="T10" fmla="*/ 57 w 366"/>
                  <a:gd name="T11" fmla="*/ 0 h 600"/>
                  <a:gd name="T12" fmla="*/ 4 w 366"/>
                  <a:gd name="T13" fmla="*/ 0 h 600"/>
                  <a:gd name="T14" fmla="*/ 0 w 366"/>
                  <a:gd name="T15" fmla="*/ 2 h 600"/>
                  <a:gd name="T16" fmla="*/ 0 w 366"/>
                  <a:gd name="T17" fmla="*/ 4 h 600"/>
                  <a:gd name="T18" fmla="*/ 0 w 366"/>
                  <a:gd name="T19" fmla="*/ 1024 h 600"/>
                  <a:gd name="T20" fmla="*/ 0 w 366"/>
                  <a:gd name="T21" fmla="*/ 1186 h 600"/>
                  <a:gd name="T22" fmla="*/ 4 w 366"/>
                  <a:gd name="T23" fmla="*/ 1188 h 600"/>
                  <a:gd name="T24" fmla="*/ 4 w 366"/>
                  <a:gd name="T25" fmla="*/ 1188 h 600"/>
                  <a:gd name="T26" fmla="*/ 4 w 366"/>
                  <a:gd name="T27" fmla="*/ 1188 h 600"/>
                  <a:gd name="T28" fmla="*/ 57 w 366"/>
                  <a:gd name="T29" fmla="*/ 1188 h 600"/>
                  <a:gd name="T30" fmla="*/ 722 w 366"/>
                  <a:gd name="T31" fmla="*/ 1188 h 600"/>
                  <a:gd name="T32" fmla="*/ 724 w 366"/>
                  <a:gd name="T33" fmla="*/ 1186 h 600"/>
                  <a:gd name="T34" fmla="*/ 724 w 366"/>
                  <a:gd name="T35" fmla="*/ 1186 h 600"/>
                  <a:gd name="T36" fmla="*/ 6 w 366"/>
                  <a:gd name="T37" fmla="*/ 1024 h 600"/>
                  <a:gd name="T38" fmla="*/ 6 w 366"/>
                  <a:gd name="T39" fmla="*/ 6 h 600"/>
                  <a:gd name="T40" fmla="*/ 22 w 366"/>
                  <a:gd name="T41" fmla="*/ 6 h 600"/>
                  <a:gd name="T42" fmla="*/ 22 w 366"/>
                  <a:gd name="T43" fmla="*/ 1024 h 600"/>
                  <a:gd name="T44" fmla="*/ 22 w 366"/>
                  <a:gd name="T45" fmla="*/ 1162 h 600"/>
                  <a:gd name="T46" fmla="*/ 6 w 366"/>
                  <a:gd name="T47" fmla="*/ 1178 h 600"/>
                  <a:gd name="T48" fmla="*/ 6 w 366"/>
                  <a:gd name="T49" fmla="*/ 1024 h 600"/>
                  <a:gd name="T50" fmla="*/ 718 w 366"/>
                  <a:gd name="T51" fmla="*/ 1182 h 600"/>
                  <a:gd name="T52" fmla="*/ 57 w 366"/>
                  <a:gd name="T53" fmla="*/ 1182 h 600"/>
                  <a:gd name="T54" fmla="*/ 10 w 366"/>
                  <a:gd name="T55" fmla="*/ 1182 h 600"/>
                  <a:gd name="T56" fmla="*/ 26 w 366"/>
                  <a:gd name="T57" fmla="*/ 1168 h 600"/>
                  <a:gd name="T58" fmla="*/ 57 w 366"/>
                  <a:gd name="T59" fmla="*/ 1168 h 600"/>
                  <a:gd name="T60" fmla="*/ 718 w 366"/>
                  <a:gd name="T61" fmla="*/ 1168 h 600"/>
                  <a:gd name="T62" fmla="*/ 718 w 366"/>
                  <a:gd name="T63" fmla="*/ 1166 h 600"/>
                  <a:gd name="T64" fmla="*/ 718 w 366"/>
                  <a:gd name="T65" fmla="*/ 1182 h 600"/>
                  <a:gd name="T66" fmla="*/ 718 w 366"/>
                  <a:gd name="T67" fmla="*/ 1024 h 600"/>
                  <a:gd name="T68" fmla="*/ 718 w 366"/>
                  <a:gd name="T69" fmla="*/ 1162 h 600"/>
                  <a:gd name="T70" fmla="*/ 718 w 366"/>
                  <a:gd name="T71" fmla="*/ 1162 h 600"/>
                  <a:gd name="T72" fmla="*/ 57 w 366"/>
                  <a:gd name="T73" fmla="*/ 1162 h 600"/>
                  <a:gd name="T74" fmla="*/ 28 w 366"/>
                  <a:gd name="T75" fmla="*/ 1162 h 600"/>
                  <a:gd name="T76" fmla="*/ 28 w 366"/>
                  <a:gd name="T77" fmla="*/ 1024 h 600"/>
                  <a:gd name="T78" fmla="*/ 28 w 366"/>
                  <a:gd name="T79" fmla="*/ 6 h 600"/>
                  <a:gd name="T80" fmla="*/ 57 w 366"/>
                  <a:gd name="T81" fmla="*/ 6 h 600"/>
                  <a:gd name="T82" fmla="*/ 718 w 366"/>
                  <a:gd name="T83" fmla="*/ 6 h 600"/>
                  <a:gd name="T84" fmla="*/ 718 w 366"/>
                  <a:gd name="T85" fmla="*/ 1024 h 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sp>
          <p:nvSpPr>
            <p:cNvPr id="278" name="Rectangle 292">
              <a:extLst>
                <a:ext uri="{FF2B5EF4-FFF2-40B4-BE49-F238E27FC236}">
                  <a16:creationId xmlns:a16="http://schemas.microsoft.com/office/drawing/2014/main" id="{C50B4FED-3591-4222-9EF6-96B3B50CAC5E}"/>
                </a:ext>
              </a:extLst>
            </p:cNvPr>
            <p:cNvSpPr>
              <a:spLocks noChangeArrowheads="1"/>
            </p:cNvSpPr>
            <p:nvPr/>
          </p:nvSpPr>
          <p:spPr bwMode="auto">
            <a:xfrm>
              <a:off x="2126" y="2922"/>
              <a:ext cx="726" cy="22"/>
            </a:xfrm>
            <a:prstGeom prst="rect">
              <a:avLst/>
            </a:prstGeom>
            <a:solidFill>
              <a:srgbClr val="4D4D4D"/>
            </a:solidFill>
            <a:ln w="1143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sp>
          <p:nvSpPr>
            <p:cNvPr id="279" name="Rectangle 293">
              <a:extLst>
                <a:ext uri="{FF2B5EF4-FFF2-40B4-BE49-F238E27FC236}">
                  <a16:creationId xmlns:a16="http://schemas.microsoft.com/office/drawing/2014/main" id="{672AFFD3-33D4-4AF9-8178-A15A404A6CFD}"/>
                </a:ext>
              </a:extLst>
            </p:cNvPr>
            <p:cNvSpPr>
              <a:spLocks noChangeArrowheads="1"/>
            </p:cNvSpPr>
            <p:nvPr/>
          </p:nvSpPr>
          <p:spPr bwMode="auto">
            <a:xfrm>
              <a:off x="2909" y="2922"/>
              <a:ext cx="726" cy="22"/>
            </a:xfrm>
            <a:prstGeom prst="rect">
              <a:avLst/>
            </a:prstGeom>
            <a:solidFill>
              <a:srgbClr val="4D4D4D"/>
            </a:solidFill>
            <a:ln w="1143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a:p>
          </p:txBody>
        </p:sp>
      </p:grpSp>
    </p:spTree>
    <p:extLst>
      <p:ext uri="{BB962C8B-B14F-4D97-AF65-F5344CB8AC3E}">
        <p14:creationId xmlns:p14="http://schemas.microsoft.com/office/powerpoint/2010/main" val="205356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par>
                                <p:cTn id="8" presetID="12" presetClass="exit" presetSubtype="4" fill="hold" nodeType="withEffect">
                                  <p:stCondLst>
                                    <p:cond delay="0"/>
                                  </p:stCondLst>
                                  <p:childTnLst>
                                    <p:animEffect transition="out" filter="slide(fromBottom)">
                                      <p:cBhvr>
                                        <p:cTn id="9" dur="500"/>
                                        <p:tgtEl>
                                          <p:spTgt spid="48"/>
                                        </p:tgtEl>
                                      </p:cBhvr>
                                    </p:animEffect>
                                    <p:set>
                                      <p:cBhvr>
                                        <p:cTn id="10" dur="1" fill="hold">
                                          <p:stCondLst>
                                            <p:cond delay="499"/>
                                          </p:stCondLst>
                                        </p:cTn>
                                        <p:tgtEl>
                                          <p:spTgt spid="48"/>
                                        </p:tgtEl>
                                        <p:attrNameLst>
                                          <p:attrName>style.visibility</p:attrName>
                                        </p:attrNameLst>
                                      </p:cBhvr>
                                      <p:to>
                                        <p:strVal val="hidden"/>
                                      </p:to>
                                    </p:set>
                                  </p:childTnLst>
                                </p:cTn>
                              </p:par>
                              <p:par>
                                <p:cTn id="11" presetID="12" presetClass="exit" presetSubtype="4" fill="hold" nodeType="withEffect">
                                  <p:stCondLst>
                                    <p:cond delay="0"/>
                                  </p:stCondLst>
                                  <p:childTnLst>
                                    <p:animEffect transition="out" filter="slide(fromBottom)">
                                      <p:cBhvr>
                                        <p:cTn id="12" dur="500"/>
                                        <p:tgtEl>
                                          <p:spTgt spid="57"/>
                                        </p:tgtEl>
                                      </p:cBhvr>
                                    </p:animEffect>
                                    <p:set>
                                      <p:cBhvr>
                                        <p:cTn id="13" dur="1" fill="hold">
                                          <p:stCondLst>
                                            <p:cond delay="499"/>
                                          </p:stCondLst>
                                        </p:cTn>
                                        <p:tgtEl>
                                          <p:spTgt spid="57"/>
                                        </p:tgtEl>
                                        <p:attrNameLst>
                                          <p:attrName>style.visibility</p:attrName>
                                        </p:attrNameLst>
                                      </p:cBhvr>
                                      <p:to>
                                        <p:strVal val="hidden"/>
                                      </p:to>
                                    </p:set>
                                  </p:childTnLst>
                                </p:cTn>
                              </p:par>
                              <p:par>
                                <p:cTn id="14" presetID="12" presetClass="entr" presetSubtype="1" fill="hold"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slide(fromTop)">
                                      <p:cBhvr>
                                        <p:cTn id="16" dur="500"/>
                                        <p:tgtEl>
                                          <p:spTgt spid="87"/>
                                        </p:tgtEl>
                                      </p:cBhvr>
                                    </p:animEffect>
                                  </p:childTnLst>
                                </p:cTn>
                              </p:par>
                              <p:par>
                                <p:cTn id="17" presetID="12" presetClass="entr" presetSubtype="1"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slide(fromTop)">
                                      <p:cBhvr>
                                        <p:cTn id="19" dur="500"/>
                                        <p:tgtEl>
                                          <p:spTgt spid="84"/>
                                        </p:tgtEl>
                                      </p:cBhvr>
                                    </p:animEffect>
                                  </p:childTnLst>
                                </p:cTn>
                              </p:par>
                              <p:par>
                                <p:cTn id="20" presetID="12" presetClass="entr" presetSubtype="1"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slide(fromTop)">
                                      <p:cBhvr>
                                        <p:cTn id="22" dur="500"/>
                                        <p:tgtEl>
                                          <p:spTgt spid="45"/>
                                        </p:tgtEl>
                                      </p:cBhvr>
                                    </p:animEffect>
                                  </p:childTnLst>
                                </p:cTn>
                              </p:par>
                              <p:par>
                                <p:cTn id="23" presetID="12" presetClass="exit" presetSubtype="4" fill="hold" nodeType="withEffect">
                                  <p:stCondLst>
                                    <p:cond delay="1000"/>
                                  </p:stCondLst>
                                  <p:childTnLst>
                                    <p:animEffect transition="out" filter="slide(fromBottom)">
                                      <p:cBhvr>
                                        <p:cTn id="24" dur="500"/>
                                        <p:tgtEl>
                                          <p:spTgt spid="45"/>
                                        </p:tgtEl>
                                      </p:cBhvr>
                                    </p:animEffect>
                                    <p:set>
                                      <p:cBhvr>
                                        <p:cTn id="25" dur="1" fill="hold">
                                          <p:stCondLst>
                                            <p:cond delay="499"/>
                                          </p:stCondLst>
                                        </p:cTn>
                                        <p:tgtEl>
                                          <p:spTgt spid="45"/>
                                        </p:tgtEl>
                                        <p:attrNameLst>
                                          <p:attrName>style.visibility</p:attrName>
                                        </p:attrNameLst>
                                      </p:cBhvr>
                                      <p:to>
                                        <p:strVal val="hidden"/>
                                      </p:to>
                                    </p:set>
                                  </p:childTnLst>
                                </p:cTn>
                              </p:par>
                              <p:par>
                                <p:cTn id="26" presetID="12" presetClass="entr" presetSubtype="1" fill="hold" nodeType="withEffect">
                                  <p:stCondLst>
                                    <p:cond delay="1000"/>
                                  </p:stCondLst>
                                  <p:childTnLst>
                                    <p:set>
                                      <p:cBhvr>
                                        <p:cTn id="27" dur="1" fill="hold">
                                          <p:stCondLst>
                                            <p:cond delay="0"/>
                                          </p:stCondLst>
                                        </p:cTn>
                                        <p:tgtEl>
                                          <p:spTgt spid="60"/>
                                        </p:tgtEl>
                                        <p:attrNameLst>
                                          <p:attrName>style.visibility</p:attrName>
                                        </p:attrNameLst>
                                      </p:cBhvr>
                                      <p:to>
                                        <p:strVal val="visible"/>
                                      </p:to>
                                    </p:set>
                                    <p:animEffect transition="in" filter="slide(fromTop)">
                                      <p:cBhvr>
                                        <p:cTn id="28" dur="500"/>
                                        <p:tgtEl>
                                          <p:spTgt spid="60"/>
                                        </p:tgtEl>
                                      </p:cBhvr>
                                    </p:animEffect>
                                  </p:childTnLst>
                                </p:cTn>
                              </p:par>
                              <p:par>
                                <p:cTn id="29" presetID="12" presetClass="exit" presetSubtype="4" fill="hold" nodeType="withEffect">
                                  <p:stCondLst>
                                    <p:cond delay="2000"/>
                                  </p:stCondLst>
                                  <p:childTnLst>
                                    <p:animEffect transition="out" filter="slide(fromBottom)">
                                      <p:cBhvr>
                                        <p:cTn id="30" dur="500"/>
                                        <p:tgtEl>
                                          <p:spTgt spid="60"/>
                                        </p:tgtEl>
                                      </p:cBhvr>
                                    </p:animEffect>
                                    <p:set>
                                      <p:cBhvr>
                                        <p:cTn id="31" dur="1" fill="hold">
                                          <p:stCondLst>
                                            <p:cond delay="499"/>
                                          </p:stCondLst>
                                        </p:cTn>
                                        <p:tgtEl>
                                          <p:spTgt spid="60"/>
                                        </p:tgtEl>
                                        <p:attrNameLst>
                                          <p:attrName>style.visibility</p:attrName>
                                        </p:attrNameLst>
                                      </p:cBhvr>
                                      <p:to>
                                        <p:strVal val="hidden"/>
                                      </p:to>
                                    </p:set>
                                  </p:childTnLst>
                                </p:cTn>
                              </p:par>
                              <p:par>
                                <p:cTn id="32" presetID="12" presetClass="entr" presetSubtype="1" fill="hold" nodeType="withEffect">
                                  <p:stCondLst>
                                    <p:cond delay="2000"/>
                                  </p:stCondLst>
                                  <p:childTnLst>
                                    <p:set>
                                      <p:cBhvr>
                                        <p:cTn id="33" dur="1" fill="hold">
                                          <p:stCondLst>
                                            <p:cond delay="0"/>
                                          </p:stCondLst>
                                        </p:cTn>
                                        <p:tgtEl>
                                          <p:spTgt spid="63"/>
                                        </p:tgtEl>
                                        <p:attrNameLst>
                                          <p:attrName>style.visibility</p:attrName>
                                        </p:attrNameLst>
                                      </p:cBhvr>
                                      <p:to>
                                        <p:strVal val="visible"/>
                                      </p:to>
                                    </p:set>
                                    <p:animEffect transition="in" filter="slide(fromTop)">
                                      <p:cBhvr>
                                        <p:cTn id="34" dur="500"/>
                                        <p:tgtEl>
                                          <p:spTgt spid="63"/>
                                        </p:tgtEl>
                                      </p:cBhvr>
                                    </p:animEffect>
                                  </p:childTnLst>
                                </p:cTn>
                              </p:par>
                              <p:par>
                                <p:cTn id="35" presetID="12" presetClass="exit" presetSubtype="4" fill="hold" nodeType="withEffect">
                                  <p:stCondLst>
                                    <p:cond delay="3000"/>
                                  </p:stCondLst>
                                  <p:childTnLst>
                                    <p:animEffect transition="out" filter="slide(fromBottom)">
                                      <p:cBhvr>
                                        <p:cTn id="36" dur="500"/>
                                        <p:tgtEl>
                                          <p:spTgt spid="63"/>
                                        </p:tgtEl>
                                      </p:cBhvr>
                                    </p:animEffect>
                                    <p:set>
                                      <p:cBhvr>
                                        <p:cTn id="37" dur="1" fill="hold">
                                          <p:stCondLst>
                                            <p:cond delay="499"/>
                                          </p:stCondLst>
                                        </p:cTn>
                                        <p:tgtEl>
                                          <p:spTgt spid="63"/>
                                        </p:tgtEl>
                                        <p:attrNameLst>
                                          <p:attrName>style.visibility</p:attrName>
                                        </p:attrNameLst>
                                      </p:cBhvr>
                                      <p:to>
                                        <p:strVal val="hidden"/>
                                      </p:to>
                                    </p:set>
                                  </p:childTnLst>
                                </p:cTn>
                              </p:par>
                              <p:par>
                                <p:cTn id="38" presetID="12" presetClass="entr" presetSubtype="1" fill="hold" nodeType="withEffect">
                                  <p:stCondLst>
                                    <p:cond delay="3000"/>
                                  </p:stCondLst>
                                  <p:childTnLst>
                                    <p:set>
                                      <p:cBhvr>
                                        <p:cTn id="39" dur="1" fill="hold">
                                          <p:stCondLst>
                                            <p:cond delay="0"/>
                                          </p:stCondLst>
                                        </p:cTn>
                                        <p:tgtEl>
                                          <p:spTgt spid="66"/>
                                        </p:tgtEl>
                                        <p:attrNameLst>
                                          <p:attrName>style.visibility</p:attrName>
                                        </p:attrNameLst>
                                      </p:cBhvr>
                                      <p:to>
                                        <p:strVal val="visible"/>
                                      </p:to>
                                    </p:set>
                                    <p:animEffect transition="in" filter="slide(fromTop)">
                                      <p:cBhvr>
                                        <p:cTn id="40" dur="500"/>
                                        <p:tgtEl>
                                          <p:spTgt spid="66"/>
                                        </p:tgtEl>
                                      </p:cBhvr>
                                    </p:animEffect>
                                  </p:childTnLst>
                                </p:cTn>
                              </p:par>
                              <p:par>
                                <p:cTn id="41" presetID="12" presetClass="exit" presetSubtype="4" fill="hold" nodeType="withEffect">
                                  <p:stCondLst>
                                    <p:cond delay="4000"/>
                                  </p:stCondLst>
                                  <p:childTnLst>
                                    <p:animEffect transition="out" filter="slide(fromBottom)">
                                      <p:cBhvr>
                                        <p:cTn id="42" dur="500"/>
                                        <p:tgtEl>
                                          <p:spTgt spid="66"/>
                                        </p:tgtEl>
                                      </p:cBhvr>
                                    </p:animEffect>
                                    <p:set>
                                      <p:cBhvr>
                                        <p:cTn id="43" dur="1" fill="hold">
                                          <p:stCondLst>
                                            <p:cond delay="499"/>
                                          </p:stCondLst>
                                        </p:cTn>
                                        <p:tgtEl>
                                          <p:spTgt spid="66"/>
                                        </p:tgtEl>
                                        <p:attrNameLst>
                                          <p:attrName>style.visibility</p:attrName>
                                        </p:attrNameLst>
                                      </p:cBhvr>
                                      <p:to>
                                        <p:strVal val="hidden"/>
                                      </p:to>
                                    </p:set>
                                  </p:childTnLst>
                                </p:cTn>
                              </p:par>
                              <p:par>
                                <p:cTn id="44" presetID="12" presetClass="entr" presetSubtype="1" fill="hold" nodeType="withEffect">
                                  <p:stCondLst>
                                    <p:cond delay="4000"/>
                                  </p:stCondLst>
                                  <p:childTnLst>
                                    <p:set>
                                      <p:cBhvr>
                                        <p:cTn id="45" dur="1" fill="hold">
                                          <p:stCondLst>
                                            <p:cond delay="0"/>
                                          </p:stCondLst>
                                        </p:cTn>
                                        <p:tgtEl>
                                          <p:spTgt spid="69"/>
                                        </p:tgtEl>
                                        <p:attrNameLst>
                                          <p:attrName>style.visibility</p:attrName>
                                        </p:attrNameLst>
                                      </p:cBhvr>
                                      <p:to>
                                        <p:strVal val="visible"/>
                                      </p:to>
                                    </p:set>
                                    <p:animEffect transition="in" filter="slide(fromTop)">
                                      <p:cBhvr>
                                        <p:cTn id="46" dur="500"/>
                                        <p:tgtEl>
                                          <p:spTgt spid="69"/>
                                        </p:tgtEl>
                                      </p:cBhvr>
                                    </p:animEffect>
                                  </p:childTnLst>
                                </p:cTn>
                              </p:par>
                              <p:par>
                                <p:cTn id="47" presetID="12" presetClass="exit" presetSubtype="4" fill="hold" nodeType="withEffect">
                                  <p:stCondLst>
                                    <p:cond delay="5000"/>
                                  </p:stCondLst>
                                  <p:childTnLst>
                                    <p:animEffect transition="out" filter="slide(fromBottom)">
                                      <p:cBhvr>
                                        <p:cTn id="48" dur="500"/>
                                        <p:tgtEl>
                                          <p:spTgt spid="69"/>
                                        </p:tgtEl>
                                      </p:cBhvr>
                                    </p:animEffect>
                                    <p:set>
                                      <p:cBhvr>
                                        <p:cTn id="49" dur="1" fill="hold">
                                          <p:stCondLst>
                                            <p:cond delay="499"/>
                                          </p:stCondLst>
                                        </p:cTn>
                                        <p:tgtEl>
                                          <p:spTgt spid="69"/>
                                        </p:tgtEl>
                                        <p:attrNameLst>
                                          <p:attrName>style.visibility</p:attrName>
                                        </p:attrNameLst>
                                      </p:cBhvr>
                                      <p:to>
                                        <p:strVal val="hidden"/>
                                      </p:to>
                                    </p:set>
                                  </p:childTnLst>
                                </p:cTn>
                              </p:par>
                              <p:par>
                                <p:cTn id="50" presetID="12" presetClass="entr" presetSubtype="1" fill="hold" nodeType="withEffect">
                                  <p:stCondLst>
                                    <p:cond delay="5000"/>
                                  </p:stCondLst>
                                  <p:childTnLst>
                                    <p:set>
                                      <p:cBhvr>
                                        <p:cTn id="51" dur="1" fill="hold">
                                          <p:stCondLst>
                                            <p:cond delay="0"/>
                                          </p:stCondLst>
                                        </p:cTn>
                                        <p:tgtEl>
                                          <p:spTgt spid="72"/>
                                        </p:tgtEl>
                                        <p:attrNameLst>
                                          <p:attrName>style.visibility</p:attrName>
                                        </p:attrNameLst>
                                      </p:cBhvr>
                                      <p:to>
                                        <p:strVal val="visible"/>
                                      </p:to>
                                    </p:set>
                                    <p:animEffect transition="in" filter="slide(fromTop)">
                                      <p:cBhvr>
                                        <p:cTn id="52" dur="500"/>
                                        <p:tgtEl>
                                          <p:spTgt spid="72"/>
                                        </p:tgtEl>
                                      </p:cBhvr>
                                    </p:animEffect>
                                  </p:childTnLst>
                                </p:cTn>
                              </p:par>
                              <p:par>
                                <p:cTn id="53" presetID="12" presetClass="exit" presetSubtype="4" fill="hold" nodeType="withEffect">
                                  <p:stCondLst>
                                    <p:cond delay="6000"/>
                                  </p:stCondLst>
                                  <p:childTnLst>
                                    <p:animEffect transition="out" filter="slide(fromBottom)">
                                      <p:cBhvr>
                                        <p:cTn id="54" dur="500"/>
                                        <p:tgtEl>
                                          <p:spTgt spid="72"/>
                                        </p:tgtEl>
                                      </p:cBhvr>
                                    </p:animEffect>
                                    <p:set>
                                      <p:cBhvr>
                                        <p:cTn id="55" dur="1" fill="hold">
                                          <p:stCondLst>
                                            <p:cond delay="499"/>
                                          </p:stCondLst>
                                        </p:cTn>
                                        <p:tgtEl>
                                          <p:spTgt spid="72"/>
                                        </p:tgtEl>
                                        <p:attrNameLst>
                                          <p:attrName>style.visibility</p:attrName>
                                        </p:attrNameLst>
                                      </p:cBhvr>
                                      <p:to>
                                        <p:strVal val="hidden"/>
                                      </p:to>
                                    </p:set>
                                  </p:childTnLst>
                                </p:cTn>
                              </p:par>
                              <p:par>
                                <p:cTn id="56" presetID="12" presetClass="entr" presetSubtype="1" fill="hold" nodeType="withEffect">
                                  <p:stCondLst>
                                    <p:cond delay="6000"/>
                                  </p:stCondLst>
                                  <p:childTnLst>
                                    <p:set>
                                      <p:cBhvr>
                                        <p:cTn id="57" dur="1" fill="hold">
                                          <p:stCondLst>
                                            <p:cond delay="0"/>
                                          </p:stCondLst>
                                        </p:cTn>
                                        <p:tgtEl>
                                          <p:spTgt spid="75"/>
                                        </p:tgtEl>
                                        <p:attrNameLst>
                                          <p:attrName>style.visibility</p:attrName>
                                        </p:attrNameLst>
                                      </p:cBhvr>
                                      <p:to>
                                        <p:strVal val="visible"/>
                                      </p:to>
                                    </p:set>
                                    <p:animEffect transition="in" filter="slide(fromTop)">
                                      <p:cBhvr>
                                        <p:cTn id="58" dur="500"/>
                                        <p:tgtEl>
                                          <p:spTgt spid="75"/>
                                        </p:tgtEl>
                                      </p:cBhvr>
                                    </p:animEffect>
                                  </p:childTnLst>
                                </p:cTn>
                              </p:par>
                              <p:par>
                                <p:cTn id="59" presetID="12" presetClass="exit" presetSubtype="4" fill="hold" nodeType="withEffect">
                                  <p:stCondLst>
                                    <p:cond delay="7000"/>
                                  </p:stCondLst>
                                  <p:childTnLst>
                                    <p:animEffect transition="out" filter="slide(fromBottom)">
                                      <p:cBhvr>
                                        <p:cTn id="60" dur="500"/>
                                        <p:tgtEl>
                                          <p:spTgt spid="75"/>
                                        </p:tgtEl>
                                      </p:cBhvr>
                                    </p:animEffect>
                                    <p:set>
                                      <p:cBhvr>
                                        <p:cTn id="61" dur="1" fill="hold">
                                          <p:stCondLst>
                                            <p:cond delay="499"/>
                                          </p:stCondLst>
                                        </p:cTn>
                                        <p:tgtEl>
                                          <p:spTgt spid="75"/>
                                        </p:tgtEl>
                                        <p:attrNameLst>
                                          <p:attrName>style.visibility</p:attrName>
                                        </p:attrNameLst>
                                      </p:cBhvr>
                                      <p:to>
                                        <p:strVal val="hidden"/>
                                      </p:to>
                                    </p:set>
                                  </p:childTnLst>
                                </p:cTn>
                              </p:par>
                              <p:par>
                                <p:cTn id="62" presetID="12" presetClass="entr" presetSubtype="1" fill="hold" nodeType="withEffect">
                                  <p:stCondLst>
                                    <p:cond delay="7000"/>
                                  </p:stCondLst>
                                  <p:childTnLst>
                                    <p:set>
                                      <p:cBhvr>
                                        <p:cTn id="63" dur="1" fill="hold">
                                          <p:stCondLst>
                                            <p:cond delay="0"/>
                                          </p:stCondLst>
                                        </p:cTn>
                                        <p:tgtEl>
                                          <p:spTgt spid="78"/>
                                        </p:tgtEl>
                                        <p:attrNameLst>
                                          <p:attrName>style.visibility</p:attrName>
                                        </p:attrNameLst>
                                      </p:cBhvr>
                                      <p:to>
                                        <p:strVal val="visible"/>
                                      </p:to>
                                    </p:set>
                                    <p:animEffect transition="in" filter="slide(fromTop)">
                                      <p:cBhvr>
                                        <p:cTn id="64" dur="500"/>
                                        <p:tgtEl>
                                          <p:spTgt spid="78"/>
                                        </p:tgtEl>
                                      </p:cBhvr>
                                    </p:animEffect>
                                  </p:childTnLst>
                                </p:cTn>
                              </p:par>
                              <p:par>
                                <p:cTn id="65" presetID="12" presetClass="exit" presetSubtype="4" fill="hold" nodeType="withEffect">
                                  <p:stCondLst>
                                    <p:cond delay="8000"/>
                                  </p:stCondLst>
                                  <p:childTnLst>
                                    <p:animEffect transition="out" filter="slide(fromBottom)">
                                      <p:cBhvr>
                                        <p:cTn id="66" dur="500"/>
                                        <p:tgtEl>
                                          <p:spTgt spid="78"/>
                                        </p:tgtEl>
                                      </p:cBhvr>
                                    </p:animEffect>
                                    <p:set>
                                      <p:cBhvr>
                                        <p:cTn id="67" dur="1" fill="hold">
                                          <p:stCondLst>
                                            <p:cond delay="499"/>
                                          </p:stCondLst>
                                        </p:cTn>
                                        <p:tgtEl>
                                          <p:spTgt spid="78"/>
                                        </p:tgtEl>
                                        <p:attrNameLst>
                                          <p:attrName>style.visibility</p:attrName>
                                        </p:attrNameLst>
                                      </p:cBhvr>
                                      <p:to>
                                        <p:strVal val="hidden"/>
                                      </p:to>
                                    </p:set>
                                  </p:childTnLst>
                                </p:cTn>
                              </p:par>
                              <p:par>
                                <p:cTn id="68" presetID="12" presetClass="entr" presetSubtype="1" fill="hold" nodeType="withEffect">
                                  <p:stCondLst>
                                    <p:cond delay="8000"/>
                                  </p:stCondLst>
                                  <p:childTnLst>
                                    <p:set>
                                      <p:cBhvr>
                                        <p:cTn id="69" dur="1" fill="hold">
                                          <p:stCondLst>
                                            <p:cond delay="0"/>
                                          </p:stCondLst>
                                        </p:cTn>
                                        <p:tgtEl>
                                          <p:spTgt spid="81"/>
                                        </p:tgtEl>
                                        <p:attrNameLst>
                                          <p:attrName>style.visibility</p:attrName>
                                        </p:attrNameLst>
                                      </p:cBhvr>
                                      <p:to>
                                        <p:strVal val="visible"/>
                                      </p:to>
                                    </p:set>
                                    <p:animEffect transition="in" filter="slide(fromTop)">
                                      <p:cBhvr>
                                        <p:cTn id="70" dur="500"/>
                                        <p:tgtEl>
                                          <p:spTgt spid="81"/>
                                        </p:tgtEl>
                                      </p:cBhvr>
                                    </p:animEffect>
                                  </p:childTnLst>
                                </p:cTn>
                              </p:par>
                              <p:par>
                                <p:cTn id="71" presetID="12" presetClass="exit" presetSubtype="4" fill="hold" nodeType="withEffect">
                                  <p:stCondLst>
                                    <p:cond delay="9000"/>
                                  </p:stCondLst>
                                  <p:childTnLst>
                                    <p:animEffect transition="out" filter="slide(fromBottom)">
                                      <p:cBhvr>
                                        <p:cTn id="72" dur="500"/>
                                        <p:tgtEl>
                                          <p:spTgt spid="81"/>
                                        </p:tgtEl>
                                      </p:cBhvr>
                                    </p:animEffect>
                                    <p:set>
                                      <p:cBhvr>
                                        <p:cTn id="73" dur="1" fill="hold">
                                          <p:stCondLst>
                                            <p:cond delay="499"/>
                                          </p:stCondLst>
                                        </p:cTn>
                                        <p:tgtEl>
                                          <p:spTgt spid="81"/>
                                        </p:tgtEl>
                                        <p:attrNameLst>
                                          <p:attrName>style.visibility</p:attrName>
                                        </p:attrNameLst>
                                      </p:cBhvr>
                                      <p:to>
                                        <p:strVal val="hidden"/>
                                      </p:to>
                                    </p:set>
                                  </p:childTnLst>
                                </p:cTn>
                              </p:par>
                              <p:par>
                                <p:cTn id="74" presetID="12" presetClass="entr" presetSubtype="1" fill="hold" nodeType="withEffect">
                                  <p:stCondLst>
                                    <p:cond delay="9000"/>
                                  </p:stCondLst>
                                  <p:childTnLst>
                                    <p:set>
                                      <p:cBhvr>
                                        <p:cTn id="75" dur="1" fill="hold">
                                          <p:stCondLst>
                                            <p:cond delay="0"/>
                                          </p:stCondLst>
                                        </p:cTn>
                                        <p:tgtEl>
                                          <p:spTgt spid="93"/>
                                        </p:tgtEl>
                                        <p:attrNameLst>
                                          <p:attrName>style.visibility</p:attrName>
                                        </p:attrNameLst>
                                      </p:cBhvr>
                                      <p:to>
                                        <p:strVal val="visible"/>
                                      </p:to>
                                    </p:set>
                                    <p:animEffect transition="in" filter="slide(fromTop)">
                                      <p:cBhvr>
                                        <p:cTn id="76" dur="500"/>
                                        <p:tgtEl>
                                          <p:spTgt spid="93"/>
                                        </p:tgtEl>
                                      </p:cBhvr>
                                    </p:animEffect>
                                  </p:childTnLst>
                                </p:cTn>
                              </p:par>
                              <p:par>
                                <p:cTn id="77" presetID="12" presetClass="entr" presetSubtype="1" fill="hold" nodeType="withEffect">
                                  <p:stCondLst>
                                    <p:cond delay="10000"/>
                                  </p:stCondLst>
                                  <p:childTnLst>
                                    <p:set>
                                      <p:cBhvr>
                                        <p:cTn id="78" dur="1" fill="hold">
                                          <p:stCondLst>
                                            <p:cond delay="0"/>
                                          </p:stCondLst>
                                        </p:cTn>
                                        <p:tgtEl>
                                          <p:spTgt spid="99"/>
                                        </p:tgtEl>
                                        <p:attrNameLst>
                                          <p:attrName>style.visibility</p:attrName>
                                        </p:attrNameLst>
                                      </p:cBhvr>
                                      <p:to>
                                        <p:strVal val="visible"/>
                                      </p:to>
                                    </p:set>
                                    <p:animEffect transition="in" filter="slide(fromTop)">
                                      <p:cBhvr>
                                        <p:cTn id="79" dur="500"/>
                                        <p:tgtEl>
                                          <p:spTgt spid="99"/>
                                        </p:tgtEl>
                                      </p:cBhvr>
                                    </p:animEffect>
                                  </p:childTnLst>
                                </p:cTn>
                              </p:par>
                              <p:par>
                                <p:cTn id="80" presetID="12" presetClass="exit" presetSubtype="4" fill="hold" nodeType="withEffect">
                                  <p:stCondLst>
                                    <p:cond delay="10000"/>
                                  </p:stCondLst>
                                  <p:childTnLst>
                                    <p:animEffect transition="out" filter="slide(fromBottom)">
                                      <p:cBhvr>
                                        <p:cTn id="81" dur="500"/>
                                        <p:tgtEl>
                                          <p:spTgt spid="93"/>
                                        </p:tgtEl>
                                      </p:cBhvr>
                                    </p:animEffect>
                                    <p:set>
                                      <p:cBhvr>
                                        <p:cTn id="82" dur="1" fill="hold">
                                          <p:stCondLst>
                                            <p:cond delay="499"/>
                                          </p:stCondLst>
                                        </p:cTn>
                                        <p:tgtEl>
                                          <p:spTgt spid="93"/>
                                        </p:tgtEl>
                                        <p:attrNameLst>
                                          <p:attrName>style.visibility</p:attrName>
                                        </p:attrNameLst>
                                      </p:cBhvr>
                                      <p:to>
                                        <p:strVal val="hidden"/>
                                      </p:to>
                                    </p:set>
                                  </p:childTnLst>
                                </p:cTn>
                              </p:par>
                              <p:par>
                                <p:cTn id="83" presetID="12" presetClass="exit" presetSubtype="4" fill="hold" nodeType="withEffect">
                                  <p:stCondLst>
                                    <p:cond delay="10000"/>
                                  </p:stCondLst>
                                  <p:childTnLst>
                                    <p:animEffect transition="out" filter="slide(fromBottom)">
                                      <p:cBhvr>
                                        <p:cTn id="84" dur="500"/>
                                        <p:tgtEl>
                                          <p:spTgt spid="84"/>
                                        </p:tgtEl>
                                      </p:cBhvr>
                                    </p:animEffect>
                                    <p:set>
                                      <p:cBhvr>
                                        <p:cTn id="85" dur="1" fill="hold">
                                          <p:stCondLst>
                                            <p:cond delay="499"/>
                                          </p:stCondLst>
                                        </p:cTn>
                                        <p:tgtEl>
                                          <p:spTgt spid="84"/>
                                        </p:tgtEl>
                                        <p:attrNameLst>
                                          <p:attrName>style.visibility</p:attrName>
                                        </p:attrNameLst>
                                      </p:cBhvr>
                                      <p:to>
                                        <p:strVal val="hidden"/>
                                      </p:to>
                                    </p:set>
                                  </p:childTnLst>
                                </p:cTn>
                              </p:par>
                              <p:par>
                                <p:cTn id="86" presetID="12" presetClass="entr" presetSubtype="1" fill="hold" nodeType="withEffect">
                                  <p:stCondLst>
                                    <p:cond delay="10000"/>
                                  </p:stCondLst>
                                  <p:childTnLst>
                                    <p:set>
                                      <p:cBhvr>
                                        <p:cTn id="87" dur="1" fill="hold">
                                          <p:stCondLst>
                                            <p:cond delay="0"/>
                                          </p:stCondLst>
                                        </p:cTn>
                                        <p:tgtEl>
                                          <p:spTgt spid="96"/>
                                        </p:tgtEl>
                                        <p:attrNameLst>
                                          <p:attrName>style.visibility</p:attrName>
                                        </p:attrNameLst>
                                      </p:cBhvr>
                                      <p:to>
                                        <p:strVal val="visible"/>
                                      </p:to>
                                    </p:set>
                                    <p:animEffect transition="in" filter="slide(fromTop)">
                                      <p:cBhvr>
                                        <p:cTn id="88" dur="500"/>
                                        <p:tgtEl>
                                          <p:spTgt spid="96"/>
                                        </p:tgtEl>
                                      </p:cBhvr>
                                    </p:animEffect>
                                  </p:childTnLst>
                                </p:cTn>
                              </p:par>
                              <p:par>
                                <p:cTn id="89" presetID="12" presetClass="exit" presetSubtype="4" fill="hold" nodeType="withEffect">
                                  <p:stCondLst>
                                    <p:cond delay="11000"/>
                                  </p:stCondLst>
                                  <p:childTnLst>
                                    <p:animEffect transition="out" filter="slide(fromBottom)">
                                      <p:cBhvr>
                                        <p:cTn id="90" dur="500"/>
                                        <p:tgtEl>
                                          <p:spTgt spid="99"/>
                                        </p:tgtEl>
                                      </p:cBhvr>
                                    </p:animEffect>
                                    <p:set>
                                      <p:cBhvr>
                                        <p:cTn id="91" dur="1" fill="hold">
                                          <p:stCondLst>
                                            <p:cond delay="499"/>
                                          </p:stCondLst>
                                        </p:cTn>
                                        <p:tgtEl>
                                          <p:spTgt spid="99"/>
                                        </p:tgtEl>
                                        <p:attrNameLst>
                                          <p:attrName>style.visibility</p:attrName>
                                        </p:attrNameLst>
                                      </p:cBhvr>
                                      <p:to>
                                        <p:strVal val="hidden"/>
                                      </p:to>
                                    </p:set>
                                  </p:childTnLst>
                                </p:cTn>
                              </p:par>
                              <p:par>
                                <p:cTn id="92" presetID="12" presetClass="entr" presetSubtype="1" fill="hold" nodeType="withEffect">
                                  <p:stCondLst>
                                    <p:cond delay="11000"/>
                                  </p:stCondLst>
                                  <p:childTnLst>
                                    <p:set>
                                      <p:cBhvr>
                                        <p:cTn id="93" dur="1" fill="hold">
                                          <p:stCondLst>
                                            <p:cond delay="0"/>
                                          </p:stCondLst>
                                        </p:cTn>
                                        <p:tgtEl>
                                          <p:spTgt spid="102"/>
                                        </p:tgtEl>
                                        <p:attrNameLst>
                                          <p:attrName>style.visibility</p:attrName>
                                        </p:attrNameLst>
                                      </p:cBhvr>
                                      <p:to>
                                        <p:strVal val="visible"/>
                                      </p:to>
                                    </p:set>
                                    <p:animEffect transition="in" filter="slide(fromTop)">
                                      <p:cBhvr>
                                        <p:cTn id="94" dur="500"/>
                                        <p:tgtEl>
                                          <p:spTgt spid="102"/>
                                        </p:tgtEl>
                                      </p:cBhvr>
                                    </p:animEffect>
                                  </p:childTnLst>
                                </p:cTn>
                              </p:par>
                              <p:par>
                                <p:cTn id="95" presetID="12" presetClass="exit" presetSubtype="4" fill="hold" nodeType="withEffect">
                                  <p:stCondLst>
                                    <p:cond delay="12000"/>
                                  </p:stCondLst>
                                  <p:childTnLst>
                                    <p:animEffect transition="out" filter="slide(fromBottom)">
                                      <p:cBhvr>
                                        <p:cTn id="96" dur="500"/>
                                        <p:tgtEl>
                                          <p:spTgt spid="102"/>
                                        </p:tgtEl>
                                      </p:cBhvr>
                                    </p:animEffect>
                                    <p:set>
                                      <p:cBhvr>
                                        <p:cTn id="97" dur="1" fill="hold">
                                          <p:stCondLst>
                                            <p:cond delay="499"/>
                                          </p:stCondLst>
                                        </p:cTn>
                                        <p:tgtEl>
                                          <p:spTgt spid="102"/>
                                        </p:tgtEl>
                                        <p:attrNameLst>
                                          <p:attrName>style.visibility</p:attrName>
                                        </p:attrNameLst>
                                      </p:cBhvr>
                                      <p:to>
                                        <p:strVal val="hidden"/>
                                      </p:to>
                                    </p:set>
                                  </p:childTnLst>
                                </p:cTn>
                              </p:par>
                              <p:par>
                                <p:cTn id="98" presetID="12" presetClass="entr" presetSubtype="1" fill="hold" nodeType="withEffect">
                                  <p:stCondLst>
                                    <p:cond delay="12000"/>
                                  </p:stCondLst>
                                  <p:childTnLst>
                                    <p:set>
                                      <p:cBhvr>
                                        <p:cTn id="99" dur="1" fill="hold">
                                          <p:stCondLst>
                                            <p:cond delay="0"/>
                                          </p:stCondLst>
                                        </p:cTn>
                                        <p:tgtEl>
                                          <p:spTgt spid="105"/>
                                        </p:tgtEl>
                                        <p:attrNameLst>
                                          <p:attrName>style.visibility</p:attrName>
                                        </p:attrNameLst>
                                      </p:cBhvr>
                                      <p:to>
                                        <p:strVal val="visible"/>
                                      </p:to>
                                    </p:set>
                                    <p:animEffect transition="in" filter="slide(fromTop)">
                                      <p:cBhvr>
                                        <p:cTn id="100" dur="500"/>
                                        <p:tgtEl>
                                          <p:spTgt spid="105"/>
                                        </p:tgtEl>
                                      </p:cBhvr>
                                    </p:animEffect>
                                  </p:childTnLst>
                                </p:cTn>
                              </p:par>
                              <p:par>
                                <p:cTn id="101" presetID="12" presetClass="exit" presetSubtype="4" fill="hold" nodeType="withEffect">
                                  <p:stCondLst>
                                    <p:cond delay="13000"/>
                                  </p:stCondLst>
                                  <p:childTnLst>
                                    <p:animEffect transition="out" filter="slide(fromBottom)">
                                      <p:cBhvr>
                                        <p:cTn id="102" dur="500"/>
                                        <p:tgtEl>
                                          <p:spTgt spid="105"/>
                                        </p:tgtEl>
                                      </p:cBhvr>
                                    </p:animEffect>
                                    <p:set>
                                      <p:cBhvr>
                                        <p:cTn id="103" dur="1" fill="hold">
                                          <p:stCondLst>
                                            <p:cond delay="499"/>
                                          </p:stCondLst>
                                        </p:cTn>
                                        <p:tgtEl>
                                          <p:spTgt spid="105"/>
                                        </p:tgtEl>
                                        <p:attrNameLst>
                                          <p:attrName>style.visibility</p:attrName>
                                        </p:attrNameLst>
                                      </p:cBhvr>
                                      <p:to>
                                        <p:strVal val="hidden"/>
                                      </p:to>
                                    </p:set>
                                  </p:childTnLst>
                                </p:cTn>
                              </p:par>
                              <p:par>
                                <p:cTn id="104" presetID="12" presetClass="entr" presetSubtype="1" fill="hold" nodeType="withEffect">
                                  <p:stCondLst>
                                    <p:cond delay="13000"/>
                                  </p:stCondLst>
                                  <p:childTnLst>
                                    <p:set>
                                      <p:cBhvr>
                                        <p:cTn id="105" dur="1" fill="hold">
                                          <p:stCondLst>
                                            <p:cond delay="0"/>
                                          </p:stCondLst>
                                        </p:cTn>
                                        <p:tgtEl>
                                          <p:spTgt spid="108"/>
                                        </p:tgtEl>
                                        <p:attrNameLst>
                                          <p:attrName>style.visibility</p:attrName>
                                        </p:attrNameLst>
                                      </p:cBhvr>
                                      <p:to>
                                        <p:strVal val="visible"/>
                                      </p:to>
                                    </p:set>
                                    <p:animEffect transition="in" filter="slide(fromTop)">
                                      <p:cBhvr>
                                        <p:cTn id="106" dur="500"/>
                                        <p:tgtEl>
                                          <p:spTgt spid="108"/>
                                        </p:tgtEl>
                                      </p:cBhvr>
                                    </p:animEffect>
                                  </p:childTnLst>
                                </p:cTn>
                              </p:par>
                              <p:par>
                                <p:cTn id="107" presetID="12" presetClass="exit" presetSubtype="4" fill="hold" nodeType="withEffect">
                                  <p:stCondLst>
                                    <p:cond delay="14000"/>
                                  </p:stCondLst>
                                  <p:childTnLst>
                                    <p:animEffect transition="out" filter="slide(fromBottom)">
                                      <p:cBhvr>
                                        <p:cTn id="108" dur="500"/>
                                        <p:tgtEl>
                                          <p:spTgt spid="108"/>
                                        </p:tgtEl>
                                      </p:cBhvr>
                                    </p:animEffect>
                                    <p:set>
                                      <p:cBhvr>
                                        <p:cTn id="109" dur="1" fill="hold">
                                          <p:stCondLst>
                                            <p:cond delay="499"/>
                                          </p:stCondLst>
                                        </p:cTn>
                                        <p:tgtEl>
                                          <p:spTgt spid="108"/>
                                        </p:tgtEl>
                                        <p:attrNameLst>
                                          <p:attrName>style.visibility</p:attrName>
                                        </p:attrNameLst>
                                      </p:cBhvr>
                                      <p:to>
                                        <p:strVal val="hidden"/>
                                      </p:to>
                                    </p:set>
                                  </p:childTnLst>
                                </p:cTn>
                              </p:par>
                              <p:par>
                                <p:cTn id="110" presetID="12" presetClass="entr" presetSubtype="1" fill="hold" nodeType="withEffect">
                                  <p:stCondLst>
                                    <p:cond delay="14000"/>
                                  </p:stCondLst>
                                  <p:childTnLst>
                                    <p:set>
                                      <p:cBhvr>
                                        <p:cTn id="111" dur="1" fill="hold">
                                          <p:stCondLst>
                                            <p:cond delay="0"/>
                                          </p:stCondLst>
                                        </p:cTn>
                                        <p:tgtEl>
                                          <p:spTgt spid="111"/>
                                        </p:tgtEl>
                                        <p:attrNameLst>
                                          <p:attrName>style.visibility</p:attrName>
                                        </p:attrNameLst>
                                      </p:cBhvr>
                                      <p:to>
                                        <p:strVal val="visible"/>
                                      </p:to>
                                    </p:set>
                                    <p:animEffect transition="in" filter="slide(fromTop)">
                                      <p:cBhvr>
                                        <p:cTn id="112" dur="500"/>
                                        <p:tgtEl>
                                          <p:spTgt spid="111"/>
                                        </p:tgtEl>
                                      </p:cBhvr>
                                    </p:animEffect>
                                  </p:childTnLst>
                                </p:cTn>
                              </p:par>
                              <p:par>
                                <p:cTn id="113" presetID="12" presetClass="exit" presetSubtype="4" fill="hold" nodeType="withEffect">
                                  <p:stCondLst>
                                    <p:cond delay="15000"/>
                                  </p:stCondLst>
                                  <p:childTnLst>
                                    <p:animEffect transition="out" filter="slide(fromBottom)">
                                      <p:cBhvr>
                                        <p:cTn id="114" dur="500"/>
                                        <p:tgtEl>
                                          <p:spTgt spid="111"/>
                                        </p:tgtEl>
                                      </p:cBhvr>
                                    </p:animEffect>
                                    <p:set>
                                      <p:cBhvr>
                                        <p:cTn id="115" dur="1" fill="hold">
                                          <p:stCondLst>
                                            <p:cond delay="499"/>
                                          </p:stCondLst>
                                        </p:cTn>
                                        <p:tgtEl>
                                          <p:spTgt spid="111"/>
                                        </p:tgtEl>
                                        <p:attrNameLst>
                                          <p:attrName>style.visibility</p:attrName>
                                        </p:attrNameLst>
                                      </p:cBhvr>
                                      <p:to>
                                        <p:strVal val="hidden"/>
                                      </p:to>
                                    </p:set>
                                  </p:childTnLst>
                                </p:cTn>
                              </p:par>
                              <p:par>
                                <p:cTn id="116" presetID="12" presetClass="entr" presetSubtype="1" fill="hold" nodeType="withEffect">
                                  <p:stCondLst>
                                    <p:cond delay="15000"/>
                                  </p:stCondLst>
                                  <p:childTnLst>
                                    <p:set>
                                      <p:cBhvr>
                                        <p:cTn id="117" dur="1" fill="hold">
                                          <p:stCondLst>
                                            <p:cond delay="0"/>
                                          </p:stCondLst>
                                        </p:cTn>
                                        <p:tgtEl>
                                          <p:spTgt spid="114"/>
                                        </p:tgtEl>
                                        <p:attrNameLst>
                                          <p:attrName>style.visibility</p:attrName>
                                        </p:attrNameLst>
                                      </p:cBhvr>
                                      <p:to>
                                        <p:strVal val="visible"/>
                                      </p:to>
                                    </p:set>
                                    <p:animEffect transition="in" filter="slide(fromTop)">
                                      <p:cBhvr>
                                        <p:cTn id="118" dur="500"/>
                                        <p:tgtEl>
                                          <p:spTgt spid="114"/>
                                        </p:tgtEl>
                                      </p:cBhvr>
                                    </p:animEffect>
                                  </p:childTnLst>
                                </p:cTn>
                              </p:par>
                              <p:par>
                                <p:cTn id="119" presetID="12" presetClass="exit" presetSubtype="4" fill="hold" nodeType="withEffect">
                                  <p:stCondLst>
                                    <p:cond delay="16000"/>
                                  </p:stCondLst>
                                  <p:childTnLst>
                                    <p:animEffect transition="out" filter="slide(fromBottom)">
                                      <p:cBhvr>
                                        <p:cTn id="120" dur="500"/>
                                        <p:tgtEl>
                                          <p:spTgt spid="114"/>
                                        </p:tgtEl>
                                      </p:cBhvr>
                                    </p:animEffect>
                                    <p:set>
                                      <p:cBhvr>
                                        <p:cTn id="121" dur="1" fill="hold">
                                          <p:stCondLst>
                                            <p:cond delay="499"/>
                                          </p:stCondLst>
                                        </p:cTn>
                                        <p:tgtEl>
                                          <p:spTgt spid="114"/>
                                        </p:tgtEl>
                                        <p:attrNameLst>
                                          <p:attrName>style.visibility</p:attrName>
                                        </p:attrNameLst>
                                      </p:cBhvr>
                                      <p:to>
                                        <p:strVal val="hidden"/>
                                      </p:to>
                                    </p:set>
                                  </p:childTnLst>
                                </p:cTn>
                              </p:par>
                              <p:par>
                                <p:cTn id="122" presetID="12" presetClass="entr" presetSubtype="1" fill="hold" nodeType="withEffect">
                                  <p:stCondLst>
                                    <p:cond delay="16000"/>
                                  </p:stCondLst>
                                  <p:childTnLst>
                                    <p:set>
                                      <p:cBhvr>
                                        <p:cTn id="123" dur="1" fill="hold">
                                          <p:stCondLst>
                                            <p:cond delay="0"/>
                                          </p:stCondLst>
                                        </p:cTn>
                                        <p:tgtEl>
                                          <p:spTgt spid="117"/>
                                        </p:tgtEl>
                                        <p:attrNameLst>
                                          <p:attrName>style.visibility</p:attrName>
                                        </p:attrNameLst>
                                      </p:cBhvr>
                                      <p:to>
                                        <p:strVal val="visible"/>
                                      </p:to>
                                    </p:set>
                                    <p:animEffect transition="in" filter="slide(fromTop)">
                                      <p:cBhvr>
                                        <p:cTn id="124" dur="500"/>
                                        <p:tgtEl>
                                          <p:spTgt spid="117"/>
                                        </p:tgtEl>
                                      </p:cBhvr>
                                    </p:animEffect>
                                  </p:childTnLst>
                                </p:cTn>
                              </p:par>
                              <p:par>
                                <p:cTn id="125" presetID="12" presetClass="exit" presetSubtype="4" fill="hold" nodeType="withEffect">
                                  <p:stCondLst>
                                    <p:cond delay="17000"/>
                                  </p:stCondLst>
                                  <p:childTnLst>
                                    <p:animEffect transition="out" filter="slide(fromBottom)">
                                      <p:cBhvr>
                                        <p:cTn id="126" dur="500"/>
                                        <p:tgtEl>
                                          <p:spTgt spid="117"/>
                                        </p:tgtEl>
                                      </p:cBhvr>
                                    </p:animEffect>
                                    <p:set>
                                      <p:cBhvr>
                                        <p:cTn id="127" dur="1" fill="hold">
                                          <p:stCondLst>
                                            <p:cond delay="499"/>
                                          </p:stCondLst>
                                        </p:cTn>
                                        <p:tgtEl>
                                          <p:spTgt spid="117"/>
                                        </p:tgtEl>
                                        <p:attrNameLst>
                                          <p:attrName>style.visibility</p:attrName>
                                        </p:attrNameLst>
                                      </p:cBhvr>
                                      <p:to>
                                        <p:strVal val="hidden"/>
                                      </p:to>
                                    </p:set>
                                  </p:childTnLst>
                                </p:cTn>
                              </p:par>
                              <p:par>
                                <p:cTn id="128" presetID="12" presetClass="entr" presetSubtype="1" fill="hold" nodeType="withEffect">
                                  <p:stCondLst>
                                    <p:cond delay="17000"/>
                                  </p:stCondLst>
                                  <p:childTnLst>
                                    <p:set>
                                      <p:cBhvr>
                                        <p:cTn id="129" dur="1" fill="hold">
                                          <p:stCondLst>
                                            <p:cond delay="0"/>
                                          </p:stCondLst>
                                        </p:cTn>
                                        <p:tgtEl>
                                          <p:spTgt spid="120"/>
                                        </p:tgtEl>
                                        <p:attrNameLst>
                                          <p:attrName>style.visibility</p:attrName>
                                        </p:attrNameLst>
                                      </p:cBhvr>
                                      <p:to>
                                        <p:strVal val="visible"/>
                                      </p:to>
                                    </p:set>
                                    <p:animEffect transition="in" filter="slide(fromTop)">
                                      <p:cBhvr>
                                        <p:cTn id="130" dur="500"/>
                                        <p:tgtEl>
                                          <p:spTgt spid="120"/>
                                        </p:tgtEl>
                                      </p:cBhvr>
                                    </p:animEffect>
                                  </p:childTnLst>
                                </p:cTn>
                              </p:par>
                              <p:par>
                                <p:cTn id="131" presetID="12" presetClass="exit" presetSubtype="4" fill="hold" nodeType="withEffect">
                                  <p:stCondLst>
                                    <p:cond delay="18000"/>
                                  </p:stCondLst>
                                  <p:childTnLst>
                                    <p:animEffect transition="out" filter="slide(fromBottom)">
                                      <p:cBhvr>
                                        <p:cTn id="132" dur="500"/>
                                        <p:tgtEl>
                                          <p:spTgt spid="120"/>
                                        </p:tgtEl>
                                      </p:cBhvr>
                                    </p:animEffect>
                                    <p:set>
                                      <p:cBhvr>
                                        <p:cTn id="133" dur="1" fill="hold">
                                          <p:stCondLst>
                                            <p:cond delay="499"/>
                                          </p:stCondLst>
                                        </p:cTn>
                                        <p:tgtEl>
                                          <p:spTgt spid="120"/>
                                        </p:tgtEl>
                                        <p:attrNameLst>
                                          <p:attrName>style.visibility</p:attrName>
                                        </p:attrNameLst>
                                      </p:cBhvr>
                                      <p:to>
                                        <p:strVal val="hidden"/>
                                      </p:to>
                                    </p:set>
                                  </p:childTnLst>
                                </p:cTn>
                              </p:par>
                              <p:par>
                                <p:cTn id="134" presetID="12" presetClass="entr" presetSubtype="1" fill="hold" nodeType="withEffect">
                                  <p:stCondLst>
                                    <p:cond delay="18000"/>
                                  </p:stCondLst>
                                  <p:childTnLst>
                                    <p:set>
                                      <p:cBhvr>
                                        <p:cTn id="135" dur="1" fill="hold">
                                          <p:stCondLst>
                                            <p:cond delay="0"/>
                                          </p:stCondLst>
                                        </p:cTn>
                                        <p:tgtEl>
                                          <p:spTgt spid="123"/>
                                        </p:tgtEl>
                                        <p:attrNameLst>
                                          <p:attrName>style.visibility</p:attrName>
                                        </p:attrNameLst>
                                      </p:cBhvr>
                                      <p:to>
                                        <p:strVal val="visible"/>
                                      </p:to>
                                    </p:set>
                                    <p:animEffect transition="in" filter="slide(fromTop)">
                                      <p:cBhvr>
                                        <p:cTn id="136" dur="500"/>
                                        <p:tgtEl>
                                          <p:spTgt spid="123"/>
                                        </p:tgtEl>
                                      </p:cBhvr>
                                    </p:animEffect>
                                  </p:childTnLst>
                                </p:cTn>
                              </p:par>
                              <p:par>
                                <p:cTn id="137" presetID="12" presetClass="exit" presetSubtype="4" fill="hold" nodeType="withEffect">
                                  <p:stCondLst>
                                    <p:cond delay="19000"/>
                                  </p:stCondLst>
                                  <p:childTnLst>
                                    <p:animEffect transition="out" filter="slide(fromBottom)">
                                      <p:cBhvr>
                                        <p:cTn id="138" dur="500"/>
                                        <p:tgtEl>
                                          <p:spTgt spid="123"/>
                                        </p:tgtEl>
                                      </p:cBhvr>
                                    </p:animEffect>
                                    <p:set>
                                      <p:cBhvr>
                                        <p:cTn id="139" dur="1" fill="hold">
                                          <p:stCondLst>
                                            <p:cond delay="499"/>
                                          </p:stCondLst>
                                        </p:cTn>
                                        <p:tgtEl>
                                          <p:spTgt spid="123"/>
                                        </p:tgtEl>
                                        <p:attrNameLst>
                                          <p:attrName>style.visibility</p:attrName>
                                        </p:attrNameLst>
                                      </p:cBhvr>
                                      <p:to>
                                        <p:strVal val="hidden"/>
                                      </p:to>
                                    </p:set>
                                  </p:childTnLst>
                                </p:cTn>
                              </p:par>
                              <p:par>
                                <p:cTn id="140" presetID="12" presetClass="entr" presetSubtype="1" fill="hold" nodeType="withEffect">
                                  <p:stCondLst>
                                    <p:cond delay="19000"/>
                                  </p:stCondLst>
                                  <p:childTnLst>
                                    <p:set>
                                      <p:cBhvr>
                                        <p:cTn id="141" dur="1" fill="hold">
                                          <p:stCondLst>
                                            <p:cond delay="0"/>
                                          </p:stCondLst>
                                        </p:cTn>
                                        <p:tgtEl>
                                          <p:spTgt spid="126"/>
                                        </p:tgtEl>
                                        <p:attrNameLst>
                                          <p:attrName>style.visibility</p:attrName>
                                        </p:attrNameLst>
                                      </p:cBhvr>
                                      <p:to>
                                        <p:strVal val="visible"/>
                                      </p:to>
                                    </p:set>
                                    <p:animEffect transition="in" filter="slide(fromTop)">
                                      <p:cBhvr>
                                        <p:cTn id="142" dur="500"/>
                                        <p:tgtEl>
                                          <p:spTgt spid="126"/>
                                        </p:tgtEl>
                                      </p:cBhvr>
                                    </p:animEffect>
                                  </p:childTnLst>
                                </p:cTn>
                              </p:par>
                              <p:par>
                                <p:cTn id="143" presetID="12" presetClass="exit" presetSubtype="4" fill="hold" nodeType="withEffect">
                                  <p:stCondLst>
                                    <p:cond delay="20000"/>
                                  </p:stCondLst>
                                  <p:childTnLst>
                                    <p:animEffect transition="out" filter="slide(fromBottom)">
                                      <p:cBhvr>
                                        <p:cTn id="144" dur="500"/>
                                        <p:tgtEl>
                                          <p:spTgt spid="126"/>
                                        </p:tgtEl>
                                      </p:cBhvr>
                                    </p:animEffect>
                                    <p:set>
                                      <p:cBhvr>
                                        <p:cTn id="145" dur="1" fill="hold">
                                          <p:stCondLst>
                                            <p:cond delay="499"/>
                                          </p:stCondLst>
                                        </p:cTn>
                                        <p:tgtEl>
                                          <p:spTgt spid="126"/>
                                        </p:tgtEl>
                                        <p:attrNameLst>
                                          <p:attrName>style.visibility</p:attrName>
                                        </p:attrNameLst>
                                      </p:cBhvr>
                                      <p:to>
                                        <p:strVal val="hidden"/>
                                      </p:to>
                                    </p:set>
                                  </p:childTnLst>
                                </p:cTn>
                              </p:par>
                              <p:par>
                                <p:cTn id="146" presetID="12" presetClass="exit" presetSubtype="4" fill="hold" nodeType="withEffect">
                                  <p:stCondLst>
                                    <p:cond delay="20000"/>
                                  </p:stCondLst>
                                  <p:childTnLst>
                                    <p:animEffect transition="out" filter="slide(fromBottom)">
                                      <p:cBhvr>
                                        <p:cTn id="147" dur="500"/>
                                        <p:tgtEl>
                                          <p:spTgt spid="96"/>
                                        </p:tgtEl>
                                      </p:cBhvr>
                                    </p:animEffect>
                                    <p:set>
                                      <p:cBhvr>
                                        <p:cTn id="148" dur="1" fill="hold">
                                          <p:stCondLst>
                                            <p:cond delay="499"/>
                                          </p:stCondLst>
                                        </p:cTn>
                                        <p:tgtEl>
                                          <p:spTgt spid="96"/>
                                        </p:tgtEl>
                                        <p:attrNameLst>
                                          <p:attrName>style.visibility</p:attrName>
                                        </p:attrNameLst>
                                      </p:cBhvr>
                                      <p:to>
                                        <p:strVal val="hidden"/>
                                      </p:to>
                                    </p:set>
                                  </p:childTnLst>
                                </p:cTn>
                              </p:par>
                              <p:par>
                                <p:cTn id="149" presetID="12" presetClass="entr" presetSubtype="1" fill="hold" nodeType="withEffect">
                                  <p:stCondLst>
                                    <p:cond delay="20000"/>
                                  </p:stCondLst>
                                  <p:childTnLst>
                                    <p:set>
                                      <p:cBhvr>
                                        <p:cTn id="150" dur="1" fill="hold">
                                          <p:stCondLst>
                                            <p:cond delay="0"/>
                                          </p:stCondLst>
                                        </p:cTn>
                                        <p:tgtEl>
                                          <p:spTgt spid="129"/>
                                        </p:tgtEl>
                                        <p:attrNameLst>
                                          <p:attrName>style.visibility</p:attrName>
                                        </p:attrNameLst>
                                      </p:cBhvr>
                                      <p:to>
                                        <p:strVal val="visible"/>
                                      </p:to>
                                    </p:set>
                                    <p:animEffect transition="in" filter="slide(fromTop)">
                                      <p:cBhvr>
                                        <p:cTn id="151" dur="500"/>
                                        <p:tgtEl>
                                          <p:spTgt spid="129"/>
                                        </p:tgtEl>
                                      </p:cBhvr>
                                    </p:animEffect>
                                  </p:childTnLst>
                                </p:cTn>
                              </p:par>
                              <p:par>
                                <p:cTn id="152" presetID="12" presetClass="entr" presetSubtype="1" fill="hold" nodeType="withEffect">
                                  <p:stCondLst>
                                    <p:cond delay="20000"/>
                                  </p:stCondLst>
                                  <p:childTnLst>
                                    <p:set>
                                      <p:cBhvr>
                                        <p:cTn id="153" dur="1" fill="hold">
                                          <p:stCondLst>
                                            <p:cond delay="0"/>
                                          </p:stCondLst>
                                        </p:cTn>
                                        <p:tgtEl>
                                          <p:spTgt spid="132"/>
                                        </p:tgtEl>
                                        <p:attrNameLst>
                                          <p:attrName>style.visibility</p:attrName>
                                        </p:attrNameLst>
                                      </p:cBhvr>
                                      <p:to>
                                        <p:strVal val="visible"/>
                                      </p:to>
                                    </p:set>
                                    <p:animEffect transition="in" filter="slide(fromTop)">
                                      <p:cBhvr>
                                        <p:cTn id="154" dur="500"/>
                                        <p:tgtEl>
                                          <p:spTgt spid="132"/>
                                        </p:tgtEl>
                                      </p:cBhvr>
                                    </p:animEffect>
                                  </p:childTnLst>
                                </p:cTn>
                              </p:par>
                              <p:par>
                                <p:cTn id="155" presetID="12" presetClass="exit" presetSubtype="4" fill="hold" nodeType="withEffect">
                                  <p:stCondLst>
                                    <p:cond delay="21000"/>
                                  </p:stCondLst>
                                  <p:childTnLst>
                                    <p:animEffect transition="out" filter="slide(fromBottom)">
                                      <p:cBhvr>
                                        <p:cTn id="156" dur="500"/>
                                        <p:tgtEl>
                                          <p:spTgt spid="132"/>
                                        </p:tgtEl>
                                      </p:cBhvr>
                                    </p:animEffect>
                                    <p:set>
                                      <p:cBhvr>
                                        <p:cTn id="157" dur="1" fill="hold">
                                          <p:stCondLst>
                                            <p:cond delay="499"/>
                                          </p:stCondLst>
                                        </p:cTn>
                                        <p:tgtEl>
                                          <p:spTgt spid="132"/>
                                        </p:tgtEl>
                                        <p:attrNameLst>
                                          <p:attrName>style.visibility</p:attrName>
                                        </p:attrNameLst>
                                      </p:cBhvr>
                                      <p:to>
                                        <p:strVal val="hidden"/>
                                      </p:to>
                                    </p:set>
                                  </p:childTnLst>
                                </p:cTn>
                              </p:par>
                              <p:par>
                                <p:cTn id="158" presetID="12" presetClass="entr" presetSubtype="1" fill="hold" nodeType="withEffect">
                                  <p:stCondLst>
                                    <p:cond delay="21000"/>
                                  </p:stCondLst>
                                  <p:childTnLst>
                                    <p:set>
                                      <p:cBhvr>
                                        <p:cTn id="159" dur="1" fill="hold">
                                          <p:stCondLst>
                                            <p:cond delay="0"/>
                                          </p:stCondLst>
                                        </p:cTn>
                                        <p:tgtEl>
                                          <p:spTgt spid="135"/>
                                        </p:tgtEl>
                                        <p:attrNameLst>
                                          <p:attrName>style.visibility</p:attrName>
                                        </p:attrNameLst>
                                      </p:cBhvr>
                                      <p:to>
                                        <p:strVal val="visible"/>
                                      </p:to>
                                    </p:set>
                                    <p:animEffect transition="in" filter="slide(fromTop)">
                                      <p:cBhvr>
                                        <p:cTn id="160" dur="500"/>
                                        <p:tgtEl>
                                          <p:spTgt spid="135"/>
                                        </p:tgtEl>
                                      </p:cBhvr>
                                    </p:animEffect>
                                  </p:childTnLst>
                                </p:cTn>
                              </p:par>
                              <p:par>
                                <p:cTn id="161" presetID="12" presetClass="exit" presetSubtype="4" fill="hold" nodeType="withEffect">
                                  <p:stCondLst>
                                    <p:cond delay="22000"/>
                                  </p:stCondLst>
                                  <p:childTnLst>
                                    <p:animEffect transition="out" filter="slide(fromBottom)">
                                      <p:cBhvr>
                                        <p:cTn id="162" dur="500"/>
                                        <p:tgtEl>
                                          <p:spTgt spid="135"/>
                                        </p:tgtEl>
                                      </p:cBhvr>
                                    </p:animEffect>
                                    <p:set>
                                      <p:cBhvr>
                                        <p:cTn id="163" dur="1" fill="hold">
                                          <p:stCondLst>
                                            <p:cond delay="499"/>
                                          </p:stCondLst>
                                        </p:cTn>
                                        <p:tgtEl>
                                          <p:spTgt spid="135"/>
                                        </p:tgtEl>
                                        <p:attrNameLst>
                                          <p:attrName>style.visibility</p:attrName>
                                        </p:attrNameLst>
                                      </p:cBhvr>
                                      <p:to>
                                        <p:strVal val="hidden"/>
                                      </p:to>
                                    </p:set>
                                  </p:childTnLst>
                                </p:cTn>
                              </p:par>
                              <p:par>
                                <p:cTn id="164" presetID="12" presetClass="entr" presetSubtype="1" fill="hold" nodeType="withEffect">
                                  <p:stCondLst>
                                    <p:cond delay="22000"/>
                                  </p:stCondLst>
                                  <p:childTnLst>
                                    <p:set>
                                      <p:cBhvr>
                                        <p:cTn id="165" dur="1" fill="hold">
                                          <p:stCondLst>
                                            <p:cond delay="0"/>
                                          </p:stCondLst>
                                        </p:cTn>
                                        <p:tgtEl>
                                          <p:spTgt spid="138"/>
                                        </p:tgtEl>
                                        <p:attrNameLst>
                                          <p:attrName>style.visibility</p:attrName>
                                        </p:attrNameLst>
                                      </p:cBhvr>
                                      <p:to>
                                        <p:strVal val="visible"/>
                                      </p:to>
                                    </p:set>
                                    <p:animEffect transition="in" filter="slide(fromTop)">
                                      <p:cBhvr>
                                        <p:cTn id="166" dur="500"/>
                                        <p:tgtEl>
                                          <p:spTgt spid="138"/>
                                        </p:tgtEl>
                                      </p:cBhvr>
                                    </p:animEffect>
                                  </p:childTnLst>
                                </p:cTn>
                              </p:par>
                              <p:par>
                                <p:cTn id="167" presetID="12" presetClass="exit" presetSubtype="4" fill="hold" nodeType="withEffect">
                                  <p:stCondLst>
                                    <p:cond delay="23000"/>
                                  </p:stCondLst>
                                  <p:childTnLst>
                                    <p:animEffect transition="out" filter="slide(fromBottom)">
                                      <p:cBhvr>
                                        <p:cTn id="168" dur="500"/>
                                        <p:tgtEl>
                                          <p:spTgt spid="138"/>
                                        </p:tgtEl>
                                      </p:cBhvr>
                                    </p:animEffect>
                                    <p:set>
                                      <p:cBhvr>
                                        <p:cTn id="169" dur="1" fill="hold">
                                          <p:stCondLst>
                                            <p:cond delay="499"/>
                                          </p:stCondLst>
                                        </p:cTn>
                                        <p:tgtEl>
                                          <p:spTgt spid="138"/>
                                        </p:tgtEl>
                                        <p:attrNameLst>
                                          <p:attrName>style.visibility</p:attrName>
                                        </p:attrNameLst>
                                      </p:cBhvr>
                                      <p:to>
                                        <p:strVal val="hidden"/>
                                      </p:to>
                                    </p:set>
                                  </p:childTnLst>
                                </p:cTn>
                              </p:par>
                              <p:par>
                                <p:cTn id="170" presetID="12" presetClass="entr" presetSubtype="1" fill="hold" nodeType="withEffect">
                                  <p:stCondLst>
                                    <p:cond delay="23000"/>
                                  </p:stCondLst>
                                  <p:childTnLst>
                                    <p:set>
                                      <p:cBhvr>
                                        <p:cTn id="171" dur="1" fill="hold">
                                          <p:stCondLst>
                                            <p:cond delay="0"/>
                                          </p:stCondLst>
                                        </p:cTn>
                                        <p:tgtEl>
                                          <p:spTgt spid="141"/>
                                        </p:tgtEl>
                                        <p:attrNameLst>
                                          <p:attrName>style.visibility</p:attrName>
                                        </p:attrNameLst>
                                      </p:cBhvr>
                                      <p:to>
                                        <p:strVal val="visible"/>
                                      </p:to>
                                    </p:set>
                                    <p:animEffect transition="in" filter="slide(fromTop)">
                                      <p:cBhvr>
                                        <p:cTn id="172" dur="500"/>
                                        <p:tgtEl>
                                          <p:spTgt spid="141"/>
                                        </p:tgtEl>
                                      </p:cBhvr>
                                    </p:animEffect>
                                  </p:childTnLst>
                                </p:cTn>
                              </p:par>
                              <p:par>
                                <p:cTn id="173" presetID="12" presetClass="exit" presetSubtype="4" fill="hold" nodeType="withEffect">
                                  <p:stCondLst>
                                    <p:cond delay="24000"/>
                                  </p:stCondLst>
                                  <p:childTnLst>
                                    <p:animEffect transition="out" filter="slide(fromBottom)">
                                      <p:cBhvr>
                                        <p:cTn id="174" dur="500"/>
                                        <p:tgtEl>
                                          <p:spTgt spid="141"/>
                                        </p:tgtEl>
                                      </p:cBhvr>
                                    </p:animEffect>
                                    <p:set>
                                      <p:cBhvr>
                                        <p:cTn id="175" dur="1" fill="hold">
                                          <p:stCondLst>
                                            <p:cond delay="499"/>
                                          </p:stCondLst>
                                        </p:cTn>
                                        <p:tgtEl>
                                          <p:spTgt spid="141"/>
                                        </p:tgtEl>
                                        <p:attrNameLst>
                                          <p:attrName>style.visibility</p:attrName>
                                        </p:attrNameLst>
                                      </p:cBhvr>
                                      <p:to>
                                        <p:strVal val="hidden"/>
                                      </p:to>
                                    </p:set>
                                  </p:childTnLst>
                                </p:cTn>
                              </p:par>
                              <p:par>
                                <p:cTn id="176" presetID="12" presetClass="entr" presetSubtype="1" fill="hold" nodeType="withEffect">
                                  <p:stCondLst>
                                    <p:cond delay="24000"/>
                                  </p:stCondLst>
                                  <p:childTnLst>
                                    <p:set>
                                      <p:cBhvr>
                                        <p:cTn id="177" dur="1" fill="hold">
                                          <p:stCondLst>
                                            <p:cond delay="0"/>
                                          </p:stCondLst>
                                        </p:cTn>
                                        <p:tgtEl>
                                          <p:spTgt spid="144"/>
                                        </p:tgtEl>
                                        <p:attrNameLst>
                                          <p:attrName>style.visibility</p:attrName>
                                        </p:attrNameLst>
                                      </p:cBhvr>
                                      <p:to>
                                        <p:strVal val="visible"/>
                                      </p:to>
                                    </p:set>
                                    <p:animEffect transition="in" filter="slide(fromTop)">
                                      <p:cBhvr>
                                        <p:cTn id="178" dur="500"/>
                                        <p:tgtEl>
                                          <p:spTgt spid="144"/>
                                        </p:tgtEl>
                                      </p:cBhvr>
                                    </p:animEffect>
                                  </p:childTnLst>
                                </p:cTn>
                              </p:par>
                              <p:par>
                                <p:cTn id="179" presetID="12" presetClass="exit" presetSubtype="4" fill="hold" nodeType="withEffect">
                                  <p:stCondLst>
                                    <p:cond delay="25000"/>
                                  </p:stCondLst>
                                  <p:childTnLst>
                                    <p:animEffect transition="out" filter="slide(fromBottom)">
                                      <p:cBhvr>
                                        <p:cTn id="180" dur="500"/>
                                        <p:tgtEl>
                                          <p:spTgt spid="144"/>
                                        </p:tgtEl>
                                      </p:cBhvr>
                                    </p:animEffect>
                                    <p:set>
                                      <p:cBhvr>
                                        <p:cTn id="181" dur="1" fill="hold">
                                          <p:stCondLst>
                                            <p:cond delay="499"/>
                                          </p:stCondLst>
                                        </p:cTn>
                                        <p:tgtEl>
                                          <p:spTgt spid="144"/>
                                        </p:tgtEl>
                                        <p:attrNameLst>
                                          <p:attrName>style.visibility</p:attrName>
                                        </p:attrNameLst>
                                      </p:cBhvr>
                                      <p:to>
                                        <p:strVal val="hidden"/>
                                      </p:to>
                                    </p:set>
                                  </p:childTnLst>
                                </p:cTn>
                              </p:par>
                              <p:par>
                                <p:cTn id="182" presetID="12" presetClass="entr" presetSubtype="1" fill="hold" nodeType="withEffect">
                                  <p:stCondLst>
                                    <p:cond delay="25000"/>
                                  </p:stCondLst>
                                  <p:childTnLst>
                                    <p:set>
                                      <p:cBhvr>
                                        <p:cTn id="183" dur="1" fill="hold">
                                          <p:stCondLst>
                                            <p:cond delay="0"/>
                                          </p:stCondLst>
                                        </p:cTn>
                                        <p:tgtEl>
                                          <p:spTgt spid="147"/>
                                        </p:tgtEl>
                                        <p:attrNameLst>
                                          <p:attrName>style.visibility</p:attrName>
                                        </p:attrNameLst>
                                      </p:cBhvr>
                                      <p:to>
                                        <p:strVal val="visible"/>
                                      </p:to>
                                    </p:set>
                                    <p:animEffect transition="in" filter="slide(fromTop)">
                                      <p:cBhvr>
                                        <p:cTn id="184" dur="500"/>
                                        <p:tgtEl>
                                          <p:spTgt spid="147"/>
                                        </p:tgtEl>
                                      </p:cBhvr>
                                    </p:animEffect>
                                  </p:childTnLst>
                                </p:cTn>
                              </p:par>
                              <p:par>
                                <p:cTn id="185" presetID="12" presetClass="exit" presetSubtype="4" fill="hold" nodeType="withEffect">
                                  <p:stCondLst>
                                    <p:cond delay="26000"/>
                                  </p:stCondLst>
                                  <p:childTnLst>
                                    <p:animEffect transition="out" filter="slide(fromBottom)">
                                      <p:cBhvr>
                                        <p:cTn id="186" dur="500"/>
                                        <p:tgtEl>
                                          <p:spTgt spid="147"/>
                                        </p:tgtEl>
                                      </p:cBhvr>
                                    </p:animEffect>
                                    <p:set>
                                      <p:cBhvr>
                                        <p:cTn id="187" dur="1" fill="hold">
                                          <p:stCondLst>
                                            <p:cond delay="499"/>
                                          </p:stCondLst>
                                        </p:cTn>
                                        <p:tgtEl>
                                          <p:spTgt spid="147"/>
                                        </p:tgtEl>
                                        <p:attrNameLst>
                                          <p:attrName>style.visibility</p:attrName>
                                        </p:attrNameLst>
                                      </p:cBhvr>
                                      <p:to>
                                        <p:strVal val="hidden"/>
                                      </p:to>
                                    </p:set>
                                  </p:childTnLst>
                                </p:cTn>
                              </p:par>
                              <p:par>
                                <p:cTn id="188" presetID="12" presetClass="entr" presetSubtype="1" fill="hold" nodeType="withEffect">
                                  <p:stCondLst>
                                    <p:cond delay="26000"/>
                                  </p:stCondLst>
                                  <p:childTnLst>
                                    <p:set>
                                      <p:cBhvr>
                                        <p:cTn id="189" dur="1" fill="hold">
                                          <p:stCondLst>
                                            <p:cond delay="0"/>
                                          </p:stCondLst>
                                        </p:cTn>
                                        <p:tgtEl>
                                          <p:spTgt spid="150"/>
                                        </p:tgtEl>
                                        <p:attrNameLst>
                                          <p:attrName>style.visibility</p:attrName>
                                        </p:attrNameLst>
                                      </p:cBhvr>
                                      <p:to>
                                        <p:strVal val="visible"/>
                                      </p:to>
                                    </p:set>
                                    <p:animEffect transition="in" filter="slide(fromTop)">
                                      <p:cBhvr>
                                        <p:cTn id="190" dur="500"/>
                                        <p:tgtEl>
                                          <p:spTgt spid="150"/>
                                        </p:tgtEl>
                                      </p:cBhvr>
                                    </p:animEffect>
                                  </p:childTnLst>
                                </p:cTn>
                              </p:par>
                              <p:par>
                                <p:cTn id="191" presetID="12" presetClass="exit" presetSubtype="4" fill="hold" nodeType="withEffect">
                                  <p:stCondLst>
                                    <p:cond delay="27000"/>
                                  </p:stCondLst>
                                  <p:childTnLst>
                                    <p:animEffect transition="out" filter="slide(fromBottom)">
                                      <p:cBhvr>
                                        <p:cTn id="192" dur="500"/>
                                        <p:tgtEl>
                                          <p:spTgt spid="150"/>
                                        </p:tgtEl>
                                      </p:cBhvr>
                                    </p:animEffect>
                                    <p:set>
                                      <p:cBhvr>
                                        <p:cTn id="193" dur="1" fill="hold">
                                          <p:stCondLst>
                                            <p:cond delay="499"/>
                                          </p:stCondLst>
                                        </p:cTn>
                                        <p:tgtEl>
                                          <p:spTgt spid="150"/>
                                        </p:tgtEl>
                                        <p:attrNameLst>
                                          <p:attrName>style.visibility</p:attrName>
                                        </p:attrNameLst>
                                      </p:cBhvr>
                                      <p:to>
                                        <p:strVal val="hidden"/>
                                      </p:to>
                                    </p:set>
                                  </p:childTnLst>
                                </p:cTn>
                              </p:par>
                              <p:par>
                                <p:cTn id="194" presetID="12" presetClass="entr" presetSubtype="1" fill="hold" nodeType="withEffect">
                                  <p:stCondLst>
                                    <p:cond delay="27000"/>
                                  </p:stCondLst>
                                  <p:childTnLst>
                                    <p:set>
                                      <p:cBhvr>
                                        <p:cTn id="195" dur="1" fill="hold">
                                          <p:stCondLst>
                                            <p:cond delay="0"/>
                                          </p:stCondLst>
                                        </p:cTn>
                                        <p:tgtEl>
                                          <p:spTgt spid="153"/>
                                        </p:tgtEl>
                                        <p:attrNameLst>
                                          <p:attrName>style.visibility</p:attrName>
                                        </p:attrNameLst>
                                      </p:cBhvr>
                                      <p:to>
                                        <p:strVal val="visible"/>
                                      </p:to>
                                    </p:set>
                                    <p:animEffect transition="in" filter="slide(fromTop)">
                                      <p:cBhvr>
                                        <p:cTn id="196" dur="500"/>
                                        <p:tgtEl>
                                          <p:spTgt spid="153"/>
                                        </p:tgtEl>
                                      </p:cBhvr>
                                    </p:animEffect>
                                  </p:childTnLst>
                                </p:cTn>
                              </p:par>
                              <p:par>
                                <p:cTn id="197" presetID="12" presetClass="exit" presetSubtype="4" fill="hold" nodeType="withEffect">
                                  <p:stCondLst>
                                    <p:cond delay="28000"/>
                                  </p:stCondLst>
                                  <p:childTnLst>
                                    <p:animEffect transition="out" filter="slide(fromBottom)">
                                      <p:cBhvr>
                                        <p:cTn id="198" dur="500"/>
                                        <p:tgtEl>
                                          <p:spTgt spid="153"/>
                                        </p:tgtEl>
                                      </p:cBhvr>
                                    </p:animEffect>
                                    <p:set>
                                      <p:cBhvr>
                                        <p:cTn id="199" dur="1" fill="hold">
                                          <p:stCondLst>
                                            <p:cond delay="499"/>
                                          </p:stCondLst>
                                        </p:cTn>
                                        <p:tgtEl>
                                          <p:spTgt spid="153"/>
                                        </p:tgtEl>
                                        <p:attrNameLst>
                                          <p:attrName>style.visibility</p:attrName>
                                        </p:attrNameLst>
                                      </p:cBhvr>
                                      <p:to>
                                        <p:strVal val="hidden"/>
                                      </p:to>
                                    </p:set>
                                  </p:childTnLst>
                                </p:cTn>
                              </p:par>
                              <p:par>
                                <p:cTn id="200" presetID="12" presetClass="entr" presetSubtype="1" fill="hold" nodeType="withEffect">
                                  <p:stCondLst>
                                    <p:cond delay="28000"/>
                                  </p:stCondLst>
                                  <p:childTnLst>
                                    <p:set>
                                      <p:cBhvr>
                                        <p:cTn id="201" dur="1" fill="hold">
                                          <p:stCondLst>
                                            <p:cond delay="0"/>
                                          </p:stCondLst>
                                        </p:cTn>
                                        <p:tgtEl>
                                          <p:spTgt spid="156"/>
                                        </p:tgtEl>
                                        <p:attrNameLst>
                                          <p:attrName>style.visibility</p:attrName>
                                        </p:attrNameLst>
                                      </p:cBhvr>
                                      <p:to>
                                        <p:strVal val="visible"/>
                                      </p:to>
                                    </p:set>
                                    <p:animEffect transition="in" filter="slide(fromTop)">
                                      <p:cBhvr>
                                        <p:cTn id="202" dur="500"/>
                                        <p:tgtEl>
                                          <p:spTgt spid="156"/>
                                        </p:tgtEl>
                                      </p:cBhvr>
                                    </p:animEffect>
                                  </p:childTnLst>
                                </p:cTn>
                              </p:par>
                              <p:par>
                                <p:cTn id="203" presetID="12" presetClass="exit" presetSubtype="4" fill="hold" nodeType="withEffect">
                                  <p:stCondLst>
                                    <p:cond delay="29000"/>
                                  </p:stCondLst>
                                  <p:childTnLst>
                                    <p:animEffect transition="out" filter="slide(fromBottom)">
                                      <p:cBhvr>
                                        <p:cTn id="204" dur="500"/>
                                        <p:tgtEl>
                                          <p:spTgt spid="156"/>
                                        </p:tgtEl>
                                      </p:cBhvr>
                                    </p:animEffect>
                                    <p:set>
                                      <p:cBhvr>
                                        <p:cTn id="205" dur="1" fill="hold">
                                          <p:stCondLst>
                                            <p:cond delay="499"/>
                                          </p:stCondLst>
                                        </p:cTn>
                                        <p:tgtEl>
                                          <p:spTgt spid="156"/>
                                        </p:tgtEl>
                                        <p:attrNameLst>
                                          <p:attrName>style.visibility</p:attrName>
                                        </p:attrNameLst>
                                      </p:cBhvr>
                                      <p:to>
                                        <p:strVal val="hidden"/>
                                      </p:to>
                                    </p:set>
                                  </p:childTnLst>
                                </p:cTn>
                              </p:par>
                              <p:par>
                                <p:cTn id="206" presetID="12" presetClass="entr" presetSubtype="1" fill="hold" nodeType="withEffect">
                                  <p:stCondLst>
                                    <p:cond delay="29000"/>
                                  </p:stCondLst>
                                  <p:childTnLst>
                                    <p:set>
                                      <p:cBhvr>
                                        <p:cTn id="207" dur="1" fill="hold">
                                          <p:stCondLst>
                                            <p:cond delay="0"/>
                                          </p:stCondLst>
                                        </p:cTn>
                                        <p:tgtEl>
                                          <p:spTgt spid="159"/>
                                        </p:tgtEl>
                                        <p:attrNameLst>
                                          <p:attrName>style.visibility</p:attrName>
                                        </p:attrNameLst>
                                      </p:cBhvr>
                                      <p:to>
                                        <p:strVal val="visible"/>
                                      </p:to>
                                    </p:set>
                                    <p:animEffect transition="in" filter="slide(fromTop)">
                                      <p:cBhvr>
                                        <p:cTn id="208" dur="500"/>
                                        <p:tgtEl>
                                          <p:spTgt spid="159"/>
                                        </p:tgtEl>
                                      </p:cBhvr>
                                    </p:animEffect>
                                  </p:childTnLst>
                                </p:cTn>
                              </p:par>
                              <p:par>
                                <p:cTn id="209" presetID="12" presetClass="exit" presetSubtype="4" fill="hold" nodeType="withEffect">
                                  <p:stCondLst>
                                    <p:cond delay="30000"/>
                                  </p:stCondLst>
                                  <p:childTnLst>
                                    <p:animEffect transition="out" filter="slide(fromBottom)">
                                      <p:cBhvr>
                                        <p:cTn id="210" dur="500"/>
                                        <p:tgtEl>
                                          <p:spTgt spid="129"/>
                                        </p:tgtEl>
                                      </p:cBhvr>
                                    </p:animEffect>
                                    <p:set>
                                      <p:cBhvr>
                                        <p:cTn id="211" dur="1" fill="hold">
                                          <p:stCondLst>
                                            <p:cond delay="499"/>
                                          </p:stCondLst>
                                        </p:cTn>
                                        <p:tgtEl>
                                          <p:spTgt spid="129"/>
                                        </p:tgtEl>
                                        <p:attrNameLst>
                                          <p:attrName>style.visibility</p:attrName>
                                        </p:attrNameLst>
                                      </p:cBhvr>
                                      <p:to>
                                        <p:strVal val="hidden"/>
                                      </p:to>
                                    </p:set>
                                  </p:childTnLst>
                                </p:cTn>
                              </p:par>
                              <p:par>
                                <p:cTn id="212" presetID="12" presetClass="entr" presetSubtype="1" fill="hold" nodeType="withEffect">
                                  <p:stCondLst>
                                    <p:cond delay="30000"/>
                                  </p:stCondLst>
                                  <p:childTnLst>
                                    <p:set>
                                      <p:cBhvr>
                                        <p:cTn id="213" dur="1" fill="hold">
                                          <p:stCondLst>
                                            <p:cond delay="0"/>
                                          </p:stCondLst>
                                        </p:cTn>
                                        <p:tgtEl>
                                          <p:spTgt spid="162"/>
                                        </p:tgtEl>
                                        <p:attrNameLst>
                                          <p:attrName>style.visibility</p:attrName>
                                        </p:attrNameLst>
                                      </p:cBhvr>
                                      <p:to>
                                        <p:strVal val="visible"/>
                                      </p:to>
                                    </p:set>
                                    <p:animEffect transition="in" filter="slide(fromTop)">
                                      <p:cBhvr>
                                        <p:cTn id="214" dur="500"/>
                                        <p:tgtEl>
                                          <p:spTgt spid="162"/>
                                        </p:tgtEl>
                                      </p:cBhvr>
                                    </p:animEffect>
                                  </p:childTnLst>
                                </p:cTn>
                              </p:par>
                              <p:par>
                                <p:cTn id="215" presetID="12" presetClass="exit" presetSubtype="4" fill="hold" nodeType="withEffect">
                                  <p:stCondLst>
                                    <p:cond delay="30000"/>
                                  </p:stCondLst>
                                  <p:childTnLst>
                                    <p:animEffect transition="out" filter="slide(fromBottom)">
                                      <p:cBhvr>
                                        <p:cTn id="216" dur="500"/>
                                        <p:tgtEl>
                                          <p:spTgt spid="159"/>
                                        </p:tgtEl>
                                      </p:cBhvr>
                                    </p:animEffect>
                                    <p:set>
                                      <p:cBhvr>
                                        <p:cTn id="217" dur="1" fill="hold">
                                          <p:stCondLst>
                                            <p:cond delay="499"/>
                                          </p:stCondLst>
                                        </p:cTn>
                                        <p:tgtEl>
                                          <p:spTgt spid="159"/>
                                        </p:tgtEl>
                                        <p:attrNameLst>
                                          <p:attrName>style.visibility</p:attrName>
                                        </p:attrNameLst>
                                      </p:cBhvr>
                                      <p:to>
                                        <p:strVal val="hidden"/>
                                      </p:to>
                                    </p:set>
                                  </p:childTnLst>
                                </p:cTn>
                              </p:par>
                              <p:par>
                                <p:cTn id="218" presetID="12" presetClass="entr" presetSubtype="1" fill="hold" nodeType="withEffect">
                                  <p:stCondLst>
                                    <p:cond delay="30000"/>
                                  </p:stCondLst>
                                  <p:childTnLst>
                                    <p:set>
                                      <p:cBhvr>
                                        <p:cTn id="219" dur="1" fill="hold">
                                          <p:stCondLst>
                                            <p:cond delay="0"/>
                                          </p:stCondLst>
                                        </p:cTn>
                                        <p:tgtEl>
                                          <p:spTgt spid="192"/>
                                        </p:tgtEl>
                                        <p:attrNameLst>
                                          <p:attrName>style.visibility</p:attrName>
                                        </p:attrNameLst>
                                      </p:cBhvr>
                                      <p:to>
                                        <p:strVal val="visible"/>
                                      </p:to>
                                    </p:set>
                                    <p:animEffect transition="in" filter="slide(fromTop)">
                                      <p:cBhvr>
                                        <p:cTn id="220" dur="500"/>
                                        <p:tgtEl>
                                          <p:spTgt spid="192"/>
                                        </p:tgtEl>
                                      </p:cBhvr>
                                    </p:animEffect>
                                  </p:childTnLst>
                                </p:cTn>
                              </p:par>
                              <p:par>
                                <p:cTn id="221" presetID="12" presetClass="exit" presetSubtype="4" fill="hold" nodeType="withEffect">
                                  <p:stCondLst>
                                    <p:cond delay="31000"/>
                                  </p:stCondLst>
                                  <p:childTnLst>
                                    <p:animEffect transition="out" filter="slide(fromBottom)">
                                      <p:cBhvr>
                                        <p:cTn id="222" dur="500"/>
                                        <p:tgtEl>
                                          <p:spTgt spid="162"/>
                                        </p:tgtEl>
                                      </p:cBhvr>
                                    </p:animEffect>
                                    <p:set>
                                      <p:cBhvr>
                                        <p:cTn id="223" dur="1" fill="hold">
                                          <p:stCondLst>
                                            <p:cond delay="499"/>
                                          </p:stCondLst>
                                        </p:cTn>
                                        <p:tgtEl>
                                          <p:spTgt spid="162"/>
                                        </p:tgtEl>
                                        <p:attrNameLst>
                                          <p:attrName>style.visibility</p:attrName>
                                        </p:attrNameLst>
                                      </p:cBhvr>
                                      <p:to>
                                        <p:strVal val="hidden"/>
                                      </p:to>
                                    </p:set>
                                  </p:childTnLst>
                                </p:cTn>
                              </p:par>
                              <p:par>
                                <p:cTn id="224" presetID="12" presetClass="entr" presetSubtype="1" fill="hold" nodeType="withEffect">
                                  <p:stCondLst>
                                    <p:cond delay="31000"/>
                                  </p:stCondLst>
                                  <p:childTnLst>
                                    <p:set>
                                      <p:cBhvr>
                                        <p:cTn id="225" dur="1" fill="hold">
                                          <p:stCondLst>
                                            <p:cond delay="0"/>
                                          </p:stCondLst>
                                        </p:cTn>
                                        <p:tgtEl>
                                          <p:spTgt spid="165"/>
                                        </p:tgtEl>
                                        <p:attrNameLst>
                                          <p:attrName>style.visibility</p:attrName>
                                        </p:attrNameLst>
                                      </p:cBhvr>
                                      <p:to>
                                        <p:strVal val="visible"/>
                                      </p:to>
                                    </p:set>
                                    <p:animEffect transition="in" filter="slide(fromTop)">
                                      <p:cBhvr>
                                        <p:cTn id="226" dur="500"/>
                                        <p:tgtEl>
                                          <p:spTgt spid="165"/>
                                        </p:tgtEl>
                                      </p:cBhvr>
                                    </p:animEffect>
                                  </p:childTnLst>
                                </p:cTn>
                              </p:par>
                              <p:par>
                                <p:cTn id="227" presetID="12" presetClass="exit" presetSubtype="4" fill="hold" nodeType="withEffect">
                                  <p:stCondLst>
                                    <p:cond delay="32000"/>
                                  </p:stCondLst>
                                  <p:childTnLst>
                                    <p:animEffect transition="out" filter="slide(fromBottom)">
                                      <p:cBhvr>
                                        <p:cTn id="228" dur="500"/>
                                        <p:tgtEl>
                                          <p:spTgt spid="165"/>
                                        </p:tgtEl>
                                      </p:cBhvr>
                                    </p:animEffect>
                                    <p:set>
                                      <p:cBhvr>
                                        <p:cTn id="229" dur="1" fill="hold">
                                          <p:stCondLst>
                                            <p:cond delay="499"/>
                                          </p:stCondLst>
                                        </p:cTn>
                                        <p:tgtEl>
                                          <p:spTgt spid="165"/>
                                        </p:tgtEl>
                                        <p:attrNameLst>
                                          <p:attrName>style.visibility</p:attrName>
                                        </p:attrNameLst>
                                      </p:cBhvr>
                                      <p:to>
                                        <p:strVal val="hidden"/>
                                      </p:to>
                                    </p:set>
                                  </p:childTnLst>
                                </p:cTn>
                              </p:par>
                              <p:par>
                                <p:cTn id="230" presetID="12" presetClass="entr" presetSubtype="1" fill="hold" nodeType="withEffect">
                                  <p:stCondLst>
                                    <p:cond delay="32000"/>
                                  </p:stCondLst>
                                  <p:childTnLst>
                                    <p:set>
                                      <p:cBhvr>
                                        <p:cTn id="231" dur="1" fill="hold">
                                          <p:stCondLst>
                                            <p:cond delay="0"/>
                                          </p:stCondLst>
                                        </p:cTn>
                                        <p:tgtEl>
                                          <p:spTgt spid="168"/>
                                        </p:tgtEl>
                                        <p:attrNameLst>
                                          <p:attrName>style.visibility</p:attrName>
                                        </p:attrNameLst>
                                      </p:cBhvr>
                                      <p:to>
                                        <p:strVal val="visible"/>
                                      </p:to>
                                    </p:set>
                                    <p:animEffect transition="in" filter="slide(fromTop)">
                                      <p:cBhvr>
                                        <p:cTn id="232" dur="500"/>
                                        <p:tgtEl>
                                          <p:spTgt spid="168"/>
                                        </p:tgtEl>
                                      </p:cBhvr>
                                    </p:animEffect>
                                  </p:childTnLst>
                                </p:cTn>
                              </p:par>
                              <p:par>
                                <p:cTn id="233" presetID="12" presetClass="exit" presetSubtype="4" fill="hold" nodeType="withEffect">
                                  <p:stCondLst>
                                    <p:cond delay="33000"/>
                                  </p:stCondLst>
                                  <p:childTnLst>
                                    <p:animEffect transition="out" filter="slide(fromBottom)">
                                      <p:cBhvr>
                                        <p:cTn id="234" dur="500"/>
                                        <p:tgtEl>
                                          <p:spTgt spid="168"/>
                                        </p:tgtEl>
                                      </p:cBhvr>
                                    </p:animEffect>
                                    <p:set>
                                      <p:cBhvr>
                                        <p:cTn id="235" dur="1" fill="hold">
                                          <p:stCondLst>
                                            <p:cond delay="499"/>
                                          </p:stCondLst>
                                        </p:cTn>
                                        <p:tgtEl>
                                          <p:spTgt spid="168"/>
                                        </p:tgtEl>
                                        <p:attrNameLst>
                                          <p:attrName>style.visibility</p:attrName>
                                        </p:attrNameLst>
                                      </p:cBhvr>
                                      <p:to>
                                        <p:strVal val="hidden"/>
                                      </p:to>
                                    </p:set>
                                  </p:childTnLst>
                                </p:cTn>
                              </p:par>
                              <p:par>
                                <p:cTn id="236" presetID="12" presetClass="entr" presetSubtype="1" fill="hold" nodeType="withEffect">
                                  <p:stCondLst>
                                    <p:cond delay="33000"/>
                                  </p:stCondLst>
                                  <p:childTnLst>
                                    <p:set>
                                      <p:cBhvr>
                                        <p:cTn id="237" dur="1" fill="hold">
                                          <p:stCondLst>
                                            <p:cond delay="0"/>
                                          </p:stCondLst>
                                        </p:cTn>
                                        <p:tgtEl>
                                          <p:spTgt spid="171"/>
                                        </p:tgtEl>
                                        <p:attrNameLst>
                                          <p:attrName>style.visibility</p:attrName>
                                        </p:attrNameLst>
                                      </p:cBhvr>
                                      <p:to>
                                        <p:strVal val="visible"/>
                                      </p:to>
                                    </p:set>
                                    <p:animEffect transition="in" filter="slide(fromTop)">
                                      <p:cBhvr>
                                        <p:cTn id="238" dur="500"/>
                                        <p:tgtEl>
                                          <p:spTgt spid="171"/>
                                        </p:tgtEl>
                                      </p:cBhvr>
                                    </p:animEffect>
                                  </p:childTnLst>
                                </p:cTn>
                              </p:par>
                              <p:par>
                                <p:cTn id="239" presetID="12" presetClass="exit" presetSubtype="4" fill="hold" nodeType="withEffect">
                                  <p:stCondLst>
                                    <p:cond delay="34000"/>
                                  </p:stCondLst>
                                  <p:childTnLst>
                                    <p:animEffect transition="out" filter="slide(fromBottom)">
                                      <p:cBhvr>
                                        <p:cTn id="240" dur="500"/>
                                        <p:tgtEl>
                                          <p:spTgt spid="171"/>
                                        </p:tgtEl>
                                      </p:cBhvr>
                                    </p:animEffect>
                                    <p:set>
                                      <p:cBhvr>
                                        <p:cTn id="241" dur="1" fill="hold">
                                          <p:stCondLst>
                                            <p:cond delay="499"/>
                                          </p:stCondLst>
                                        </p:cTn>
                                        <p:tgtEl>
                                          <p:spTgt spid="171"/>
                                        </p:tgtEl>
                                        <p:attrNameLst>
                                          <p:attrName>style.visibility</p:attrName>
                                        </p:attrNameLst>
                                      </p:cBhvr>
                                      <p:to>
                                        <p:strVal val="hidden"/>
                                      </p:to>
                                    </p:set>
                                  </p:childTnLst>
                                </p:cTn>
                              </p:par>
                              <p:par>
                                <p:cTn id="242" presetID="12" presetClass="entr" presetSubtype="1" fill="hold" nodeType="withEffect">
                                  <p:stCondLst>
                                    <p:cond delay="34000"/>
                                  </p:stCondLst>
                                  <p:childTnLst>
                                    <p:set>
                                      <p:cBhvr>
                                        <p:cTn id="243" dur="1" fill="hold">
                                          <p:stCondLst>
                                            <p:cond delay="0"/>
                                          </p:stCondLst>
                                        </p:cTn>
                                        <p:tgtEl>
                                          <p:spTgt spid="174"/>
                                        </p:tgtEl>
                                        <p:attrNameLst>
                                          <p:attrName>style.visibility</p:attrName>
                                        </p:attrNameLst>
                                      </p:cBhvr>
                                      <p:to>
                                        <p:strVal val="visible"/>
                                      </p:to>
                                    </p:set>
                                    <p:animEffect transition="in" filter="slide(fromTop)">
                                      <p:cBhvr>
                                        <p:cTn id="244" dur="500"/>
                                        <p:tgtEl>
                                          <p:spTgt spid="174"/>
                                        </p:tgtEl>
                                      </p:cBhvr>
                                    </p:animEffect>
                                  </p:childTnLst>
                                </p:cTn>
                              </p:par>
                              <p:par>
                                <p:cTn id="245" presetID="12" presetClass="exit" presetSubtype="4" fill="hold" nodeType="withEffect">
                                  <p:stCondLst>
                                    <p:cond delay="35000"/>
                                  </p:stCondLst>
                                  <p:childTnLst>
                                    <p:animEffect transition="out" filter="slide(fromBottom)">
                                      <p:cBhvr>
                                        <p:cTn id="246" dur="500"/>
                                        <p:tgtEl>
                                          <p:spTgt spid="174"/>
                                        </p:tgtEl>
                                      </p:cBhvr>
                                    </p:animEffect>
                                    <p:set>
                                      <p:cBhvr>
                                        <p:cTn id="247" dur="1" fill="hold">
                                          <p:stCondLst>
                                            <p:cond delay="499"/>
                                          </p:stCondLst>
                                        </p:cTn>
                                        <p:tgtEl>
                                          <p:spTgt spid="174"/>
                                        </p:tgtEl>
                                        <p:attrNameLst>
                                          <p:attrName>style.visibility</p:attrName>
                                        </p:attrNameLst>
                                      </p:cBhvr>
                                      <p:to>
                                        <p:strVal val="hidden"/>
                                      </p:to>
                                    </p:set>
                                  </p:childTnLst>
                                </p:cTn>
                              </p:par>
                              <p:par>
                                <p:cTn id="248" presetID="12" presetClass="entr" presetSubtype="1" fill="hold" nodeType="withEffect">
                                  <p:stCondLst>
                                    <p:cond delay="35000"/>
                                  </p:stCondLst>
                                  <p:childTnLst>
                                    <p:set>
                                      <p:cBhvr>
                                        <p:cTn id="249" dur="1" fill="hold">
                                          <p:stCondLst>
                                            <p:cond delay="0"/>
                                          </p:stCondLst>
                                        </p:cTn>
                                        <p:tgtEl>
                                          <p:spTgt spid="177"/>
                                        </p:tgtEl>
                                        <p:attrNameLst>
                                          <p:attrName>style.visibility</p:attrName>
                                        </p:attrNameLst>
                                      </p:cBhvr>
                                      <p:to>
                                        <p:strVal val="visible"/>
                                      </p:to>
                                    </p:set>
                                    <p:animEffect transition="in" filter="slide(fromTop)">
                                      <p:cBhvr>
                                        <p:cTn id="250" dur="500"/>
                                        <p:tgtEl>
                                          <p:spTgt spid="177"/>
                                        </p:tgtEl>
                                      </p:cBhvr>
                                    </p:animEffect>
                                  </p:childTnLst>
                                </p:cTn>
                              </p:par>
                              <p:par>
                                <p:cTn id="251" presetID="12" presetClass="exit" presetSubtype="4" fill="hold" nodeType="withEffect">
                                  <p:stCondLst>
                                    <p:cond delay="36000"/>
                                  </p:stCondLst>
                                  <p:childTnLst>
                                    <p:animEffect transition="out" filter="slide(fromBottom)">
                                      <p:cBhvr>
                                        <p:cTn id="252" dur="500"/>
                                        <p:tgtEl>
                                          <p:spTgt spid="177"/>
                                        </p:tgtEl>
                                      </p:cBhvr>
                                    </p:animEffect>
                                    <p:set>
                                      <p:cBhvr>
                                        <p:cTn id="253" dur="1" fill="hold">
                                          <p:stCondLst>
                                            <p:cond delay="499"/>
                                          </p:stCondLst>
                                        </p:cTn>
                                        <p:tgtEl>
                                          <p:spTgt spid="177"/>
                                        </p:tgtEl>
                                        <p:attrNameLst>
                                          <p:attrName>style.visibility</p:attrName>
                                        </p:attrNameLst>
                                      </p:cBhvr>
                                      <p:to>
                                        <p:strVal val="hidden"/>
                                      </p:to>
                                    </p:set>
                                  </p:childTnLst>
                                </p:cTn>
                              </p:par>
                              <p:par>
                                <p:cTn id="254" presetID="12" presetClass="entr" presetSubtype="1" fill="hold" nodeType="withEffect">
                                  <p:stCondLst>
                                    <p:cond delay="36000"/>
                                  </p:stCondLst>
                                  <p:childTnLst>
                                    <p:set>
                                      <p:cBhvr>
                                        <p:cTn id="255" dur="1" fill="hold">
                                          <p:stCondLst>
                                            <p:cond delay="0"/>
                                          </p:stCondLst>
                                        </p:cTn>
                                        <p:tgtEl>
                                          <p:spTgt spid="180"/>
                                        </p:tgtEl>
                                        <p:attrNameLst>
                                          <p:attrName>style.visibility</p:attrName>
                                        </p:attrNameLst>
                                      </p:cBhvr>
                                      <p:to>
                                        <p:strVal val="visible"/>
                                      </p:to>
                                    </p:set>
                                    <p:animEffect transition="in" filter="slide(fromTop)">
                                      <p:cBhvr>
                                        <p:cTn id="256" dur="500"/>
                                        <p:tgtEl>
                                          <p:spTgt spid="180"/>
                                        </p:tgtEl>
                                      </p:cBhvr>
                                    </p:animEffect>
                                  </p:childTnLst>
                                </p:cTn>
                              </p:par>
                              <p:par>
                                <p:cTn id="257" presetID="12" presetClass="exit" presetSubtype="4" fill="hold" nodeType="withEffect">
                                  <p:stCondLst>
                                    <p:cond delay="37000"/>
                                  </p:stCondLst>
                                  <p:childTnLst>
                                    <p:animEffect transition="out" filter="slide(fromBottom)">
                                      <p:cBhvr>
                                        <p:cTn id="258" dur="500"/>
                                        <p:tgtEl>
                                          <p:spTgt spid="180"/>
                                        </p:tgtEl>
                                      </p:cBhvr>
                                    </p:animEffect>
                                    <p:set>
                                      <p:cBhvr>
                                        <p:cTn id="259" dur="1" fill="hold">
                                          <p:stCondLst>
                                            <p:cond delay="499"/>
                                          </p:stCondLst>
                                        </p:cTn>
                                        <p:tgtEl>
                                          <p:spTgt spid="180"/>
                                        </p:tgtEl>
                                        <p:attrNameLst>
                                          <p:attrName>style.visibility</p:attrName>
                                        </p:attrNameLst>
                                      </p:cBhvr>
                                      <p:to>
                                        <p:strVal val="hidden"/>
                                      </p:to>
                                    </p:set>
                                  </p:childTnLst>
                                </p:cTn>
                              </p:par>
                              <p:par>
                                <p:cTn id="260" presetID="12" presetClass="entr" presetSubtype="1" fill="hold" nodeType="withEffect">
                                  <p:stCondLst>
                                    <p:cond delay="37000"/>
                                  </p:stCondLst>
                                  <p:childTnLst>
                                    <p:set>
                                      <p:cBhvr>
                                        <p:cTn id="261" dur="1" fill="hold">
                                          <p:stCondLst>
                                            <p:cond delay="0"/>
                                          </p:stCondLst>
                                        </p:cTn>
                                        <p:tgtEl>
                                          <p:spTgt spid="183"/>
                                        </p:tgtEl>
                                        <p:attrNameLst>
                                          <p:attrName>style.visibility</p:attrName>
                                        </p:attrNameLst>
                                      </p:cBhvr>
                                      <p:to>
                                        <p:strVal val="visible"/>
                                      </p:to>
                                    </p:set>
                                    <p:animEffect transition="in" filter="slide(fromTop)">
                                      <p:cBhvr>
                                        <p:cTn id="262" dur="500"/>
                                        <p:tgtEl>
                                          <p:spTgt spid="183"/>
                                        </p:tgtEl>
                                      </p:cBhvr>
                                    </p:animEffect>
                                  </p:childTnLst>
                                </p:cTn>
                              </p:par>
                              <p:par>
                                <p:cTn id="263" presetID="12" presetClass="exit" presetSubtype="4" fill="hold" nodeType="withEffect">
                                  <p:stCondLst>
                                    <p:cond delay="38000"/>
                                  </p:stCondLst>
                                  <p:childTnLst>
                                    <p:animEffect transition="out" filter="slide(fromBottom)">
                                      <p:cBhvr>
                                        <p:cTn id="264" dur="500"/>
                                        <p:tgtEl>
                                          <p:spTgt spid="183"/>
                                        </p:tgtEl>
                                      </p:cBhvr>
                                    </p:animEffect>
                                    <p:set>
                                      <p:cBhvr>
                                        <p:cTn id="265" dur="1" fill="hold">
                                          <p:stCondLst>
                                            <p:cond delay="499"/>
                                          </p:stCondLst>
                                        </p:cTn>
                                        <p:tgtEl>
                                          <p:spTgt spid="183"/>
                                        </p:tgtEl>
                                        <p:attrNameLst>
                                          <p:attrName>style.visibility</p:attrName>
                                        </p:attrNameLst>
                                      </p:cBhvr>
                                      <p:to>
                                        <p:strVal val="hidden"/>
                                      </p:to>
                                    </p:set>
                                  </p:childTnLst>
                                </p:cTn>
                              </p:par>
                              <p:par>
                                <p:cTn id="266" presetID="12" presetClass="entr" presetSubtype="1" fill="hold" nodeType="withEffect">
                                  <p:stCondLst>
                                    <p:cond delay="38000"/>
                                  </p:stCondLst>
                                  <p:childTnLst>
                                    <p:set>
                                      <p:cBhvr>
                                        <p:cTn id="267" dur="1" fill="hold">
                                          <p:stCondLst>
                                            <p:cond delay="0"/>
                                          </p:stCondLst>
                                        </p:cTn>
                                        <p:tgtEl>
                                          <p:spTgt spid="186"/>
                                        </p:tgtEl>
                                        <p:attrNameLst>
                                          <p:attrName>style.visibility</p:attrName>
                                        </p:attrNameLst>
                                      </p:cBhvr>
                                      <p:to>
                                        <p:strVal val="visible"/>
                                      </p:to>
                                    </p:set>
                                    <p:animEffect transition="in" filter="slide(fromTop)">
                                      <p:cBhvr>
                                        <p:cTn id="268" dur="500"/>
                                        <p:tgtEl>
                                          <p:spTgt spid="186"/>
                                        </p:tgtEl>
                                      </p:cBhvr>
                                    </p:animEffect>
                                  </p:childTnLst>
                                </p:cTn>
                              </p:par>
                              <p:par>
                                <p:cTn id="269" presetID="12" presetClass="exit" presetSubtype="4" fill="hold" nodeType="withEffect">
                                  <p:stCondLst>
                                    <p:cond delay="39000"/>
                                  </p:stCondLst>
                                  <p:childTnLst>
                                    <p:animEffect transition="out" filter="slide(fromBottom)">
                                      <p:cBhvr>
                                        <p:cTn id="270" dur="500"/>
                                        <p:tgtEl>
                                          <p:spTgt spid="186"/>
                                        </p:tgtEl>
                                      </p:cBhvr>
                                    </p:animEffect>
                                    <p:set>
                                      <p:cBhvr>
                                        <p:cTn id="271" dur="1" fill="hold">
                                          <p:stCondLst>
                                            <p:cond delay="499"/>
                                          </p:stCondLst>
                                        </p:cTn>
                                        <p:tgtEl>
                                          <p:spTgt spid="186"/>
                                        </p:tgtEl>
                                        <p:attrNameLst>
                                          <p:attrName>style.visibility</p:attrName>
                                        </p:attrNameLst>
                                      </p:cBhvr>
                                      <p:to>
                                        <p:strVal val="hidden"/>
                                      </p:to>
                                    </p:set>
                                  </p:childTnLst>
                                </p:cTn>
                              </p:par>
                              <p:par>
                                <p:cTn id="272" presetID="12" presetClass="entr" presetSubtype="1" fill="hold" nodeType="withEffect">
                                  <p:stCondLst>
                                    <p:cond delay="39000"/>
                                  </p:stCondLst>
                                  <p:childTnLst>
                                    <p:set>
                                      <p:cBhvr>
                                        <p:cTn id="273" dur="1" fill="hold">
                                          <p:stCondLst>
                                            <p:cond delay="0"/>
                                          </p:stCondLst>
                                        </p:cTn>
                                        <p:tgtEl>
                                          <p:spTgt spid="189"/>
                                        </p:tgtEl>
                                        <p:attrNameLst>
                                          <p:attrName>style.visibility</p:attrName>
                                        </p:attrNameLst>
                                      </p:cBhvr>
                                      <p:to>
                                        <p:strVal val="visible"/>
                                      </p:to>
                                    </p:set>
                                    <p:animEffect transition="in" filter="slide(fromTop)">
                                      <p:cBhvr>
                                        <p:cTn id="274" dur="500"/>
                                        <p:tgtEl>
                                          <p:spTgt spid="189"/>
                                        </p:tgtEl>
                                      </p:cBhvr>
                                    </p:animEffect>
                                  </p:childTnLst>
                                </p:cTn>
                              </p:par>
                              <p:par>
                                <p:cTn id="275" presetID="12" presetClass="exit" presetSubtype="4" fill="hold" nodeType="withEffect">
                                  <p:stCondLst>
                                    <p:cond delay="40000"/>
                                  </p:stCondLst>
                                  <p:childTnLst>
                                    <p:animEffect transition="out" filter="slide(fromBottom)">
                                      <p:cBhvr>
                                        <p:cTn id="276" dur="500"/>
                                        <p:tgtEl>
                                          <p:spTgt spid="189"/>
                                        </p:tgtEl>
                                      </p:cBhvr>
                                    </p:animEffect>
                                    <p:set>
                                      <p:cBhvr>
                                        <p:cTn id="277" dur="1" fill="hold">
                                          <p:stCondLst>
                                            <p:cond delay="499"/>
                                          </p:stCondLst>
                                        </p:cTn>
                                        <p:tgtEl>
                                          <p:spTgt spid="189"/>
                                        </p:tgtEl>
                                        <p:attrNameLst>
                                          <p:attrName>style.visibility</p:attrName>
                                        </p:attrNameLst>
                                      </p:cBhvr>
                                      <p:to>
                                        <p:strVal val="hidden"/>
                                      </p:to>
                                    </p:set>
                                  </p:childTnLst>
                                </p:cTn>
                              </p:par>
                              <p:par>
                                <p:cTn id="278" presetID="12" presetClass="entr" presetSubtype="1" fill="hold" nodeType="withEffect">
                                  <p:stCondLst>
                                    <p:cond delay="40000"/>
                                  </p:stCondLst>
                                  <p:childTnLst>
                                    <p:set>
                                      <p:cBhvr>
                                        <p:cTn id="279" dur="1" fill="hold">
                                          <p:stCondLst>
                                            <p:cond delay="0"/>
                                          </p:stCondLst>
                                        </p:cTn>
                                        <p:tgtEl>
                                          <p:spTgt spid="195"/>
                                        </p:tgtEl>
                                        <p:attrNameLst>
                                          <p:attrName>style.visibility</p:attrName>
                                        </p:attrNameLst>
                                      </p:cBhvr>
                                      <p:to>
                                        <p:strVal val="visible"/>
                                      </p:to>
                                    </p:set>
                                    <p:animEffect transition="in" filter="slide(fromTop)">
                                      <p:cBhvr>
                                        <p:cTn id="280" dur="500"/>
                                        <p:tgtEl>
                                          <p:spTgt spid="195"/>
                                        </p:tgtEl>
                                      </p:cBhvr>
                                    </p:animEffect>
                                  </p:childTnLst>
                                </p:cTn>
                              </p:par>
                              <p:par>
                                <p:cTn id="281" presetID="12" presetClass="exit" presetSubtype="4" fill="hold" nodeType="withEffect">
                                  <p:stCondLst>
                                    <p:cond delay="40000"/>
                                  </p:stCondLst>
                                  <p:childTnLst>
                                    <p:animEffect transition="out" filter="slide(fromBottom)">
                                      <p:cBhvr>
                                        <p:cTn id="282" dur="500"/>
                                        <p:tgtEl>
                                          <p:spTgt spid="192"/>
                                        </p:tgtEl>
                                      </p:cBhvr>
                                    </p:animEffect>
                                    <p:set>
                                      <p:cBhvr>
                                        <p:cTn id="283" dur="1" fill="hold">
                                          <p:stCondLst>
                                            <p:cond delay="499"/>
                                          </p:stCondLst>
                                        </p:cTn>
                                        <p:tgtEl>
                                          <p:spTgt spid="192"/>
                                        </p:tgtEl>
                                        <p:attrNameLst>
                                          <p:attrName>style.visibility</p:attrName>
                                        </p:attrNameLst>
                                      </p:cBhvr>
                                      <p:to>
                                        <p:strVal val="hidden"/>
                                      </p:to>
                                    </p:set>
                                  </p:childTnLst>
                                </p:cTn>
                              </p:par>
                              <p:par>
                                <p:cTn id="284" presetID="12" presetClass="entr" presetSubtype="1" fill="hold" nodeType="withEffect">
                                  <p:stCondLst>
                                    <p:cond delay="40000"/>
                                  </p:stCondLst>
                                  <p:childTnLst>
                                    <p:set>
                                      <p:cBhvr>
                                        <p:cTn id="285" dur="1" fill="hold">
                                          <p:stCondLst>
                                            <p:cond delay="0"/>
                                          </p:stCondLst>
                                        </p:cTn>
                                        <p:tgtEl>
                                          <p:spTgt spid="198"/>
                                        </p:tgtEl>
                                        <p:attrNameLst>
                                          <p:attrName>style.visibility</p:attrName>
                                        </p:attrNameLst>
                                      </p:cBhvr>
                                      <p:to>
                                        <p:strVal val="visible"/>
                                      </p:to>
                                    </p:set>
                                    <p:animEffect transition="in" filter="slide(fromTop)">
                                      <p:cBhvr>
                                        <p:cTn id="286" dur="500"/>
                                        <p:tgtEl>
                                          <p:spTgt spid="198"/>
                                        </p:tgtEl>
                                      </p:cBhvr>
                                    </p:animEffect>
                                  </p:childTnLst>
                                </p:cTn>
                              </p:par>
                              <p:par>
                                <p:cTn id="287" presetID="12" presetClass="exit" presetSubtype="4" fill="hold" nodeType="withEffect">
                                  <p:stCondLst>
                                    <p:cond delay="41000"/>
                                  </p:stCondLst>
                                  <p:childTnLst>
                                    <p:animEffect transition="out" filter="slide(fromBottom)">
                                      <p:cBhvr>
                                        <p:cTn id="288" dur="500"/>
                                        <p:tgtEl>
                                          <p:spTgt spid="198"/>
                                        </p:tgtEl>
                                      </p:cBhvr>
                                    </p:animEffect>
                                    <p:set>
                                      <p:cBhvr>
                                        <p:cTn id="289" dur="1" fill="hold">
                                          <p:stCondLst>
                                            <p:cond delay="499"/>
                                          </p:stCondLst>
                                        </p:cTn>
                                        <p:tgtEl>
                                          <p:spTgt spid="198"/>
                                        </p:tgtEl>
                                        <p:attrNameLst>
                                          <p:attrName>style.visibility</p:attrName>
                                        </p:attrNameLst>
                                      </p:cBhvr>
                                      <p:to>
                                        <p:strVal val="hidden"/>
                                      </p:to>
                                    </p:set>
                                  </p:childTnLst>
                                </p:cTn>
                              </p:par>
                              <p:par>
                                <p:cTn id="290" presetID="12" presetClass="entr" presetSubtype="1" fill="hold" nodeType="withEffect">
                                  <p:stCondLst>
                                    <p:cond delay="41000"/>
                                  </p:stCondLst>
                                  <p:childTnLst>
                                    <p:set>
                                      <p:cBhvr>
                                        <p:cTn id="291" dur="1" fill="hold">
                                          <p:stCondLst>
                                            <p:cond delay="0"/>
                                          </p:stCondLst>
                                        </p:cTn>
                                        <p:tgtEl>
                                          <p:spTgt spid="201"/>
                                        </p:tgtEl>
                                        <p:attrNameLst>
                                          <p:attrName>style.visibility</p:attrName>
                                        </p:attrNameLst>
                                      </p:cBhvr>
                                      <p:to>
                                        <p:strVal val="visible"/>
                                      </p:to>
                                    </p:set>
                                    <p:animEffect transition="in" filter="slide(fromTop)">
                                      <p:cBhvr>
                                        <p:cTn id="292" dur="500"/>
                                        <p:tgtEl>
                                          <p:spTgt spid="201"/>
                                        </p:tgtEl>
                                      </p:cBhvr>
                                    </p:animEffect>
                                  </p:childTnLst>
                                </p:cTn>
                              </p:par>
                              <p:par>
                                <p:cTn id="293" presetID="12" presetClass="exit" presetSubtype="4" fill="hold" nodeType="withEffect">
                                  <p:stCondLst>
                                    <p:cond delay="42000"/>
                                  </p:stCondLst>
                                  <p:childTnLst>
                                    <p:animEffect transition="out" filter="slide(fromBottom)">
                                      <p:cBhvr>
                                        <p:cTn id="294" dur="500"/>
                                        <p:tgtEl>
                                          <p:spTgt spid="201"/>
                                        </p:tgtEl>
                                      </p:cBhvr>
                                    </p:animEffect>
                                    <p:set>
                                      <p:cBhvr>
                                        <p:cTn id="295" dur="1" fill="hold">
                                          <p:stCondLst>
                                            <p:cond delay="499"/>
                                          </p:stCondLst>
                                        </p:cTn>
                                        <p:tgtEl>
                                          <p:spTgt spid="201"/>
                                        </p:tgtEl>
                                        <p:attrNameLst>
                                          <p:attrName>style.visibility</p:attrName>
                                        </p:attrNameLst>
                                      </p:cBhvr>
                                      <p:to>
                                        <p:strVal val="hidden"/>
                                      </p:to>
                                    </p:set>
                                  </p:childTnLst>
                                </p:cTn>
                              </p:par>
                              <p:par>
                                <p:cTn id="296" presetID="12" presetClass="entr" presetSubtype="1" fill="hold" nodeType="withEffect">
                                  <p:stCondLst>
                                    <p:cond delay="42000"/>
                                  </p:stCondLst>
                                  <p:childTnLst>
                                    <p:set>
                                      <p:cBhvr>
                                        <p:cTn id="297" dur="1" fill="hold">
                                          <p:stCondLst>
                                            <p:cond delay="0"/>
                                          </p:stCondLst>
                                        </p:cTn>
                                        <p:tgtEl>
                                          <p:spTgt spid="204"/>
                                        </p:tgtEl>
                                        <p:attrNameLst>
                                          <p:attrName>style.visibility</p:attrName>
                                        </p:attrNameLst>
                                      </p:cBhvr>
                                      <p:to>
                                        <p:strVal val="visible"/>
                                      </p:to>
                                    </p:set>
                                    <p:animEffect transition="in" filter="slide(fromTop)">
                                      <p:cBhvr>
                                        <p:cTn id="298" dur="500"/>
                                        <p:tgtEl>
                                          <p:spTgt spid="204"/>
                                        </p:tgtEl>
                                      </p:cBhvr>
                                    </p:animEffect>
                                  </p:childTnLst>
                                </p:cTn>
                              </p:par>
                              <p:par>
                                <p:cTn id="299" presetID="12" presetClass="exit" presetSubtype="4" fill="hold" nodeType="withEffect">
                                  <p:stCondLst>
                                    <p:cond delay="43000"/>
                                  </p:stCondLst>
                                  <p:childTnLst>
                                    <p:animEffect transition="out" filter="slide(fromBottom)">
                                      <p:cBhvr>
                                        <p:cTn id="300" dur="500"/>
                                        <p:tgtEl>
                                          <p:spTgt spid="204"/>
                                        </p:tgtEl>
                                      </p:cBhvr>
                                    </p:animEffect>
                                    <p:set>
                                      <p:cBhvr>
                                        <p:cTn id="301" dur="1" fill="hold">
                                          <p:stCondLst>
                                            <p:cond delay="499"/>
                                          </p:stCondLst>
                                        </p:cTn>
                                        <p:tgtEl>
                                          <p:spTgt spid="204"/>
                                        </p:tgtEl>
                                        <p:attrNameLst>
                                          <p:attrName>style.visibility</p:attrName>
                                        </p:attrNameLst>
                                      </p:cBhvr>
                                      <p:to>
                                        <p:strVal val="hidden"/>
                                      </p:to>
                                    </p:set>
                                  </p:childTnLst>
                                </p:cTn>
                              </p:par>
                              <p:par>
                                <p:cTn id="302" presetID="12" presetClass="entr" presetSubtype="1" fill="hold" nodeType="withEffect">
                                  <p:stCondLst>
                                    <p:cond delay="43000"/>
                                  </p:stCondLst>
                                  <p:childTnLst>
                                    <p:set>
                                      <p:cBhvr>
                                        <p:cTn id="303" dur="1" fill="hold">
                                          <p:stCondLst>
                                            <p:cond delay="0"/>
                                          </p:stCondLst>
                                        </p:cTn>
                                        <p:tgtEl>
                                          <p:spTgt spid="207"/>
                                        </p:tgtEl>
                                        <p:attrNameLst>
                                          <p:attrName>style.visibility</p:attrName>
                                        </p:attrNameLst>
                                      </p:cBhvr>
                                      <p:to>
                                        <p:strVal val="visible"/>
                                      </p:to>
                                    </p:set>
                                    <p:animEffect transition="in" filter="slide(fromTop)">
                                      <p:cBhvr>
                                        <p:cTn id="304" dur="500"/>
                                        <p:tgtEl>
                                          <p:spTgt spid="207"/>
                                        </p:tgtEl>
                                      </p:cBhvr>
                                    </p:animEffect>
                                  </p:childTnLst>
                                </p:cTn>
                              </p:par>
                              <p:par>
                                <p:cTn id="305" presetID="12" presetClass="exit" presetSubtype="4" fill="hold" nodeType="withEffect">
                                  <p:stCondLst>
                                    <p:cond delay="44000"/>
                                  </p:stCondLst>
                                  <p:childTnLst>
                                    <p:animEffect transition="out" filter="slide(fromBottom)">
                                      <p:cBhvr>
                                        <p:cTn id="306" dur="500"/>
                                        <p:tgtEl>
                                          <p:spTgt spid="207"/>
                                        </p:tgtEl>
                                      </p:cBhvr>
                                    </p:animEffect>
                                    <p:set>
                                      <p:cBhvr>
                                        <p:cTn id="307" dur="1" fill="hold">
                                          <p:stCondLst>
                                            <p:cond delay="499"/>
                                          </p:stCondLst>
                                        </p:cTn>
                                        <p:tgtEl>
                                          <p:spTgt spid="207"/>
                                        </p:tgtEl>
                                        <p:attrNameLst>
                                          <p:attrName>style.visibility</p:attrName>
                                        </p:attrNameLst>
                                      </p:cBhvr>
                                      <p:to>
                                        <p:strVal val="hidden"/>
                                      </p:to>
                                    </p:set>
                                  </p:childTnLst>
                                </p:cTn>
                              </p:par>
                              <p:par>
                                <p:cTn id="308" presetID="12" presetClass="entr" presetSubtype="1" fill="hold" nodeType="withEffect">
                                  <p:stCondLst>
                                    <p:cond delay="44000"/>
                                  </p:stCondLst>
                                  <p:childTnLst>
                                    <p:set>
                                      <p:cBhvr>
                                        <p:cTn id="309" dur="1" fill="hold">
                                          <p:stCondLst>
                                            <p:cond delay="0"/>
                                          </p:stCondLst>
                                        </p:cTn>
                                        <p:tgtEl>
                                          <p:spTgt spid="210"/>
                                        </p:tgtEl>
                                        <p:attrNameLst>
                                          <p:attrName>style.visibility</p:attrName>
                                        </p:attrNameLst>
                                      </p:cBhvr>
                                      <p:to>
                                        <p:strVal val="visible"/>
                                      </p:to>
                                    </p:set>
                                    <p:animEffect transition="in" filter="slide(fromTop)">
                                      <p:cBhvr>
                                        <p:cTn id="310" dur="500"/>
                                        <p:tgtEl>
                                          <p:spTgt spid="210"/>
                                        </p:tgtEl>
                                      </p:cBhvr>
                                    </p:animEffect>
                                  </p:childTnLst>
                                </p:cTn>
                              </p:par>
                              <p:par>
                                <p:cTn id="311" presetID="12" presetClass="exit" presetSubtype="4" fill="hold" nodeType="withEffect">
                                  <p:stCondLst>
                                    <p:cond delay="45000"/>
                                  </p:stCondLst>
                                  <p:childTnLst>
                                    <p:animEffect transition="out" filter="slide(fromBottom)">
                                      <p:cBhvr>
                                        <p:cTn id="312" dur="500"/>
                                        <p:tgtEl>
                                          <p:spTgt spid="210"/>
                                        </p:tgtEl>
                                      </p:cBhvr>
                                    </p:animEffect>
                                    <p:set>
                                      <p:cBhvr>
                                        <p:cTn id="313" dur="1" fill="hold">
                                          <p:stCondLst>
                                            <p:cond delay="499"/>
                                          </p:stCondLst>
                                        </p:cTn>
                                        <p:tgtEl>
                                          <p:spTgt spid="210"/>
                                        </p:tgtEl>
                                        <p:attrNameLst>
                                          <p:attrName>style.visibility</p:attrName>
                                        </p:attrNameLst>
                                      </p:cBhvr>
                                      <p:to>
                                        <p:strVal val="hidden"/>
                                      </p:to>
                                    </p:set>
                                  </p:childTnLst>
                                </p:cTn>
                              </p:par>
                              <p:par>
                                <p:cTn id="314" presetID="12" presetClass="entr" presetSubtype="1" fill="hold" nodeType="withEffect">
                                  <p:stCondLst>
                                    <p:cond delay="45000"/>
                                  </p:stCondLst>
                                  <p:childTnLst>
                                    <p:set>
                                      <p:cBhvr>
                                        <p:cTn id="315" dur="1" fill="hold">
                                          <p:stCondLst>
                                            <p:cond delay="0"/>
                                          </p:stCondLst>
                                        </p:cTn>
                                        <p:tgtEl>
                                          <p:spTgt spid="213"/>
                                        </p:tgtEl>
                                        <p:attrNameLst>
                                          <p:attrName>style.visibility</p:attrName>
                                        </p:attrNameLst>
                                      </p:cBhvr>
                                      <p:to>
                                        <p:strVal val="visible"/>
                                      </p:to>
                                    </p:set>
                                    <p:animEffect transition="in" filter="slide(fromTop)">
                                      <p:cBhvr>
                                        <p:cTn id="316" dur="500"/>
                                        <p:tgtEl>
                                          <p:spTgt spid="213"/>
                                        </p:tgtEl>
                                      </p:cBhvr>
                                    </p:animEffect>
                                  </p:childTnLst>
                                </p:cTn>
                              </p:par>
                              <p:par>
                                <p:cTn id="317" presetID="12" presetClass="exit" presetSubtype="4" fill="hold" nodeType="withEffect">
                                  <p:stCondLst>
                                    <p:cond delay="46000"/>
                                  </p:stCondLst>
                                  <p:childTnLst>
                                    <p:animEffect transition="out" filter="slide(fromBottom)">
                                      <p:cBhvr>
                                        <p:cTn id="318" dur="500"/>
                                        <p:tgtEl>
                                          <p:spTgt spid="213"/>
                                        </p:tgtEl>
                                      </p:cBhvr>
                                    </p:animEffect>
                                    <p:set>
                                      <p:cBhvr>
                                        <p:cTn id="319" dur="1" fill="hold">
                                          <p:stCondLst>
                                            <p:cond delay="499"/>
                                          </p:stCondLst>
                                        </p:cTn>
                                        <p:tgtEl>
                                          <p:spTgt spid="213"/>
                                        </p:tgtEl>
                                        <p:attrNameLst>
                                          <p:attrName>style.visibility</p:attrName>
                                        </p:attrNameLst>
                                      </p:cBhvr>
                                      <p:to>
                                        <p:strVal val="hidden"/>
                                      </p:to>
                                    </p:set>
                                  </p:childTnLst>
                                </p:cTn>
                              </p:par>
                              <p:par>
                                <p:cTn id="320" presetID="12" presetClass="entr" presetSubtype="1" fill="hold" nodeType="withEffect">
                                  <p:stCondLst>
                                    <p:cond delay="46000"/>
                                  </p:stCondLst>
                                  <p:childTnLst>
                                    <p:set>
                                      <p:cBhvr>
                                        <p:cTn id="321" dur="1" fill="hold">
                                          <p:stCondLst>
                                            <p:cond delay="0"/>
                                          </p:stCondLst>
                                        </p:cTn>
                                        <p:tgtEl>
                                          <p:spTgt spid="216"/>
                                        </p:tgtEl>
                                        <p:attrNameLst>
                                          <p:attrName>style.visibility</p:attrName>
                                        </p:attrNameLst>
                                      </p:cBhvr>
                                      <p:to>
                                        <p:strVal val="visible"/>
                                      </p:to>
                                    </p:set>
                                    <p:animEffect transition="in" filter="slide(fromTop)">
                                      <p:cBhvr>
                                        <p:cTn id="322" dur="500"/>
                                        <p:tgtEl>
                                          <p:spTgt spid="216"/>
                                        </p:tgtEl>
                                      </p:cBhvr>
                                    </p:animEffect>
                                  </p:childTnLst>
                                </p:cTn>
                              </p:par>
                              <p:par>
                                <p:cTn id="323" presetID="12" presetClass="exit" presetSubtype="4" fill="hold" nodeType="withEffect">
                                  <p:stCondLst>
                                    <p:cond delay="47000"/>
                                  </p:stCondLst>
                                  <p:childTnLst>
                                    <p:animEffect transition="out" filter="slide(fromBottom)">
                                      <p:cBhvr>
                                        <p:cTn id="324" dur="500"/>
                                        <p:tgtEl>
                                          <p:spTgt spid="216"/>
                                        </p:tgtEl>
                                      </p:cBhvr>
                                    </p:animEffect>
                                    <p:set>
                                      <p:cBhvr>
                                        <p:cTn id="325" dur="1" fill="hold">
                                          <p:stCondLst>
                                            <p:cond delay="499"/>
                                          </p:stCondLst>
                                        </p:cTn>
                                        <p:tgtEl>
                                          <p:spTgt spid="216"/>
                                        </p:tgtEl>
                                        <p:attrNameLst>
                                          <p:attrName>style.visibility</p:attrName>
                                        </p:attrNameLst>
                                      </p:cBhvr>
                                      <p:to>
                                        <p:strVal val="hidden"/>
                                      </p:to>
                                    </p:set>
                                  </p:childTnLst>
                                </p:cTn>
                              </p:par>
                              <p:par>
                                <p:cTn id="326" presetID="12" presetClass="entr" presetSubtype="1" fill="hold" nodeType="withEffect">
                                  <p:stCondLst>
                                    <p:cond delay="47000"/>
                                  </p:stCondLst>
                                  <p:childTnLst>
                                    <p:set>
                                      <p:cBhvr>
                                        <p:cTn id="327" dur="1" fill="hold">
                                          <p:stCondLst>
                                            <p:cond delay="0"/>
                                          </p:stCondLst>
                                        </p:cTn>
                                        <p:tgtEl>
                                          <p:spTgt spid="219"/>
                                        </p:tgtEl>
                                        <p:attrNameLst>
                                          <p:attrName>style.visibility</p:attrName>
                                        </p:attrNameLst>
                                      </p:cBhvr>
                                      <p:to>
                                        <p:strVal val="visible"/>
                                      </p:to>
                                    </p:set>
                                    <p:animEffect transition="in" filter="slide(fromTop)">
                                      <p:cBhvr>
                                        <p:cTn id="328" dur="500"/>
                                        <p:tgtEl>
                                          <p:spTgt spid="219"/>
                                        </p:tgtEl>
                                      </p:cBhvr>
                                    </p:animEffect>
                                  </p:childTnLst>
                                </p:cTn>
                              </p:par>
                              <p:par>
                                <p:cTn id="329" presetID="12" presetClass="exit" presetSubtype="4" fill="hold" nodeType="withEffect">
                                  <p:stCondLst>
                                    <p:cond delay="48000"/>
                                  </p:stCondLst>
                                  <p:childTnLst>
                                    <p:animEffect transition="out" filter="slide(fromBottom)">
                                      <p:cBhvr>
                                        <p:cTn id="330" dur="500"/>
                                        <p:tgtEl>
                                          <p:spTgt spid="219"/>
                                        </p:tgtEl>
                                      </p:cBhvr>
                                    </p:animEffect>
                                    <p:set>
                                      <p:cBhvr>
                                        <p:cTn id="331" dur="1" fill="hold">
                                          <p:stCondLst>
                                            <p:cond delay="499"/>
                                          </p:stCondLst>
                                        </p:cTn>
                                        <p:tgtEl>
                                          <p:spTgt spid="219"/>
                                        </p:tgtEl>
                                        <p:attrNameLst>
                                          <p:attrName>style.visibility</p:attrName>
                                        </p:attrNameLst>
                                      </p:cBhvr>
                                      <p:to>
                                        <p:strVal val="hidden"/>
                                      </p:to>
                                    </p:set>
                                  </p:childTnLst>
                                </p:cTn>
                              </p:par>
                              <p:par>
                                <p:cTn id="332" presetID="12" presetClass="entr" presetSubtype="1" fill="hold" nodeType="withEffect">
                                  <p:stCondLst>
                                    <p:cond delay="48000"/>
                                  </p:stCondLst>
                                  <p:childTnLst>
                                    <p:set>
                                      <p:cBhvr>
                                        <p:cTn id="333" dur="1" fill="hold">
                                          <p:stCondLst>
                                            <p:cond delay="0"/>
                                          </p:stCondLst>
                                        </p:cTn>
                                        <p:tgtEl>
                                          <p:spTgt spid="222"/>
                                        </p:tgtEl>
                                        <p:attrNameLst>
                                          <p:attrName>style.visibility</p:attrName>
                                        </p:attrNameLst>
                                      </p:cBhvr>
                                      <p:to>
                                        <p:strVal val="visible"/>
                                      </p:to>
                                    </p:set>
                                    <p:animEffect transition="in" filter="slide(fromTop)">
                                      <p:cBhvr>
                                        <p:cTn id="334" dur="500"/>
                                        <p:tgtEl>
                                          <p:spTgt spid="222"/>
                                        </p:tgtEl>
                                      </p:cBhvr>
                                    </p:animEffect>
                                  </p:childTnLst>
                                </p:cTn>
                              </p:par>
                              <p:par>
                                <p:cTn id="335" presetID="12" presetClass="exit" presetSubtype="4" fill="hold" nodeType="withEffect">
                                  <p:stCondLst>
                                    <p:cond delay="49000"/>
                                  </p:stCondLst>
                                  <p:childTnLst>
                                    <p:animEffect transition="out" filter="slide(fromBottom)">
                                      <p:cBhvr>
                                        <p:cTn id="336" dur="500"/>
                                        <p:tgtEl>
                                          <p:spTgt spid="222"/>
                                        </p:tgtEl>
                                      </p:cBhvr>
                                    </p:animEffect>
                                    <p:set>
                                      <p:cBhvr>
                                        <p:cTn id="337" dur="1" fill="hold">
                                          <p:stCondLst>
                                            <p:cond delay="499"/>
                                          </p:stCondLst>
                                        </p:cTn>
                                        <p:tgtEl>
                                          <p:spTgt spid="222"/>
                                        </p:tgtEl>
                                        <p:attrNameLst>
                                          <p:attrName>style.visibility</p:attrName>
                                        </p:attrNameLst>
                                      </p:cBhvr>
                                      <p:to>
                                        <p:strVal val="hidden"/>
                                      </p:to>
                                    </p:set>
                                  </p:childTnLst>
                                </p:cTn>
                              </p:par>
                              <p:par>
                                <p:cTn id="338" presetID="12" presetClass="entr" presetSubtype="1" fill="hold" nodeType="withEffect">
                                  <p:stCondLst>
                                    <p:cond delay="49000"/>
                                  </p:stCondLst>
                                  <p:childTnLst>
                                    <p:set>
                                      <p:cBhvr>
                                        <p:cTn id="339" dur="1" fill="hold">
                                          <p:stCondLst>
                                            <p:cond delay="0"/>
                                          </p:stCondLst>
                                        </p:cTn>
                                        <p:tgtEl>
                                          <p:spTgt spid="225"/>
                                        </p:tgtEl>
                                        <p:attrNameLst>
                                          <p:attrName>style.visibility</p:attrName>
                                        </p:attrNameLst>
                                      </p:cBhvr>
                                      <p:to>
                                        <p:strVal val="visible"/>
                                      </p:to>
                                    </p:set>
                                    <p:animEffect transition="in" filter="slide(fromTop)">
                                      <p:cBhvr>
                                        <p:cTn id="340" dur="500"/>
                                        <p:tgtEl>
                                          <p:spTgt spid="225"/>
                                        </p:tgtEl>
                                      </p:cBhvr>
                                    </p:animEffect>
                                  </p:childTnLst>
                                </p:cTn>
                              </p:par>
                              <p:par>
                                <p:cTn id="341" presetID="12" presetClass="exit" presetSubtype="4" fill="hold" nodeType="withEffect">
                                  <p:stCondLst>
                                    <p:cond delay="50000"/>
                                  </p:stCondLst>
                                  <p:childTnLst>
                                    <p:animEffect transition="out" filter="slide(fromBottom)">
                                      <p:cBhvr>
                                        <p:cTn id="342" dur="500"/>
                                        <p:tgtEl>
                                          <p:spTgt spid="195"/>
                                        </p:tgtEl>
                                      </p:cBhvr>
                                    </p:animEffect>
                                    <p:set>
                                      <p:cBhvr>
                                        <p:cTn id="343" dur="1" fill="hold">
                                          <p:stCondLst>
                                            <p:cond delay="499"/>
                                          </p:stCondLst>
                                        </p:cTn>
                                        <p:tgtEl>
                                          <p:spTgt spid="195"/>
                                        </p:tgtEl>
                                        <p:attrNameLst>
                                          <p:attrName>style.visibility</p:attrName>
                                        </p:attrNameLst>
                                      </p:cBhvr>
                                      <p:to>
                                        <p:strVal val="hidden"/>
                                      </p:to>
                                    </p:set>
                                  </p:childTnLst>
                                </p:cTn>
                              </p:par>
                              <p:par>
                                <p:cTn id="344" presetID="12" presetClass="entr" presetSubtype="1" fill="hold" nodeType="withEffect">
                                  <p:stCondLst>
                                    <p:cond delay="50000"/>
                                  </p:stCondLst>
                                  <p:childTnLst>
                                    <p:set>
                                      <p:cBhvr>
                                        <p:cTn id="345" dur="1" fill="hold">
                                          <p:stCondLst>
                                            <p:cond delay="0"/>
                                          </p:stCondLst>
                                        </p:cTn>
                                        <p:tgtEl>
                                          <p:spTgt spid="258"/>
                                        </p:tgtEl>
                                        <p:attrNameLst>
                                          <p:attrName>style.visibility</p:attrName>
                                        </p:attrNameLst>
                                      </p:cBhvr>
                                      <p:to>
                                        <p:strVal val="visible"/>
                                      </p:to>
                                    </p:set>
                                    <p:animEffect transition="in" filter="slide(fromTop)">
                                      <p:cBhvr>
                                        <p:cTn id="346" dur="500"/>
                                        <p:tgtEl>
                                          <p:spTgt spid="258"/>
                                        </p:tgtEl>
                                      </p:cBhvr>
                                    </p:animEffect>
                                  </p:childTnLst>
                                </p:cTn>
                              </p:par>
                              <p:par>
                                <p:cTn id="347" presetID="12" presetClass="exit" presetSubtype="4" fill="hold" nodeType="withEffect">
                                  <p:stCondLst>
                                    <p:cond delay="50000"/>
                                  </p:stCondLst>
                                  <p:childTnLst>
                                    <p:animEffect transition="out" filter="slide(fromBottom)">
                                      <p:cBhvr>
                                        <p:cTn id="348" dur="500"/>
                                        <p:tgtEl>
                                          <p:spTgt spid="225"/>
                                        </p:tgtEl>
                                      </p:cBhvr>
                                    </p:animEffect>
                                    <p:set>
                                      <p:cBhvr>
                                        <p:cTn id="349" dur="1" fill="hold">
                                          <p:stCondLst>
                                            <p:cond delay="499"/>
                                          </p:stCondLst>
                                        </p:cTn>
                                        <p:tgtEl>
                                          <p:spTgt spid="225"/>
                                        </p:tgtEl>
                                        <p:attrNameLst>
                                          <p:attrName>style.visibility</p:attrName>
                                        </p:attrNameLst>
                                      </p:cBhvr>
                                      <p:to>
                                        <p:strVal val="hidden"/>
                                      </p:to>
                                    </p:set>
                                  </p:childTnLst>
                                </p:cTn>
                              </p:par>
                              <p:par>
                                <p:cTn id="350" presetID="12" presetClass="entr" presetSubtype="1" fill="hold" nodeType="withEffect">
                                  <p:stCondLst>
                                    <p:cond delay="50000"/>
                                  </p:stCondLst>
                                  <p:childTnLst>
                                    <p:set>
                                      <p:cBhvr>
                                        <p:cTn id="351" dur="1" fill="hold">
                                          <p:stCondLst>
                                            <p:cond delay="0"/>
                                          </p:stCondLst>
                                        </p:cTn>
                                        <p:tgtEl>
                                          <p:spTgt spid="228"/>
                                        </p:tgtEl>
                                        <p:attrNameLst>
                                          <p:attrName>style.visibility</p:attrName>
                                        </p:attrNameLst>
                                      </p:cBhvr>
                                      <p:to>
                                        <p:strVal val="visible"/>
                                      </p:to>
                                    </p:set>
                                    <p:animEffect transition="in" filter="slide(fromTop)">
                                      <p:cBhvr>
                                        <p:cTn id="352" dur="500"/>
                                        <p:tgtEl>
                                          <p:spTgt spid="228"/>
                                        </p:tgtEl>
                                      </p:cBhvr>
                                    </p:animEffect>
                                  </p:childTnLst>
                                </p:cTn>
                              </p:par>
                              <p:par>
                                <p:cTn id="353" presetID="12" presetClass="exit" presetSubtype="4" fill="hold" nodeType="withEffect">
                                  <p:stCondLst>
                                    <p:cond delay="51000"/>
                                  </p:stCondLst>
                                  <p:childTnLst>
                                    <p:animEffect transition="out" filter="slide(fromBottom)">
                                      <p:cBhvr>
                                        <p:cTn id="354" dur="500"/>
                                        <p:tgtEl>
                                          <p:spTgt spid="228"/>
                                        </p:tgtEl>
                                      </p:cBhvr>
                                    </p:animEffect>
                                    <p:set>
                                      <p:cBhvr>
                                        <p:cTn id="355" dur="1" fill="hold">
                                          <p:stCondLst>
                                            <p:cond delay="499"/>
                                          </p:stCondLst>
                                        </p:cTn>
                                        <p:tgtEl>
                                          <p:spTgt spid="228"/>
                                        </p:tgtEl>
                                        <p:attrNameLst>
                                          <p:attrName>style.visibility</p:attrName>
                                        </p:attrNameLst>
                                      </p:cBhvr>
                                      <p:to>
                                        <p:strVal val="hidden"/>
                                      </p:to>
                                    </p:set>
                                  </p:childTnLst>
                                </p:cTn>
                              </p:par>
                              <p:par>
                                <p:cTn id="356" presetID="12" presetClass="entr" presetSubtype="1" fill="hold" nodeType="withEffect">
                                  <p:stCondLst>
                                    <p:cond delay="51000"/>
                                  </p:stCondLst>
                                  <p:childTnLst>
                                    <p:set>
                                      <p:cBhvr>
                                        <p:cTn id="357" dur="1" fill="hold">
                                          <p:stCondLst>
                                            <p:cond delay="0"/>
                                          </p:stCondLst>
                                        </p:cTn>
                                        <p:tgtEl>
                                          <p:spTgt spid="231"/>
                                        </p:tgtEl>
                                        <p:attrNameLst>
                                          <p:attrName>style.visibility</p:attrName>
                                        </p:attrNameLst>
                                      </p:cBhvr>
                                      <p:to>
                                        <p:strVal val="visible"/>
                                      </p:to>
                                    </p:set>
                                    <p:animEffect transition="in" filter="slide(fromTop)">
                                      <p:cBhvr>
                                        <p:cTn id="358" dur="500"/>
                                        <p:tgtEl>
                                          <p:spTgt spid="231"/>
                                        </p:tgtEl>
                                      </p:cBhvr>
                                    </p:animEffect>
                                  </p:childTnLst>
                                </p:cTn>
                              </p:par>
                              <p:par>
                                <p:cTn id="359" presetID="12" presetClass="exit" presetSubtype="4" fill="hold" nodeType="withEffect">
                                  <p:stCondLst>
                                    <p:cond delay="52000"/>
                                  </p:stCondLst>
                                  <p:childTnLst>
                                    <p:animEffect transition="out" filter="slide(fromBottom)">
                                      <p:cBhvr>
                                        <p:cTn id="360" dur="500"/>
                                        <p:tgtEl>
                                          <p:spTgt spid="231"/>
                                        </p:tgtEl>
                                      </p:cBhvr>
                                    </p:animEffect>
                                    <p:set>
                                      <p:cBhvr>
                                        <p:cTn id="361" dur="1" fill="hold">
                                          <p:stCondLst>
                                            <p:cond delay="499"/>
                                          </p:stCondLst>
                                        </p:cTn>
                                        <p:tgtEl>
                                          <p:spTgt spid="231"/>
                                        </p:tgtEl>
                                        <p:attrNameLst>
                                          <p:attrName>style.visibility</p:attrName>
                                        </p:attrNameLst>
                                      </p:cBhvr>
                                      <p:to>
                                        <p:strVal val="hidden"/>
                                      </p:to>
                                    </p:set>
                                  </p:childTnLst>
                                </p:cTn>
                              </p:par>
                              <p:par>
                                <p:cTn id="362" presetID="12" presetClass="entr" presetSubtype="1" fill="hold" nodeType="withEffect">
                                  <p:stCondLst>
                                    <p:cond delay="52000"/>
                                  </p:stCondLst>
                                  <p:childTnLst>
                                    <p:set>
                                      <p:cBhvr>
                                        <p:cTn id="363" dur="1" fill="hold">
                                          <p:stCondLst>
                                            <p:cond delay="0"/>
                                          </p:stCondLst>
                                        </p:cTn>
                                        <p:tgtEl>
                                          <p:spTgt spid="234"/>
                                        </p:tgtEl>
                                        <p:attrNameLst>
                                          <p:attrName>style.visibility</p:attrName>
                                        </p:attrNameLst>
                                      </p:cBhvr>
                                      <p:to>
                                        <p:strVal val="visible"/>
                                      </p:to>
                                    </p:set>
                                    <p:animEffect transition="in" filter="slide(fromTop)">
                                      <p:cBhvr>
                                        <p:cTn id="364" dur="500"/>
                                        <p:tgtEl>
                                          <p:spTgt spid="234"/>
                                        </p:tgtEl>
                                      </p:cBhvr>
                                    </p:animEffect>
                                  </p:childTnLst>
                                </p:cTn>
                              </p:par>
                              <p:par>
                                <p:cTn id="365" presetID="12" presetClass="exit" presetSubtype="4" fill="hold" nodeType="withEffect">
                                  <p:stCondLst>
                                    <p:cond delay="53000"/>
                                  </p:stCondLst>
                                  <p:childTnLst>
                                    <p:animEffect transition="out" filter="slide(fromBottom)">
                                      <p:cBhvr>
                                        <p:cTn id="366" dur="500"/>
                                        <p:tgtEl>
                                          <p:spTgt spid="234"/>
                                        </p:tgtEl>
                                      </p:cBhvr>
                                    </p:animEffect>
                                    <p:set>
                                      <p:cBhvr>
                                        <p:cTn id="367" dur="1" fill="hold">
                                          <p:stCondLst>
                                            <p:cond delay="499"/>
                                          </p:stCondLst>
                                        </p:cTn>
                                        <p:tgtEl>
                                          <p:spTgt spid="234"/>
                                        </p:tgtEl>
                                        <p:attrNameLst>
                                          <p:attrName>style.visibility</p:attrName>
                                        </p:attrNameLst>
                                      </p:cBhvr>
                                      <p:to>
                                        <p:strVal val="hidden"/>
                                      </p:to>
                                    </p:set>
                                  </p:childTnLst>
                                </p:cTn>
                              </p:par>
                              <p:par>
                                <p:cTn id="368" presetID="12" presetClass="entr" presetSubtype="1" fill="hold" nodeType="withEffect">
                                  <p:stCondLst>
                                    <p:cond delay="53000"/>
                                  </p:stCondLst>
                                  <p:childTnLst>
                                    <p:set>
                                      <p:cBhvr>
                                        <p:cTn id="369" dur="1" fill="hold">
                                          <p:stCondLst>
                                            <p:cond delay="0"/>
                                          </p:stCondLst>
                                        </p:cTn>
                                        <p:tgtEl>
                                          <p:spTgt spid="237"/>
                                        </p:tgtEl>
                                        <p:attrNameLst>
                                          <p:attrName>style.visibility</p:attrName>
                                        </p:attrNameLst>
                                      </p:cBhvr>
                                      <p:to>
                                        <p:strVal val="visible"/>
                                      </p:to>
                                    </p:set>
                                    <p:animEffect transition="in" filter="slide(fromTop)">
                                      <p:cBhvr>
                                        <p:cTn id="370" dur="500"/>
                                        <p:tgtEl>
                                          <p:spTgt spid="237"/>
                                        </p:tgtEl>
                                      </p:cBhvr>
                                    </p:animEffect>
                                  </p:childTnLst>
                                </p:cTn>
                              </p:par>
                              <p:par>
                                <p:cTn id="371" presetID="12" presetClass="exit" presetSubtype="4" fill="hold" nodeType="withEffect">
                                  <p:stCondLst>
                                    <p:cond delay="54000"/>
                                  </p:stCondLst>
                                  <p:childTnLst>
                                    <p:animEffect transition="out" filter="slide(fromBottom)">
                                      <p:cBhvr>
                                        <p:cTn id="372" dur="500"/>
                                        <p:tgtEl>
                                          <p:spTgt spid="237"/>
                                        </p:tgtEl>
                                      </p:cBhvr>
                                    </p:animEffect>
                                    <p:set>
                                      <p:cBhvr>
                                        <p:cTn id="373" dur="1" fill="hold">
                                          <p:stCondLst>
                                            <p:cond delay="499"/>
                                          </p:stCondLst>
                                        </p:cTn>
                                        <p:tgtEl>
                                          <p:spTgt spid="237"/>
                                        </p:tgtEl>
                                        <p:attrNameLst>
                                          <p:attrName>style.visibility</p:attrName>
                                        </p:attrNameLst>
                                      </p:cBhvr>
                                      <p:to>
                                        <p:strVal val="hidden"/>
                                      </p:to>
                                    </p:set>
                                  </p:childTnLst>
                                </p:cTn>
                              </p:par>
                              <p:par>
                                <p:cTn id="374" presetID="12" presetClass="entr" presetSubtype="1" fill="hold" nodeType="withEffect">
                                  <p:stCondLst>
                                    <p:cond delay="54000"/>
                                  </p:stCondLst>
                                  <p:childTnLst>
                                    <p:set>
                                      <p:cBhvr>
                                        <p:cTn id="375" dur="1" fill="hold">
                                          <p:stCondLst>
                                            <p:cond delay="0"/>
                                          </p:stCondLst>
                                        </p:cTn>
                                        <p:tgtEl>
                                          <p:spTgt spid="240"/>
                                        </p:tgtEl>
                                        <p:attrNameLst>
                                          <p:attrName>style.visibility</p:attrName>
                                        </p:attrNameLst>
                                      </p:cBhvr>
                                      <p:to>
                                        <p:strVal val="visible"/>
                                      </p:to>
                                    </p:set>
                                    <p:animEffect transition="in" filter="slide(fromTop)">
                                      <p:cBhvr>
                                        <p:cTn id="376" dur="500"/>
                                        <p:tgtEl>
                                          <p:spTgt spid="240"/>
                                        </p:tgtEl>
                                      </p:cBhvr>
                                    </p:animEffect>
                                  </p:childTnLst>
                                </p:cTn>
                              </p:par>
                              <p:par>
                                <p:cTn id="377" presetID="12" presetClass="exit" presetSubtype="4" fill="hold" nodeType="withEffect">
                                  <p:stCondLst>
                                    <p:cond delay="55000"/>
                                  </p:stCondLst>
                                  <p:childTnLst>
                                    <p:animEffect transition="out" filter="slide(fromBottom)">
                                      <p:cBhvr>
                                        <p:cTn id="378" dur="500"/>
                                        <p:tgtEl>
                                          <p:spTgt spid="240"/>
                                        </p:tgtEl>
                                      </p:cBhvr>
                                    </p:animEffect>
                                    <p:set>
                                      <p:cBhvr>
                                        <p:cTn id="379" dur="1" fill="hold">
                                          <p:stCondLst>
                                            <p:cond delay="499"/>
                                          </p:stCondLst>
                                        </p:cTn>
                                        <p:tgtEl>
                                          <p:spTgt spid="240"/>
                                        </p:tgtEl>
                                        <p:attrNameLst>
                                          <p:attrName>style.visibility</p:attrName>
                                        </p:attrNameLst>
                                      </p:cBhvr>
                                      <p:to>
                                        <p:strVal val="hidden"/>
                                      </p:to>
                                    </p:set>
                                  </p:childTnLst>
                                </p:cTn>
                              </p:par>
                              <p:par>
                                <p:cTn id="380" presetID="12" presetClass="entr" presetSubtype="1" fill="hold" nodeType="withEffect">
                                  <p:stCondLst>
                                    <p:cond delay="55000"/>
                                  </p:stCondLst>
                                  <p:childTnLst>
                                    <p:set>
                                      <p:cBhvr>
                                        <p:cTn id="381" dur="1" fill="hold">
                                          <p:stCondLst>
                                            <p:cond delay="0"/>
                                          </p:stCondLst>
                                        </p:cTn>
                                        <p:tgtEl>
                                          <p:spTgt spid="243"/>
                                        </p:tgtEl>
                                        <p:attrNameLst>
                                          <p:attrName>style.visibility</p:attrName>
                                        </p:attrNameLst>
                                      </p:cBhvr>
                                      <p:to>
                                        <p:strVal val="visible"/>
                                      </p:to>
                                    </p:set>
                                    <p:animEffect transition="in" filter="slide(fromTop)">
                                      <p:cBhvr>
                                        <p:cTn id="382" dur="500"/>
                                        <p:tgtEl>
                                          <p:spTgt spid="243"/>
                                        </p:tgtEl>
                                      </p:cBhvr>
                                    </p:animEffect>
                                  </p:childTnLst>
                                </p:cTn>
                              </p:par>
                              <p:par>
                                <p:cTn id="383" presetID="12" presetClass="exit" presetSubtype="4" fill="hold" nodeType="withEffect">
                                  <p:stCondLst>
                                    <p:cond delay="56000"/>
                                  </p:stCondLst>
                                  <p:childTnLst>
                                    <p:animEffect transition="out" filter="slide(fromBottom)">
                                      <p:cBhvr>
                                        <p:cTn id="384" dur="500"/>
                                        <p:tgtEl>
                                          <p:spTgt spid="243"/>
                                        </p:tgtEl>
                                      </p:cBhvr>
                                    </p:animEffect>
                                    <p:set>
                                      <p:cBhvr>
                                        <p:cTn id="385" dur="1" fill="hold">
                                          <p:stCondLst>
                                            <p:cond delay="499"/>
                                          </p:stCondLst>
                                        </p:cTn>
                                        <p:tgtEl>
                                          <p:spTgt spid="243"/>
                                        </p:tgtEl>
                                        <p:attrNameLst>
                                          <p:attrName>style.visibility</p:attrName>
                                        </p:attrNameLst>
                                      </p:cBhvr>
                                      <p:to>
                                        <p:strVal val="hidden"/>
                                      </p:to>
                                    </p:set>
                                  </p:childTnLst>
                                </p:cTn>
                              </p:par>
                              <p:par>
                                <p:cTn id="386" presetID="12" presetClass="entr" presetSubtype="1" fill="hold" nodeType="withEffect">
                                  <p:stCondLst>
                                    <p:cond delay="56000"/>
                                  </p:stCondLst>
                                  <p:childTnLst>
                                    <p:set>
                                      <p:cBhvr>
                                        <p:cTn id="387" dur="1" fill="hold">
                                          <p:stCondLst>
                                            <p:cond delay="0"/>
                                          </p:stCondLst>
                                        </p:cTn>
                                        <p:tgtEl>
                                          <p:spTgt spid="246"/>
                                        </p:tgtEl>
                                        <p:attrNameLst>
                                          <p:attrName>style.visibility</p:attrName>
                                        </p:attrNameLst>
                                      </p:cBhvr>
                                      <p:to>
                                        <p:strVal val="visible"/>
                                      </p:to>
                                    </p:set>
                                    <p:animEffect transition="in" filter="slide(fromTop)">
                                      <p:cBhvr>
                                        <p:cTn id="388" dur="500"/>
                                        <p:tgtEl>
                                          <p:spTgt spid="246"/>
                                        </p:tgtEl>
                                      </p:cBhvr>
                                    </p:animEffect>
                                  </p:childTnLst>
                                </p:cTn>
                              </p:par>
                              <p:par>
                                <p:cTn id="389" presetID="12" presetClass="exit" presetSubtype="4" fill="hold" nodeType="withEffect">
                                  <p:stCondLst>
                                    <p:cond delay="57000"/>
                                  </p:stCondLst>
                                  <p:childTnLst>
                                    <p:animEffect transition="out" filter="slide(fromBottom)">
                                      <p:cBhvr>
                                        <p:cTn id="390" dur="500"/>
                                        <p:tgtEl>
                                          <p:spTgt spid="246"/>
                                        </p:tgtEl>
                                      </p:cBhvr>
                                    </p:animEffect>
                                    <p:set>
                                      <p:cBhvr>
                                        <p:cTn id="391" dur="1" fill="hold">
                                          <p:stCondLst>
                                            <p:cond delay="499"/>
                                          </p:stCondLst>
                                        </p:cTn>
                                        <p:tgtEl>
                                          <p:spTgt spid="246"/>
                                        </p:tgtEl>
                                        <p:attrNameLst>
                                          <p:attrName>style.visibility</p:attrName>
                                        </p:attrNameLst>
                                      </p:cBhvr>
                                      <p:to>
                                        <p:strVal val="hidden"/>
                                      </p:to>
                                    </p:set>
                                  </p:childTnLst>
                                </p:cTn>
                              </p:par>
                              <p:par>
                                <p:cTn id="392" presetID="12" presetClass="entr" presetSubtype="1" fill="hold" nodeType="withEffect">
                                  <p:stCondLst>
                                    <p:cond delay="57000"/>
                                  </p:stCondLst>
                                  <p:childTnLst>
                                    <p:set>
                                      <p:cBhvr>
                                        <p:cTn id="393" dur="1" fill="hold">
                                          <p:stCondLst>
                                            <p:cond delay="0"/>
                                          </p:stCondLst>
                                        </p:cTn>
                                        <p:tgtEl>
                                          <p:spTgt spid="249"/>
                                        </p:tgtEl>
                                        <p:attrNameLst>
                                          <p:attrName>style.visibility</p:attrName>
                                        </p:attrNameLst>
                                      </p:cBhvr>
                                      <p:to>
                                        <p:strVal val="visible"/>
                                      </p:to>
                                    </p:set>
                                    <p:animEffect transition="in" filter="slide(fromTop)">
                                      <p:cBhvr>
                                        <p:cTn id="394" dur="500"/>
                                        <p:tgtEl>
                                          <p:spTgt spid="249"/>
                                        </p:tgtEl>
                                      </p:cBhvr>
                                    </p:animEffect>
                                  </p:childTnLst>
                                </p:cTn>
                              </p:par>
                              <p:par>
                                <p:cTn id="395" presetID="12" presetClass="exit" presetSubtype="4" fill="hold" nodeType="withEffect">
                                  <p:stCondLst>
                                    <p:cond delay="58000"/>
                                  </p:stCondLst>
                                  <p:childTnLst>
                                    <p:animEffect transition="out" filter="slide(fromBottom)">
                                      <p:cBhvr>
                                        <p:cTn id="396" dur="500"/>
                                        <p:tgtEl>
                                          <p:spTgt spid="249"/>
                                        </p:tgtEl>
                                      </p:cBhvr>
                                    </p:animEffect>
                                    <p:set>
                                      <p:cBhvr>
                                        <p:cTn id="397" dur="1" fill="hold">
                                          <p:stCondLst>
                                            <p:cond delay="499"/>
                                          </p:stCondLst>
                                        </p:cTn>
                                        <p:tgtEl>
                                          <p:spTgt spid="249"/>
                                        </p:tgtEl>
                                        <p:attrNameLst>
                                          <p:attrName>style.visibility</p:attrName>
                                        </p:attrNameLst>
                                      </p:cBhvr>
                                      <p:to>
                                        <p:strVal val="hidden"/>
                                      </p:to>
                                    </p:set>
                                  </p:childTnLst>
                                </p:cTn>
                              </p:par>
                              <p:par>
                                <p:cTn id="398" presetID="12" presetClass="entr" presetSubtype="1" fill="hold" nodeType="withEffect">
                                  <p:stCondLst>
                                    <p:cond delay="58000"/>
                                  </p:stCondLst>
                                  <p:childTnLst>
                                    <p:set>
                                      <p:cBhvr>
                                        <p:cTn id="399" dur="1" fill="hold">
                                          <p:stCondLst>
                                            <p:cond delay="0"/>
                                          </p:stCondLst>
                                        </p:cTn>
                                        <p:tgtEl>
                                          <p:spTgt spid="252"/>
                                        </p:tgtEl>
                                        <p:attrNameLst>
                                          <p:attrName>style.visibility</p:attrName>
                                        </p:attrNameLst>
                                      </p:cBhvr>
                                      <p:to>
                                        <p:strVal val="visible"/>
                                      </p:to>
                                    </p:set>
                                    <p:animEffect transition="in" filter="slide(fromTop)">
                                      <p:cBhvr>
                                        <p:cTn id="400" dur="500"/>
                                        <p:tgtEl>
                                          <p:spTgt spid="252"/>
                                        </p:tgtEl>
                                      </p:cBhvr>
                                    </p:animEffect>
                                  </p:childTnLst>
                                </p:cTn>
                              </p:par>
                              <p:par>
                                <p:cTn id="401" presetID="12" presetClass="exit" presetSubtype="4" fill="hold" nodeType="withEffect">
                                  <p:stCondLst>
                                    <p:cond delay="59000"/>
                                  </p:stCondLst>
                                  <p:childTnLst>
                                    <p:animEffect transition="out" filter="slide(fromBottom)">
                                      <p:cBhvr>
                                        <p:cTn id="402" dur="500"/>
                                        <p:tgtEl>
                                          <p:spTgt spid="252"/>
                                        </p:tgtEl>
                                      </p:cBhvr>
                                    </p:animEffect>
                                    <p:set>
                                      <p:cBhvr>
                                        <p:cTn id="403" dur="1" fill="hold">
                                          <p:stCondLst>
                                            <p:cond delay="499"/>
                                          </p:stCondLst>
                                        </p:cTn>
                                        <p:tgtEl>
                                          <p:spTgt spid="252"/>
                                        </p:tgtEl>
                                        <p:attrNameLst>
                                          <p:attrName>style.visibility</p:attrName>
                                        </p:attrNameLst>
                                      </p:cBhvr>
                                      <p:to>
                                        <p:strVal val="hidden"/>
                                      </p:to>
                                    </p:set>
                                  </p:childTnLst>
                                </p:cTn>
                              </p:par>
                              <p:par>
                                <p:cTn id="404" presetID="12" presetClass="entr" presetSubtype="1" fill="hold" nodeType="withEffect">
                                  <p:stCondLst>
                                    <p:cond delay="59000"/>
                                  </p:stCondLst>
                                  <p:childTnLst>
                                    <p:set>
                                      <p:cBhvr>
                                        <p:cTn id="405" dur="1" fill="hold">
                                          <p:stCondLst>
                                            <p:cond delay="0"/>
                                          </p:stCondLst>
                                        </p:cTn>
                                        <p:tgtEl>
                                          <p:spTgt spid="255"/>
                                        </p:tgtEl>
                                        <p:attrNameLst>
                                          <p:attrName>style.visibility</p:attrName>
                                        </p:attrNameLst>
                                      </p:cBhvr>
                                      <p:to>
                                        <p:strVal val="visible"/>
                                      </p:to>
                                    </p:set>
                                    <p:animEffect transition="in" filter="slide(fromTop)">
                                      <p:cBhvr>
                                        <p:cTn id="406"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A8952C30-5D0B-423A-834C-D305C6C3259C}"/>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2800" dirty="0">
                <a:solidFill>
                  <a:srgbClr val="FFFFFF"/>
                </a:solidFill>
              </a:rPr>
              <a:t>Take turns reading paragraphs 1.1-1.7 in “The Godhead” – </a:t>
            </a:r>
            <a:r>
              <a:rPr lang="en-US" sz="2800" i="1" dirty="0">
                <a:solidFill>
                  <a:srgbClr val="FFFFFF"/>
                </a:solidFill>
              </a:rPr>
              <a:t>Doctrinal Mastery Core Document</a:t>
            </a:r>
            <a:endParaRPr lang="en-US" sz="2800" dirty="0">
              <a:solidFill>
                <a:srgbClr val="FFFFFF"/>
              </a:solidFill>
            </a:endParaRPr>
          </a:p>
        </p:txBody>
      </p:sp>
      <p:graphicFrame>
        <p:nvGraphicFramePr>
          <p:cNvPr id="7" name="TextBox 4">
            <a:extLst>
              <a:ext uri="{FF2B5EF4-FFF2-40B4-BE49-F238E27FC236}">
                <a16:creationId xmlns:a16="http://schemas.microsoft.com/office/drawing/2014/main" id="{39D7FFF1-FF56-47CB-9243-D5576BD48B9D}"/>
              </a:ext>
            </a:extLst>
          </p:cNvPr>
          <p:cNvGraphicFramePr/>
          <p:nvPr>
            <p:extLst>
              <p:ext uri="{D42A27DB-BD31-4B8C-83A1-F6EECF244321}">
                <p14:modId xmlns:p14="http://schemas.microsoft.com/office/powerpoint/2010/main" val="207283746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3497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1C16BDE-1D65-46B9-A180-EE893319A795}"/>
              </a:ext>
            </a:extLst>
          </p:cNvPr>
          <p:cNvSpPr>
            <a:spLocks noGrp="1"/>
          </p:cNvSpPr>
          <p:nvPr>
            <p:ph idx="1"/>
          </p:nvPr>
        </p:nvSpPr>
        <p:spPr>
          <a:xfrm>
            <a:off x="838200" y="412461"/>
            <a:ext cx="10515600" cy="3016539"/>
          </a:xfrm>
        </p:spPr>
        <p:txBody>
          <a:bodyPr>
            <a:normAutofit/>
          </a:bodyPr>
          <a:lstStyle/>
          <a:p>
            <a:pPr marL="0" indent="0" algn="ctr">
              <a:buNone/>
            </a:pPr>
            <a:r>
              <a:rPr lang="en-US" sz="3600" dirty="0"/>
              <a:t>“There are three separate personages in the Godhead: God, the Eternal Father; His Son, Jesus Christ; and the Holy Ghost. The Father and the Son have tangible, glorified bodies of flesh and bone, and the Holy Ghost is a personage of spirit.”</a:t>
            </a:r>
          </a:p>
        </p:txBody>
      </p:sp>
      <p:pic>
        <p:nvPicPr>
          <p:cNvPr id="1030" name="Picture 6" descr="Related image">
            <a:extLst>
              <a:ext uri="{FF2B5EF4-FFF2-40B4-BE49-F238E27FC236}">
                <a16:creationId xmlns:a16="http://schemas.microsoft.com/office/drawing/2014/main" id="{50A59E31-DC8F-415C-9EA0-7EBB8BDEE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50" y="4153802"/>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BA24D39-9267-4D87-B647-AD4E9133EBC0}"/>
              </a:ext>
            </a:extLst>
          </p:cNvPr>
          <p:cNvSpPr txBox="1"/>
          <p:nvPr/>
        </p:nvSpPr>
        <p:spPr>
          <a:xfrm>
            <a:off x="2705000" y="4595061"/>
            <a:ext cx="8719062" cy="1077218"/>
          </a:xfrm>
          <a:prstGeom prst="rect">
            <a:avLst/>
          </a:prstGeom>
          <a:noFill/>
        </p:spPr>
        <p:txBody>
          <a:bodyPr wrap="square" rtlCol="0">
            <a:spAutoFit/>
          </a:bodyPr>
          <a:lstStyle/>
          <a:p>
            <a:r>
              <a:rPr lang="en-US" sz="3200" i="1" dirty="0"/>
              <a:t>Why do you think these are important truths for people to understand?</a:t>
            </a:r>
          </a:p>
        </p:txBody>
      </p:sp>
    </p:spTree>
    <p:extLst>
      <p:ext uri="{BB962C8B-B14F-4D97-AF65-F5344CB8AC3E}">
        <p14:creationId xmlns:p14="http://schemas.microsoft.com/office/powerpoint/2010/main" val="44390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John the Baptist holding onto the wrist of Jesus Christ, whom he has just immersed in the waters of the River Jordan that surround them.">
            <a:extLst>
              <a:ext uri="{FF2B5EF4-FFF2-40B4-BE49-F238E27FC236}">
                <a16:creationId xmlns:a16="http://schemas.microsoft.com/office/drawing/2014/main" id="{54C70E75-450E-4621-9BC5-93FB5AAB02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609" r="1" b="14070"/>
          <a:stretch/>
        </p:blipFill>
        <p:spPr bwMode="auto">
          <a:xfrm>
            <a:off x="838200" y="-3810"/>
            <a:ext cx="992886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191">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4288A19-8BD0-41B4-9654-0B169208A998}"/>
              </a:ext>
            </a:extLst>
          </p:cNvPr>
          <p:cNvSpPr txBox="1"/>
          <p:nvPr/>
        </p:nvSpPr>
        <p:spPr>
          <a:xfrm>
            <a:off x="2705000" y="5454376"/>
            <a:ext cx="6527135" cy="1077218"/>
          </a:xfrm>
          <a:prstGeom prst="rect">
            <a:avLst/>
          </a:prstGeom>
          <a:noFill/>
        </p:spPr>
        <p:txBody>
          <a:bodyPr wrap="square" rtlCol="0">
            <a:spAutoFit/>
          </a:bodyPr>
          <a:lstStyle/>
          <a:p>
            <a:pPr algn="ctr"/>
            <a:r>
              <a:rPr lang="en-US" sz="3200" b="1" i="1" dirty="0">
                <a:solidFill>
                  <a:schemeClr val="bg1"/>
                </a:solidFill>
                <a:effectLst>
                  <a:outerShdw blurRad="38100" dist="38100" dir="2700000" algn="tl">
                    <a:srgbClr val="000000">
                      <a:alpha val="43137"/>
                    </a:srgbClr>
                  </a:outerShdw>
                </a:effectLst>
              </a:rPr>
              <a:t>What do we learn about the Godhead from this story?</a:t>
            </a:r>
          </a:p>
        </p:txBody>
      </p:sp>
    </p:spTree>
    <p:extLst>
      <p:ext uri="{BB962C8B-B14F-4D97-AF65-F5344CB8AC3E}">
        <p14:creationId xmlns:p14="http://schemas.microsoft.com/office/powerpoint/2010/main" val="72371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hrist in a white robe, kneeling near a large olive tree, with hands clasped, looking upward.">
            <a:extLst>
              <a:ext uri="{FF2B5EF4-FFF2-40B4-BE49-F238E27FC236}">
                <a16:creationId xmlns:a16="http://schemas.microsoft.com/office/drawing/2014/main" id="{C5E4F30E-DA18-4A7C-B6AF-4CDD9BF74F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b="1770"/>
          <a:stretch/>
        </p:blipFill>
        <p:spPr bwMode="auto">
          <a:xfrm>
            <a:off x="-305" y="-1"/>
            <a:ext cx="642305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192">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E1D643F-7AF4-4425-9729-605708E4B1A6}"/>
              </a:ext>
            </a:extLst>
          </p:cNvPr>
          <p:cNvSpPr txBox="1"/>
          <p:nvPr/>
        </p:nvSpPr>
        <p:spPr>
          <a:xfrm>
            <a:off x="6748272" y="3992591"/>
            <a:ext cx="4800261" cy="164459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700" b="1" i="1">
                <a:solidFill>
                  <a:srgbClr val="000000"/>
                </a:solidFill>
                <a:effectLst>
                  <a:outerShdw blurRad="38100" dist="38100" dir="2700000" algn="tl">
                    <a:srgbClr val="000000">
                      <a:alpha val="43137"/>
                    </a:srgbClr>
                  </a:outerShdw>
                </a:effectLst>
                <a:latin typeface="+mj-lt"/>
                <a:ea typeface="+mj-ea"/>
                <a:cs typeface="+mj-cs"/>
              </a:rPr>
              <a:t>What do we learn about the Godhead from this story?</a:t>
            </a:r>
          </a:p>
        </p:txBody>
      </p:sp>
    </p:spTree>
    <p:extLst>
      <p:ext uri="{BB962C8B-B14F-4D97-AF65-F5344CB8AC3E}">
        <p14:creationId xmlns:p14="http://schemas.microsoft.com/office/powerpoint/2010/main" val="226991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The resurrected Jesus Christ stands before His Apostles and stretches out His hands to show them the wounds.">
            <a:extLst>
              <a:ext uri="{FF2B5EF4-FFF2-40B4-BE49-F238E27FC236}">
                <a16:creationId xmlns:a16="http://schemas.microsoft.com/office/drawing/2014/main" id="{82E5AD9E-037C-49E8-8F8E-919A4D6C12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3690"/>
          <a:stretch/>
        </p:blipFill>
        <p:spPr bwMode="auto">
          <a:xfrm>
            <a:off x="838200" y="-3810"/>
            <a:ext cx="992886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19D1779-5637-4F48-BA51-8D1CBF1FAE84}"/>
              </a:ext>
            </a:extLst>
          </p:cNvPr>
          <p:cNvSpPr txBox="1"/>
          <p:nvPr/>
        </p:nvSpPr>
        <p:spPr>
          <a:xfrm>
            <a:off x="2705000" y="5454376"/>
            <a:ext cx="6527135" cy="1077218"/>
          </a:xfrm>
          <a:prstGeom prst="rect">
            <a:avLst/>
          </a:prstGeom>
          <a:noFill/>
        </p:spPr>
        <p:txBody>
          <a:bodyPr wrap="square" rtlCol="0">
            <a:spAutoFit/>
          </a:bodyPr>
          <a:lstStyle/>
          <a:p>
            <a:pPr algn="ctr"/>
            <a:r>
              <a:rPr lang="en-US" sz="3200" b="1" i="1" dirty="0">
                <a:solidFill>
                  <a:schemeClr val="bg1"/>
                </a:solidFill>
                <a:effectLst>
                  <a:outerShdw blurRad="38100" dist="38100" dir="2700000" algn="tl">
                    <a:srgbClr val="000000">
                      <a:alpha val="43137"/>
                    </a:srgbClr>
                  </a:outerShdw>
                </a:effectLst>
              </a:rPr>
              <a:t>What do we learn about the Godhead from this story?</a:t>
            </a:r>
          </a:p>
        </p:txBody>
      </p:sp>
    </p:spTree>
    <p:extLst>
      <p:ext uri="{BB962C8B-B14F-4D97-AF65-F5344CB8AC3E}">
        <p14:creationId xmlns:p14="http://schemas.microsoft.com/office/powerpoint/2010/main" val="406012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jesus visits the americas">
            <a:extLst>
              <a:ext uri="{FF2B5EF4-FFF2-40B4-BE49-F238E27FC236}">
                <a16:creationId xmlns:a16="http://schemas.microsoft.com/office/drawing/2014/main" id="{DD6161BA-0F94-48CE-A82B-2591CFF1624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4151" r="3731" b="-1"/>
          <a:stretch/>
        </p:blipFill>
        <p:spPr bwMode="auto">
          <a:xfrm>
            <a:off x="-305" y="-1"/>
            <a:ext cx="642305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D6E25EA-D6F2-4917-99FF-D4855048734C}"/>
              </a:ext>
            </a:extLst>
          </p:cNvPr>
          <p:cNvSpPr txBox="1"/>
          <p:nvPr/>
        </p:nvSpPr>
        <p:spPr>
          <a:xfrm>
            <a:off x="6748272" y="3992591"/>
            <a:ext cx="4800261" cy="164459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700" b="1" i="1">
                <a:solidFill>
                  <a:srgbClr val="000000"/>
                </a:solidFill>
                <a:effectLst>
                  <a:outerShdw blurRad="38100" dist="38100" dir="2700000" algn="tl">
                    <a:srgbClr val="000000">
                      <a:alpha val="43137"/>
                    </a:srgbClr>
                  </a:outerShdw>
                </a:effectLst>
                <a:latin typeface="+mj-lt"/>
                <a:ea typeface="+mj-ea"/>
                <a:cs typeface="+mj-cs"/>
              </a:rPr>
              <a:t>What do we learn about the Godhead from this story?</a:t>
            </a:r>
          </a:p>
        </p:txBody>
      </p:sp>
    </p:spTree>
    <p:extLst>
      <p:ext uri="{BB962C8B-B14F-4D97-AF65-F5344CB8AC3E}">
        <p14:creationId xmlns:p14="http://schemas.microsoft.com/office/powerpoint/2010/main" val="354009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jesus visits the americas">
            <a:extLst>
              <a:ext uri="{FF2B5EF4-FFF2-40B4-BE49-F238E27FC236}">
                <a16:creationId xmlns:a16="http://schemas.microsoft.com/office/drawing/2014/main" id="{807BD0F9-1860-4741-9AA4-F49740455B16}"/>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4151" r="3731" b="-1"/>
          <a:stretch/>
        </p:blipFill>
        <p:spPr bwMode="auto">
          <a:xfrm>
            <a:off x="6573125" y="264404"/>
            <a:ext cx="642305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TextBox 2">
            <a:extLst>
              <a:ext uri="{FF2B5EF4-FFF2-40B4-BE49-F238E27FC236}">
                <a16:creationId xmlns:a16="http://schemas.microsoft.com/office/drawing/2014/main" id="{D78D1671-34FC-43F3-B80C-0F07C9EAADAC}"/>
              </a:ext>
            </a:extLst>
          </p:cNvPr>
          <p:cNvSpPr txBox="1"/>
          <p:nvPr/>
        </p:nvSpPr>
        <p:spPr>
          <a:xfrm>
            <a:off x="804483" y="3992591"/>
            <a:ext cx="4805996" cy="164459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700" b="1" i="1" dirty="0">
                <a:solidFill>
                  <a:srgbClr val="000000"/>
                </a:solidFill>
                <a:effectLst>
                  <a:outerShdw blurRad="38100" dist="38100" dir="2700000" algn="tl">
                    <a:srgbClr val="000000">
                      <a:alpha val="43137"/>
                    </a:srgbClr>
                  </a:outerShdw>
                </a:effectLst>
                <a:latin typeface="+mj-lt"/>
                <a:ea typeface="+mj-ea"/>
                <a:cs typeface="+mj-cs"/>
              </a:rPr>
              <a:t>What do we learn about the Godhead from this story?</a:t>
            </a:r>
          </a:p>
        </p:txBody>
      </p:sp>
    </p:spTree>
    <p:extLst>
      <p:ext uri="{BB962C8B-B14F-4D97-AF65-F5344CB8AC3E}">
        <p14:creationId xmlns:p14="http://schemas.microsoft.com/office/powerpoint/2010/main" val="325725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948</Words>
  <Application>Microsoft Office PowerPoint</Application>
  <PresentationFormat>Widescreen</PresentationFormat>
  <Paragraphs>144</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Narrow</vt:lpstr>
      <vt:lpstr>Calibri</vt:lpstr>
      <vt:lpstr>Calibri Light</vt:lpstr>
      <vt:lpstr>Office Theme</vt:lpstr>
      <vt:lpstr>The Godhead</vt:lpstr>
      <vt:lpstr>Divide into groups  How many truths about the Godhead can you think of in 2 mins?  Write them down</vt:lpstr>
      <vt:lpstr>Take turns reading paragraphs 1.1-1.7 in “The Godhead” – Doctrinal Mastery Core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Godhead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Godhead</dc:title>
  <dc:creator>Eric Richards</dc:creator>
  <cp:lastModifiedBy>Eric Richards</cp:lastModifiedBy>
  <cp:revision>2</cp:revision>
  <dcterms:created xsi:type="dcterms:W3CDTF">2018-08-17T15:16:07Z</dcterms:created>
  <dcterms:modified xsi:type="dcterms:W3CDTF">2018-08-17T15:23:55Z</dcterms:modified>
</cp:coreProperties>
</file>