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cquiring Spiritual Knowledge  Part 3"/>
          <p:cNvSpPr txBox="1">
            <a:spLocks noGrp="1"/>
          </p:cNvSpPr>
          <p:nvPr>
            <p:ph type="ctrTitle"/>
          </p:nvPr>
        </p:nvSpPr>
        <p:spPr>
          <a:xfrm>
            <a:off x="8719717" y="910337"/>
            <a:ext cx="3602328" cy="52748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5300"/>
            </a:lvl1pPr>
          </a:lstStyle>
          <a:p>
            <a:pPr algn="l"/>
            <a:r>
              <a:rPr lang="en-US" sz="5500"/>
              <a:t>Acquiring Spiritual Knowledge  Part 3</a:t>
            </a:r>
          </a:p>
        </p:txBody>
      </p:sp>
      <p:sp>
        <p:nvSpPr>
          <p:cNvPr id="120" name="Doctrinal Mastery Cummulative Review"/>
          <p:cNvSpPr txBox="1">
            <a:spLocks noGrp="1"/>
          </p:cNvSpPr>
          <p:nvPr>
            <p:ph type="subTitle" sz="quarter" idx="1"/>
          </p:nvPr>
        </p:nvSpPr>
        <p:spPr>
          <a:xfrm>
            <a:off x="8719717" y="6502398"/>
            <a:ext cx="3602329" cy="234086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500"/>
              <a:t>Doctrinal Mastery Cummulative Review</a:t>
            </a:r>
          </a:p>
        </p:txBody>
      </p:sp>
      <p:pic>
        <p:nvPicPr>
          <p:cNvPr id="1026" name="Picture 2" descr="Image result for Acquiring Spiritual Knowledge">
            <a:extLst>
              <a:ext uri="{FF2B5EF4-FFF2-40B4-BE49-F238E27FC236}">
                <a16:creationId xmlns:a16="http://schemas.microsoft.com/office/drawing/2014/main" id="{B33F89F7-8B93-4115-8B7B-084BF8137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r="13612"/>
          <a:stretch/>
        </p:blipFill>
        <p:spPr bwMode="auto">
          <a:xfrm>
            <a:off x="20" y="10"/>
            <a:ext cx="8036946" cy="97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51652" y="-84445"/>
            <a:ext cx="13350241" cy="9847179"/>
            <a:chOff x="-329674" y="-51881"/>
            <a:chExt cx="12515851" cy="6923798"/>
          </a:xfrm>
        </p:grpSpPr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0579" y="1687442"/>
            <a:ext cx="9438234" cy="6368617"/>
            <a:chOff x="1669293" y="1186483"/>
            <a:chExt cx="8848345" cy="4477933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2" name="Divide the class into three groups. Assign each group one of the following key statements of doctrine, with its doctrinal mastery passage"/>
          <p:cNvSpPr txBox="1">
            <a:spLocks noGrp="1"/>
          </p:cNvSpPr>
          <p:nvPr>
            <p:ph type="title"/>
          </p:nvPr>
        </p:nvSpPr>
        <p:spPr>
          <a:xfrm>
            <a:off x="1872691" y="2952089"/>
            <a:ext cx="9256166" cy="2483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416052">
              <a:defRPr sz="4186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200" dirty="0">
                <a:solidFill>
                  <a:srgbClr val="FFFFFF"/>
                </a:solidFill>
              </a:rPr>
              <a:t>Divide into three groups. Each group will have one of the following key statements of doctrine, with its doctrinal mastery passage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AC7306-B890-4BC0-9C49-BCEF3A84D1E6}"/>
              </a:ext>
            </a:extLst>
          </p:cNvPr>
          <p:cNvSpPr/>
          <p:nvPr/>
        </p:nvSpPr>
        <p:spPr>
          <a:xfrm>
            <a:off x="290945" y="315606"/>
            <a:ext cx="120950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1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our Heavenly Father loves us and wants us to progress toward becoming like Him, He has encouraged us to “seek learning, even by study and also by faith” (D&amp;C 88:118).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2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[God] has promised to reveal truth to our minds and hearts through the Holy Ghost if we will diligently seek Him (D&amp;C 8:2–3).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3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Himself has invited us to “look unto [Him] in every thought; doubt not, fear not” (D&amp;C 6:36).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s a Group You Will:…">
            <a:extLst>
              <a:ext uri="{FF2B5EF4-FFF2-40B4-BE49-F238E27FC236}">
                <a16:creationId xmlns:a16="http://schemas.microsoft.com/office/drawing/2014/main" id="{38018436-006F-459F-9321-CAAB12F9C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782" y="5579566"/>
            <a:ext cx="12312073" cy="3858428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lvl="1" defTabSz="425195">
              <a:defRPr sz="4464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400" dirty="0"/>
              <a:t>As a Group You Will:</a:t>
            </a:r>
          </a:p>
          <a:p>
            <a:pPr algn="l" defTabSz="425195">
              <a:defRPr sz="279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400" dirty="0"/>
          </a:p>
          <a:p>
            <a:pPr marL="232529" indent="-232529" algn="l" defTabSz="425195">
              <a:buSzPct val="145000"/>
              <a:defRPr sz="279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Draw a picture in your study journal or on a piece of paper that will help you to remember your r assigned statement of doctrine and doctrinal mastery scripture reference. </a:t>
            </a:r>
          </a:p>
          <a:p>
            <a:pPr marL="232529" indent="-232529" algn="l" defTabSz="425195">
              <a:buSzPct val="145000"/>
              <a:defRPr sz="279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400" dirty="0"/>
          </a:p>
          <a:p>
            <a:pPr marL="232529" indent="-232529" algn="l" defTabSz="425195">
              <a:buSzPct val="145000"/>
              <a:defRPr sz="279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In your picture, include the </a:t>
            </a:r>
            <a:r>
              <a:rPr sz="2400" u="sng" dirty="0"/>
              <a:t>statement of doctrine</a:t>
            </a:r>
            <a:r>
              <a:rPr sz="2400" dirty="0"/>
              <a:t> </a:t>
            </a:r>
            <a:r>
              <a:rPr sz="2400" b="1" dirty="0"/>
              <a:t>and</a:t>
            </a:r>
            <a:r>
              <a:rPr sz="2400" dirty="0"/>
              <a:t> </a:t>
            </a:r>
            <a:r>
              <a:rPr sz="2400" u="sng" dirty="0"/>
              <a:t>doctrinal mastery reference</a:t>
            </a:r>
            <a:r>
              <a:rPr sz="2400" dirty="0"/>
              <a:t> .</a:t>
            </a:r>
          </a:p>
          <a:p>
            <a:pPr marL="232529" indent="-232529" algn="l" defTabSz="425195">
              <a:buSzPct val="145000"/>
              <a:defRPr sz="279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400" dirty="0"/>
          </a:p>
          <a:p>
            <a:pPr marL="232529" indent="-232529" algn="l" defTabSz="425195">
              <a:buSzPct val="145000"/>
              <a:defRPr sz="279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Have one person in your group prepare to explain the picture to the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White</vt:lpstr>
      <vt:lpstr>Acquiring Spiritual Knowledge  Part 3</vt:lpstr>
      <vt:lpstr>Divide into three groups. Each group will have one of the following key statements of doctrine, with its doctrinal mastery passage</vt:lpstr>
      <vt:lpstr>As a Group You Will:  Draw a picture in your study journal or on a piece of paper that will help you to remember your r assigned statement of doctrine and doctrinal mastery scripture reference.   In your picture, include the statement of doctrine and doctrinal mastery reference .  Have one person in your group prepare to explain the picture to the class.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Acquiring Spiritual Knowledge  Part 3</dc:title>
  <cp:lastModifiedBy>Eric Richards</cp:lastModifiedBy>
  <cp:revision>1</cp:revision>
  <dcterms:modified xsi:type="dcterms:W3CDTF">2018-08-10T16:27:24Z</dcterms:modified>
</cp:coreProperties>
</file>