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931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FF22F-AEB1-4BAA-B862-E24179B1A89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CB54-1B3D-4F33-9048-2B861A72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59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808A-287F-409D-8636-7E3AB596D548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3FC5-73DF-445F-9B72-58D303BA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gif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19" Type="http://schemas.openxmlformats.org/officeDocument/2006/relationships/image" Target="../media/image16.gif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jpeg"/><Relationship Id="rId18" Type="http://schemas.openxmlformats.org/officeDocument/2006/relationships/image" Target="../media/image14.jpe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22.jpeg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openxmlformats.org/officeDocument/2006/relationships/image" Target="../media/image17.wmf"/><Relationship Id="rId15" Type="http://schemas.openxmlformats.org/officeDocument/2006/relationships/image" Target="../media/image23.jpeg"/><Relationship Id="rId23" Type="http://schemas.microsoft.com/office/2007/relationships/hdphoto" Target="../media/hdphoto2.wdp"/><Relationship Id="rId10" Type="http://schemas.openxmlformats.org/officeDocument/2006/relationships/image" Target="../media/image20.wmf"/><Relationship Id="rId19" Type="http://schemas.openxmlformats.org/officeDocument/2006/relationships/image" Target="../media/image15.gif"/><Relationship Id="rId4" Type="http://schemas.microsoft.com/office/2007/relationships/hdphoto" Target="../media/hdphoto1.wdp"/><Relationship Id="rId9" Type="http://schemas.openxmlformats.org/officeDocument/2006/relationships/image" Target="../media/image19.jpeg"/><Relationship Id="rId14" Type="http://schemas.openxmlformats.org/officeDocument/2006/relationships/image" Target="../media/image7.jpe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ddle east landscape clipart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6" b="63722"/>
          <a:stretch/>
        </p:blipFill>
        <p:spPr bwMode="auto">
          <a:xfrm>
            <a:off x="149190" y="4991716"/>
            <a:ext cx="2601843" cy="12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peaceful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19" y="4939749"/>
            <a:ext cx="1290188" cy="12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313" y="4308336"/>
            <a:ext cx="28921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w Cen MT" panose="020B0602020104020603" pitchFamily="34" charset="0"/>
              </a:rPr>
              <a:t>The Dragon, The Beast, and the Victory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3592" y="4493599"/>
            <a:ext cx="1749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12-14</a:t>
            </a:r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6350227" y="3397489"/>
            <a:ext cx="1250116" cy="8917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https://encrypted-tbn3.gstatic.com/images?q=tbn:ANd9GcTlQVgfanFf3k4ruDEPK3WR5iruPT8n-wKO8DLlZF9FKxZKrxFAZ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73" y="1353083"/>
            <a:ext cx="2297969" cy="11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 result for bad weather clipart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96" y="5243700"/>
            <a:ext cx="1543069" cy="8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000194" y="6086103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Armageddon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1543" y="6279827"/>
            <a:ext cx="1683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74852" y="4268532"/>
            <a:ext cx="14526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latin typeface="Tw Cen MT" panose="020B0602020104020603" pitchFamily="34" charset="0"/>
              </a:rPr>
              <a:t>2 </a:t>
            </a:r>
            <a:r>
              <a:rPr lang="en-US" sz="1050" dirty="0">
                <a:latin typeface="Tw Cen MT" panose="020B0602020104020603" pitchFamily="34" charset="0"/>
              </a:rPr>
              <a:t>prophets in Jerusalem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49296" y="4469677"/>
            <a:ext cx="1683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956278" y="4363621"/>
            <a:ext cx="12843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Righteous Rewarded</a:t>
            </a:r>
          </a:p>
        </p:txBody>
      </p:sp>
      <p:pic>
        <p:nvPicPr>
          <p:cNvPr id="40" name="Picture 14" descr="http://www.allthingsclipart.com/06/jesus.with.apostles.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17" y="3237782"/>
            <a:ext cx="1399266" cy="8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6" descr="C:\Users\RichardsED\Desktop\ur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2" y="1339977"/>
            <a:ext cx="919388" cy="13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499357" y="6103600"/>
            <a:ext cx="11881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Wicked Destroyed</a:t>
            </a:r>
          </a:p>
        </p:txBody>
      </p:sp>
      <p:pic>
        <p:nvPicPr>
          <p:cNvPr id="44" name="Picture 30" descr="C:\Users\RichardsED\Desktop\ur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5529701" y="4857742"/>
            <a:ext cx="1159021" cy="12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5568400" y="6115545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The Second Coming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40360" y="6157146"/>
            <a:ext cx="17011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Millennium &amp; Final Judgment</a:t>
            </a:r>
          </a:p>
        </p:txBody>
      </p:sp>
      <p:pic>
        <p:nvPicPr>
          <p:cNvPr id="1030" name="Picture 6" descr="Image result for happy earth clipart black and whi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86" y="5084296"/>
            <a:ext cx="1274985" cy="11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078963" y="6185008"/>
            <a:ext cx="11833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latin typeface="Tw Cen MT" panose="020B0602020104020603" pitchFamily="34" charset="0"/>
              </a:rPr>
              <a:t>Celestialized</a:t>
            </a:r>
            <a:r>
              <a:rPr lang="en-US" sz="1050" dirty="0">
                <a:latin typeface="Tw Cen MT" panose="020B0602020104020603" pitchFamily="34" charset="0"/>
              </a:rPr>
              <a:t> Earth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0" y="349246"/>
            <a:ext cx="9144000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50" b="1" dirty="0">
                <a:latin typeface="Papyrus" panose="03070502060502030205" pitchFamily="66" charset="0"/>
              </a:rPr>
              <a:t>The Book of Revelation</a:t>
            </a:r>
          </a:p>
        </p:txBody>
      </p:sp>
      <p:sp>
        <p:nvSpPr>
          <p:cNvPr id="54" name="Cloud"/>
          <p:cNvSpPr>
            <a:spLocks noChangeAspect="1" noEditPoints="1" noChangeArrowheads="1"/>
          </p:cNvSpPr>
          <p:nvPr/>
        </p:nvSpPr>
        <p:spPr bwMode="auto">
          <a:xfrm>
            <a:off x="6869637" y="3333301"/>
            <a:ext cx="1434414" cy="8917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57807" y="6272219"/>
            <a:ext cx="9139850" cy="231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02510" y="4533105"/>
            <a:ext cx="1550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30429" y="6279302"/>
            <a:ext cx="1736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17-18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97751" y="6294946"/>
            <a:ext cx="15667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74353" y="6356058"/>
            <a:ext cx="1897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20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717235" y="6365461"/>
            <a:ext cx="1897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21-22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78481" y="2691301"/>
            <a:ext cx="1560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2-3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00964" y="2462579"/>
            <a:ext cx="17491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John’s 7 Letters to 7 Churches</a:t>
            </a:r>
          </a:p>
        </p:txBody>
      </p:sp>
      <p:sp>
        <p:nvSpPr>
          <p:cNvPr id="62" name="Cloud"/>
          <p:cNvSpPr>
            <a:spLocks noChangeAspect="1" noEditPoints="1" noChangeArrowheads="1"/>
          </p:cNvSpPr>
          <p:nvPr/>
        </p:nvSpPr>
        <p:spPr bwMode="auto">
          <a:xfrm>
            <a:off x="9914498" y="3965320"/>
            <a:ext cx="723295" cy="3295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Cloud"/>
          <p:cNvSpPr>
            <a:spLocks noChangeAspect="1" noEditPoints="1" noChangeArrowheads="1"/>
          </p:cNvSpPr>
          <p:nvPr/>
        </p:nvSpPr>
        <p:spPr bwMode="auto">
          <a:xfrm>
            <a:off x="10363303" y="3969517"/>
            <a:ext cx="723295" cy="3295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Image result for prophets silhouette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76" y="3063832"/>
            <a:ext cx="557965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prophets silhouette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1525" y="3240772"/>
            <a:ext cx="557966" cy="10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B29CF43-3B3E-4F64-A5FF-E19941E645C2}"/>
              </a:ext>
            </a:extLst>
          </p:cNvPr>
          <p:cNvSpPr/>
          <p:nvPr/>
        </p:nvSpPr>
        <p:spPr>
          <a:xfrm>
            <a:off x="1182197" y="2469002"/>
            <a:ext cx="7857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Jesus Christ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2005ACB-45C2-4578-B2EC-B767032DD30B}"/>
              </a:ext>
            </a:extLst>
          </p:cNvPr>
          <p:cNvSpPr/>
          <p:nvPr/>
        </p:nvSpPr>
        <p:spPr>
          <a:xfrm>
            <a:off x="1041953" y="2692410"/>
            <a:ext cx="130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</a:t>
            </a:r>
          </a:p>
        </p:txBody>
      </p:sp>
      <p:pic>
        <p:nvPicPr>
          <p:cNvPr id="68" name="Picture 30" descr="C:\Users\RichardsED\Desktop\url.jpg">
            <a:extLst>
              <a:ext uri="{FF2B5EF4-FFF2-40B4-BE49-F238E27FC236}">
                <a16:creationId xmlns:a16="http://schemas.microsoft.com/office/drawing/2014/main" id="{D925FC5E-C159-4E3D-A34B-61F1C76A6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931876" y="1130491"/>
            <a:ext cx="1252939" cy="1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BF72BDC-98CA-4C45-8A19-29CB5CBFCCA5}"/>
              </a:ext>
            </a:extLst>
          </p:cNvPr>
          <p:cNvSpPr/>
          <p:nvPr/>
        </p:nvSpPr>
        <p:spPr>
          <a:xfrm>
            <a:off x="9087914" y="2502964"/>
            <a:ext cx="27343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w Cen MT" panose="020B0602020104020603" pitchFamily="34" charset="0"/>
              </a:rPr>
              <a:t>Seven Seals Overview</a:t>
            </a:r>
          </a:p>
        </p:txBody>
      </p:sp>
      <p:pic>
        <p:nvPicPr>
          <p:cNvPr id="70" name="Picture 56" descr="http://www.graffitikids.net/wp-content/uploads/2013/12/Apple-Tree-Many-Fruit-Coloring-Page.jpg">
            <a:extLst>
              <a:ext uri="{FF2B5EF4-FFF2-40B4-BE49-F238E27FC236}">
                <a16:creationId xmlns:a16="http://schemas.microsoft.com/office/drawing/2014/main" id="{C4D6CDBB-9DDB-4EFA-89AE-6EF5F30E5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27" y="1825641"/>
            <a:ext cx="439766" cy="6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6" descr="http://www.coloringbooks.net/assets/images/thumbs/adameve.png">
            <a:extLst>
              <a:ext uri="{FF2B5EF4-FFF2-40B4-BE49-F238E27FC236}">
                <a16:creationId xmlns:a16="http://schemas.microsoft.com/office/drawing/2014/main" id="{605B05B8-4D30-4101-9FA4-A0F236D9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3192" y="1432595"/>
            <a:ext cx="858703" cy="12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36C4FBE-5DCE-4460-8F50-65F58C27FCAE}"/>
              </a:ext>
            </a:extLst>
          </p:cNvPr>
          <p:cNvSpPr/>
          <p:nvPr/>
        </p:nvSpPr>
        <p:spPr>
          <a:xfrm>
            <a:off x="9691274" y="2670315"/>
            <a:ext cx="150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6-9</a:t>
            </a:r>
          </a:p>
        </p:txBody>
      </p:sp>
      <p:pic>
        <p:nvPicPr>
          <p:cNvPr id="73" name="Picture 2" descr="http://www.netart.us/wp-content/uploads/2014/03/Isaac-Give-His-Blessing-to-Jacob-in-Jacob-and-Esau-Coloring-Page.jpg">
            <a:extLst>
              <a:ext uri="{FF2B5EF4-FFF2-40B4-BE49-F238E27FC236}">
                <a16:creationId xmlns:a16="http://schemas.microsoft.com/office/drawing/2014/main" id="{0BFB8667-5E95-487F-8414-9F90972D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69" y="1488030"/>
            <a:ext cx="862525" cy="10551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0" descr="http://www.thedisciplinedinvestor.com/blog/wp-content/uploads/2007/08/bushredsea.jpg">
            <a:extLst>
              <a:ext uri="{FF2B5EF4-FFF2-40B4-BE49-F238E27FC236}">
                <a16:creationId xmlns:a16="http://schemas.microsoft.com/office/drawing/2014/main" id="{268F861D-EBEF-42BD-A7FD-BE7FE906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444" y="1501578"/>
            <a:ext cx="1005719" cy="9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E86AE6C-3CE0-4DD1-8A1F-83CC320206C7}"/>
              </a:ext>
            </a:extLst>
          </p:cNvPr>
          <p:cNvSpPr/>
          <p:nvPr/>
        </p:nvSpPr>
        <p:spPr>
          <a:xfrm>
            <a:off x="6594705" y="2701538"/>
            <a:ext cx="150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4-5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D315256-0F27-40DF-A74C-E546B5DDA1CE}"/>
              </a:ext>
            </a:extLst>
          </p:cNvPr>
          <p:cNvSpPr/>
          <p:nvPr/>
        </p:nvSpPr>
        <p:spPr>
          <a:xfrm>
            <a:off x="6791698" y="2504627"/>
            <a:ext cx="1165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Throne Theophany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A255BC-5B44-47C0-92BC-CEDE06BF19DD}"/>
              </a:ext>
            </a:extLst>
          </p:cNvPr>
          <p:cNvSpPr/>
          <p:nvPr/>
        </p:nvSpPr>
        <p:spPr>
          <a:xfrm>
            <a:off x="995042" y="4250834"/>
            <a:ext cx="9557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The Little Book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9A96E4-6DB7-4A34-AD9C-C676196FDAD7}"/>
              </a:ext>
            </a:extLst>
          </p:cNvPr>
          <p:cNvSpPr/>
          <p:nvPr/>
        </p:nvSpPr>
        <p:spPr>
          <a:xfrm>
            <a:off x="665638" y="4451980"/>
            <a:ext cx="1683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Revelation 10</a:t>
            </a:r>
          </a:p>
        </p:txBody>
      </p:sp>
      <p:pic>
        <p:nvPicPr>
          <p:cNvPr id="3" name="Picture 2" descr="Image result for scriptures clipart">
            <a:extLst>
              <a:ext uri="{FF2B5EF4-FFF2-40B4-BE49-F238E27FC236}">
                <a16:creationId xmlns:a16="http://schemas.microsoft.com/office/drawing/2014/main" id="{EAB3361D-B6E0-4009-A8C6-7172375F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4" y="3412066"/>
            <a:ext cx="1598563" cy="9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 animBg="1"/>
      <p:bldP spid="33" grpId="0"/>
      <p:bldP spid="34" grpId="0"/>
      <p:bldP spid="35" grpId="0"/>
      <p:bldP spid="36" grpId="0"/>
      <p:bldP spid="38" grpId="0"/>
      <p:bldP spid="42" grpId="0"/>
      <p:bldP spid="45" grpId="0"/>
      <p:bldP spid="48" grpId="0"/>
      <p:bldP spid="47" grpId="0"/>
      <p:bldP spid="54" grpId="0" animBg="1"/>
      <p:bldP spid="39" grpId="0"/>
      <p:bldP spid="43" grpId="0"/>
      <p:bldP spid="46" grpId="0"/>
      <p:bldP spid="49" grpId="0"/>
      <p:bldP spid="50" grpId="0"/>
      <p:bldP spid="60" grpId="0"/>
      <p:bldP spid="61" grpId="0"/>
      <p:bldP spid="62" grpId="0" animBg="1"/>
      <p:bldP spid="63" grpId="0" animBg="1"/>
      <p:bldP spid="69" grpId="0"/>
      <p:bldP spid="72" grpId="0"/>
      <p:bldP spid="75" grpId="0"/>
      <p:bldP spid="76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2283B6-6009-4CEA-9033-2CA31F4E034A}"/>
              </a:ext>
            </a:extLst>
          </p:cNvPr>
          <p:cNvSpPr/>
          <p:nvPr/>
        </p:nvSpPr>
        <p:spPr>
          <a:xfrm>
            <a:off x="1400175" y="2177173"/>
            <a:ext cx="10658474" cy="4605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352354-1683-4969-A1B7-0A844FD6DAF2}"/>
              </a:ext>
            </a:extLst>
          </p:cNvPr>
          <p:cNvSpPr/>
          <p:nvPr/>
        </p:nvSpPr>
        <p:spPr>
          <a:xfrm>
            <a:off x="2082005" y="3362142"/>
            <a:ext cx="9867273" cy="33092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rgbClr val="00B0F0">
                  <a:tint val="44500"/>
                  <a:satMod val="160000"/>
                </a:srgbClr>
              </a:gs>
              <a:gs pos="9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194E470-154D-4EA9-BFC3-9E1412C3F8F5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4945053" y="6120279"/>
            <a:ext cx="421419" cy="48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EDF49D0-9843-4A2E-A047-B1DD31036E95}"/>
              </a:ext>
            </a:extLst>
          </p:cNvPr>
          <p:cNvCxnSpPr>
            <a:cxnSpLocks/>
          </p:cNvCxnSpPr>
          <p:nvPr/>
        </p:nvCxnSpPr>
        <p:spPr>
          <a:xfrm>
            <a:off x="2977284" y="4663786"/>
            <a:ext cx="0" cy="9149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FAC1E7F-D749-4D15-ADBC-2BFDBA89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5415"/>
            <a:ext cx="10353761" cy="5726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ookman Old Style" panose="02050604050505020204" pitchFamily="18" charset="0"/>
              </a:rPr>
              <a:t>The Book of Revelation: Major Events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5CD151-A1AA-4223-924C-9D1B54B89018}"/>
              </a:ext>
            </a:extLst>
          </p:cNvPr>
          <p:cNvSpPr txBox="1"/>
          <p:nvPr/>
        </p:nvSpPr>
        <p:spPr>
          <a:xfrm>
            <a:off x="2217762" y="2859575"/>
            <a:ext cx="1815666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Adam/Enoch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EEDE63-B280-4A68-9BAF-43BE94C2257B}"/>
              </a:ext>
            </a:extLst>
          </p:cNvPr>
          <p:cNvSpPr txBox="1"/>
          <p:nvPr/>
        </p:nvSpPr>
        <p:spPr>
          <a:xfrm>
            <a:off x="4090345" y="2866853"/>
            <a:ext cx="1155021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Noah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7039E5-5B80-4566-9060-1A646CEF3971}"/>
              </a:ext>
            </a:extLst>
          </p:cNvPr>
          <p:cNvSpPr txBox="1"/>
          <p:nvPr/>
        </p:nvSpPr>
        <p:spPr>
          <a:xfrm>
            <a:off x="5286872" y="2853569"/>
            <a:ext cx="2100640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Abraham-Moses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A91288-A383-4626-A926-22675CB329AB}"/>
              </a:ext>
            </a:extLst>
          </p:cNvPr>
          <p:cNvSpPr txBox="1"/>
          <p:nvPr/>
        </p:nvSpPr>
        <p:spPr>
          <a:xfrm>
            <a:off x="7440160" y="2876280"/>
            <a:ext cx="2100641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Divided Kingdom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86BEF5-FE3D-445B-9BEC-4E7C4E264FDC}"/>
              </a:ext>
            </a:extLst>
          </p:cNvPr>
          <p:cNvSpPr txBox="1"/>
          <p:nvPr/>
        </p:nvSpPr>
        <p:spPr>
          <a:xfrm>
            <a:off x="9602063" y="2866853"/>
            <a:ext cx="2243517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Christ/Apostasy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818B81-E5CE-420D-ADEB-42968B196063}"/>
              </a:ext>
            </a:extLst>
          </p:cNvPr>
          <p:cNvSpPr txBox="1"/>
          <p:nvPr/>
        </p:nvSpPr>
        <p:spPr>
          <a:xfrm>
            <a:off x="2190963" y="3437085"/>
            <a:ext cx="9685871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Signs of Times (Seven Trumpets, Righteous Sealed Up; Rev 7-9)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B6E6DA-76B5-40CD-A53A-133ACA010165}"/>
              </a:ext>
            </a:extLst>
          </p:cNvPr>
          <p:cNvSpPr txBox="1"/>
          <p:nvPr/>
        </p:nvSpPr>
        <p:spPr>
          <a:xfrm>
            <a:off x="1790933" y="2305769"/>
            <a:ext cx="5090156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 Seals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Rev 6-22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09C556-A284-4442-8A41-DF0970D8B3A5}"/>
              </a:ext>
            </a:extLst>
          </p:cNvPr>
          <p:cNvSpPr txBox="1"/>
          <p:nvPr/>
        </p:nvSpPr>
        <p:spPr>
          <a:xfrm>
            <a:off x="3434194" y="4017371"/>
            <a:ext cx="141841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Destruction of the Wicked</a:t>
            </a:r>
            <a:b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15-16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A92864-294B-4FF2-B681-6735687D9E18}"/>
              </a:ext>
            </a:extLst>
          </p:cNvPr>
          <p:cNvSpPr txBox="1"/>
          <p:nvPr/>
        </p:nvSpPr>
        <p:spPr>
          <a:xfrm>
            <a:off x="2200508" y="4013529"/>
            <a:ext cx="114442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Two Prophets</a:t>
            </a:r>
            <a:b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11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BFE95A-B75A-4908-9A8A-5BE8EF1BFF48}"/>
              </a:ext>
            </a:extLst>
          </p:cNvPr>
          <p:cNvSpPr txBox="1"/>
          <p:nvPr/>
        </p:nvSpPr>
        <p:spPr>
          <a:xfrm>
            <a:off x="6216668" y="4019227"/>
            <a:ext cx="128522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Christ Appears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19:1-21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DF9880-9BD3-4E1D-8D1F-5439D200ED0E}"/>
              </a:ext>
            </a:extLst>
          </p:cNvPr>
          <p:cNvSpPr txBox="1"/>
          <p:nvPr/>
        </p:nvSpPr>
        <p:spPr>
          <a:xfrm>
            <a:off x="7594331" y="4019227"/>
            <a:ext cx="119034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Millennium Begins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20:1-6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3F314D-98E1-4F4F-8665-D0EAE21E5D78}"/>
              </a:ext>
            </a:extLst>
          </p:cNvPr>
          <p:cNvSpPr txBox="1"/>
          <p:nvPr/>
        </p:nvSpPr>
        <p:spPr>
          <a:xfrm>
            <a:off x="8877120" y="4019227"/>
            <a:ext cx="141841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Final Battle &amp; Judgment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20:7-10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E302E3-428D-4824-BA38-3BA710E73CC3}"/>
              </a:ext>
            </a:extLst>
          </p:cNvPr>
          <p:cNvSpPr txBox="1"/>
          <p:nvPr/>
        </p:nvSpPr>
        <p:spPr>
          <a:xfrm>
            <a:off x="10387979" y="4019227"/>
            <a:ext cx="141841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The World Celestialized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21-22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2E0E89-03CF-4068-8B94-A17637F9FF82}"/>
              </a:ext>
            </a:extLst>
          </p:cNvPr>
          <p:cNvSpPr txBox="1"/>
          <p:nvPr/>
        </p:nvSpPr>
        <p:spPr>
          <a:xfrm>
            <a:off x="2181431" y="5578782"/>
            <a:ext cx="2763622" cy="1015663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DRAGON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Satan, in the Pre-Earth life,  opposed the Church and kingdom of Christ, resulting in the Great Apostacy (Rev 12)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46FFF8-0C67-4242-9998-4F287E188CD1}"/>
              </a:ext>
            </a:extLst>
          </p:cNvPr>
          <p:cNvSpPr txBox="1"/>
          <p:nvPr/>
        </p:nvSpPr>
        <p:spPr>
          <a:xfrm>
            <a:off x="5366472" y="5578782"/>
            <a:ext cx="2986376" cy="1092607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BEAST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Antichrist sentiment with political influence oppressing the Church; followers sealed with a mark of allegiance (Rev 13)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68DE03-2A7D-462E-AB29-A9F96C888FBD}"/>
              </a:ext>
            </a:extLst>
          </p:cNvPr>
          <p:cNvSpPr txBox="1"/>
          <p:nvPr/>
        </p:nvSpPr>
        <p:spPr>
          <a:xfrm>
            <a:off x="8774267" y="5578782"/>
            <a:ext cx="3102567" cy="1092607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VICTORY</a:t>
            </a:r>
          </a:p>
          <a:p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Restoration, lead by Moroni, culminating at Adam Ondi Ahman, and Saints in the Celestial Kingdom (Rev 14-15)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FFD6CA-1AF4-4FF5-821B-5158E4FB7D6F}"/>
              </a:ext>
            </a:extLst>
          </p:cNvPr>
          <p:cNvSpPr txBox="1"/>
          <p:nvPr/>
        </p:nvSpPr>
        <p:spPr>
          <a:xfrm>
            <a:off x="4945053" y="4019227"/>
            <a:ext cx="114442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Babylon</a:t>
            </a:r>
            <a:b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Destroyed</a:t>
            </a:r>
            <a:b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17-18</a:t>
            </a:r>
            <a:endParaRPr lang="en-US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3ECD96-3EEB-4EE0-AD05-CB53AA4576AD}"/>
              </a:ext>
            </a:extLst>
          </p:cNvPr>
          <p:cNvSpPr txBox="1"/>
          <p:nvPr/>
        </p:nvSpPr>
        <p:spPr>
          <a:xfrm>
            <a:off x="1165255" y="1794771"/>
            <a:ext cx="509015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Throne Theophany 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4-5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A7A9CC-6D63-49D8-A9A7-1856AE067DF9}"/>
              </a:ext>
            </a:extLst>
          </p:cNvPr>
          <p:cNvSpPr txBox="1"/>
          <p:nvPr/>
        </p:nvSpPr>
        <p:spPr>
          <a:xfrm>
            <a:off x="668729" y="1285893"/>
            <a:ext cx="509015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7 Letters to 7 Churches 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2-3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1747C3-02BA-4B41-B78F-F380F906C35E}"/>
              </a:ext>
            </a:extLst>
          </p:cNvPr>
          <p:cNvSpPr txBox="1"/>
          <p:nvPr/>
        </p:nvSpPr>
        <p:spPr>
          <a:xfrm>
            <a:off x="172163" y="789874"/>
            <a:ext cx="509015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John’s Witness of Christ 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Rev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124D12-A2C5-43ED-9871-5F77B19C37FF}"/>
              </a:ext>
            </a:extLst>
          </p:cNvPr>
          <p:cNvSpPr txBox="1"/>
          <p:nvPr/>
        </p:nvSpPr>
        <p:spPr>
          <a:xfrm rot="20952287">
            <a:off x="785531" y="4186714"/>
            <a:ext cx="1205678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“Little Book” Interlude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Rev 10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33D086-B01D-44D7-B9BC-21959F0A0395}"/>
              </a:ext>
            </a:extLst>
          </p:cNvPr>
          <p:cNvCxnSpPr>
            <a:cxnSpLocks/>
          </p:cNvCxnSpPr>
          <p:nvPr/>
        </p:nvCxnSpPr>
        <p:spPr>
          <a:xfrm>
            <a:off x="8352848" y="6122134"/>
            <a:ext cx="421419" cy="48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8E7141-5549-42C9-A919-F044147C6771}"/>
              </a:ext>
            </a:extLst>
          </p:cNvPr>
          <p:cNvCxnSpPr>
            <a:cxnSpLocks/>
          </p:cNvCxnSpPr>
          <p:nvPr/>
        </p:nvCxnSpPr>
        <p:spPr>
          <a:xfrm flipH="1" flipV="1">
            <a:off x="4659242" y="4680304"/>
            <a:ext cx="4133124" cy="8918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86C8B1-8CAA-4325-8EA9-C1F2A95D20E6}"/>
              </a:ext>
            </a:extLst>
          </p:cNvPr>
          <p:cNvSpPr txBox="1"/>
          <p:nvPr/>
        </p:nvSpPr>
        <p:spPr>
          <a:xfrm>
            <a:off x="2200508" y="4877062"/>
            <a:ext cx="962496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Second Coming, Resurrection, Millennium, Judgment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9398A5-2ED3-4190-9F5F-A1299178B482}"/>
              </a:ext>
            </a:extLst>
          </p:cNvPr>
          <p:cNvSpPr txBox="1"/>
          <p:nvPr/>
        </p:nvSpPr>
        <p:spPr>
          <a:xfrm rot="20923209">
            <a:off x="603982" y="2903216"/>
            <a:ext cx="1448366" cy="4462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Seals Overview </a:t>
            </a:r>
            <a:r>
              <a:rPr lang="en-U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Rev 6:1-17</a:t>
            </a:r>
          </a:p>
        </p:txBody>
      </p:sp>
    </p:spTree>
    <p:extLst>
      <p:ext uri="{BB962C8B-B14F-4D97-AF65-F5344CB8AC3E}">
        <p14:creationId xmlns:p14="http://schemas.microsoft.com/office/powerpoint/2010/main" val="158060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ddle east landscape clipart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6" b="63722"/>
          <a:stretch/>
        </p:blipFill>
        <p:spPr bwMode="auto">
          <a:xfrm>
            <a:off x="6163475" y="3015907"/>
            <a:ext cx="3330833" cy="12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peaceful clip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07" y="4671118"/>
            <a:ext cx="1720251" cy="17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5"/>
          <a:stretch/>
        </p:blipFill>
        <p:spPr bwMode="auto">
          <a:xfrm>
            <a:off x="10486315" y="1312459"/>
            <a:ext cx="1088526" cy="6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0" y="4345349"/>
            <a:ext cx="12192000" cy="3223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2372507"/>
            <a:ext cx="12192000" cy="3350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5647" y="2099370"/>
            <a:ext cx="1440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Pre-Earth Life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377" y="2337847"/>
            <a:ext cx="200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8116" y="2092935"/>
            <a:ext cx="2431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Seven Seals Overview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6297" y="2112731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Jesus Christ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9079" y="2341176"/>
            <a:ext cx="151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</a:t>
            </a:r>
          </a:p>
        </p:txBody>
      </p:sp>
      <p:pic>
        <p:nvPicPr>
          <p:cNvPr id="13" name="Picture 56" descr="http://www.graffitikids.net/wp-content/uploads/2013/12/Apple-Tree-Many-Fruit-Coloring-P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64" y="1530242"/>
            <a:ext cx="391020" cy="6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www.coloringbooks.net/assets/images/thumbs/adamev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8133" y="1151473"/>
            <a:ext cx="763520" cy="11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335417" y="1313694"/>
            <a:ext cx="1098240" cy="78340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2" descr="https://encrypted-tbn3.gstatic.com/images?q=tbn:ANd9GcTlQVgfanFf3k4ruDEPK3WR5iruPT8n-wKO8DLlZF9FKxZKrxFAZ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90" y="1144934"/>
            <a:ext cx="1973915" cy="10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66907" y="2350584"/>
            <a:ext cx="200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4-6,10</a:t>
            </a:r>
          </a:p>
        </p:txBody>
      </p:sp>
      <p:pic>
        <p:nvPicPr>
          <p:cNvPr id="18" name="Picture 3" descr="C:\Users\RichardsED\AppData\Local\Microsoft\Windows\Temporary Internet Files\Content.IE5\3CKYWJI4\MC900238641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5"/>
          <a:stretch/>
        </p:blipFill>
        <p:spPr bwMode="auto">
          <a:xfrm>
            <a:off x="9761763" y="1236533"/>
            <a:ext cx="1474293" cy="8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646262" y="2087623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The Apostasy and Dark Ages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75200" y="2341178"/>
            <a:ext cx="2603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6,13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977" y="4050577"/>
            <a:ext cx="3065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The Restoration &amp; Adam-</a:t>
            </a:r>
            <a:r>
              <a:rPr lang="en-US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Ondi</a:t>
            </a:r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-</a:t>
            </a:r>
            <a:r>
              <a:rPr lang="en-US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Ahman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183" y="4308583"/>
            <a:ext cx="224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7,14</a:t>
            </a:r>
          </a:p>
        </p:txBody>
      </p:sp>
      <p:pic>
        <p:nvPicPr>
          <p:cNvPr id="24" name="Picture 10" descr="https://encrypted-tbn1.gstatic.com/images?q=tbn:ANd9GcRPGJMkkjhl7_mh3UkykFvr6L_HK4URfxk1jpyLc_4BPYneFv0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/>
          <a:stretch/>
        </p:blipFill>
        <p:spPr bwMode="auto">
          <a:xfrm rot="16200000">
            <a:off x="1930332" y="2692483"/>
            <a:ext cx="612864" cy="22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1491155" y="3100773"/>
            <a:ext cx="1319592" cy="8154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7" descr="C:\Users\RichardsED\AppData\Local\Microsoft\Windows\Temporary Internet Files\Content.IE5\UK6D1V7I\MC900441936[1].wmf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38" y="3783412"/>
            <a:ext cx="438899" cy="3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 result for bad weather clipart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38" y="2964453"/>
            <a:ext cx="2064390" cy="11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067512" y="4064735"/>
            <a:ext cx="1459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Signs of the Times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0948" y="4326497"/>
            <a:ext cx="224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8-9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71888" y="4067980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Armageddon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13687" y="4326278"/>
            <a:ext cx="224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869045" y="4060605"/>
            <a:ext cx="205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Two prophets in Jerusalem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701635" y="4328799"/>
            <a:ext cx="224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8612" y="6303800"/>
            <a:ext cx="1638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Righteous Rewarded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40" name="Picture 14" descr="http://www.allthingsclipart.com/06/jesus.with.apostles.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5" y="5003014"/>
            <a:ext cx="1376965" cy="8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6" descr="C:\Users\RichardsED\Desktop\ur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28" y="4800236"/>
            <a:ext cx="1144172" cy="16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761434" y="6288798"/>
            <a:ext cx="1514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Wicked Destroyed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44" name="Picture 30" descr="C:\Users\RichardsED\Desktop\url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4823030" y="4795734"/>
            <a:ext cx="1383686" cy="15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786841" y="6293143"/>
            <a:ext cx="1584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The Second Coming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83561" y="6294314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Millennium &amp; Final Judgment</a:t>
            </a:r>
            <a:endParaRPr lang="en-US" sz="1400" dirty="0">
              <a:latin typeface="Tw Cen MT" panose="020B0602020104020603" pitchFamily="34" charset="0"/>
            </a:endParaRPr>
          </a:p>
        </p:txBody>
      </p:sp>
      <p:pic>
        <p:nvPicPr>
          <p:cNvPr id="1030" name="Picture 6" descr="Image result for happy earth clipart black and 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11" y="4818538"/>
            <a:ext cx="1699980" cy="14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119647" y="6286155"/>
            <a:ext cx="1525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Tw Cen MT" panose="020B0602020104020603" pitchFamily="34" charset="0"/>
              </a:rPr>
              <a:t>Celestialized</a:t>
            </a:r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 Earth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2303"/>
            <a:ext cx="12192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</a:rPr>
              <a:t>The Book of Revelation</a:t>
            </a:r>
          </a:p>
        </p:txBody>
      </p:sp>
      <p:pic>
        <p:nvPicPr>
          <p:cNvPr id="53" name="Picture 23" descr="C:\Users\RichardsED\Desktop\url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520" r="10106" b="17483"/>
          <a:stretch/>
        </p:blipFill>
        <p:spPr bwMode="auto">
          <a:xfrm>
            <a:off x="211190" y="2959745"/>
            <a:ext cx="894844" cy="117166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loud"/>
          <p:cNvSpPr>
            <a:spLocks noChangeAspect="1" noEditPoints="1" noChangeArrowheads="1"/>
          </p:cNvSpPr>
          <p:nvPr/>
        </p:nvSpPr>
        <p:spPr bwMode="auto">
          <a:xfrm>
            <a:off x="1115516" y="1037787"/>
            <a:ext cx="1440899" cy="102783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0" y="6566706"/>
            <a:ext cx="12186466" cy="3087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3586" y="6529778"/>
            <a:ext cx="2067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52548" y="6508529"/>
            <a:ext cx="2136689" cy="366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16-18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59311" y="6532344"/>
            <a:ext cx="2088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19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00528" y="6533026"/>
            <a:ext cx="3218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20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592699" y="6536433"/>
            <a:ext cx="2529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21-22</a:t>
            </a:r>
          </a:p>
        </p:txBody>
      </p:sp>
      <p:pic>
        <p:nvPicPr>
          <p:cNvPr id="59" name="Picture 2" descr="http://www.netart.us/wp-content/uploads/2014/03/Isaac-Give-His-Blessing-to-Jacob-in-Jacob-and-Esau-Coloring-Pag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55" y="1216788"/>
            <a:ext cx="766918" cy="9381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472450" y="2335193"/>
            <a:ext cx="171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Revelation 2-3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130680" y="2109857"/>
            <a:ext cx="2268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w Cen MT" panose="020B0602020104020603" pitchFamily="34" charset="0"/>
              </a:rPr>
              <a:t>John’s 7 Letters to 7 Churches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62" name="Cloud"/>
          <p:cNvSpPr>
            <a:spLocks noChangeAspect="1" noEditPoints="1" noChangeArrowheads="1"/>
          </p:cNvSpPr>
          <p:nvPr/>
        </p:nvSpPr>
        <p:spPr bwMode="auto">
          <a:xfrm>
            <a:off x="602904" y="5772731"/>
            <a:ext cx="964393" cy="43938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Cloud"/>
          <p:cNvSpPr>
            <a:spLocks noChangeAspect="1" noEditPoints="1" noChangeArrowheads="1"/>
          </p:cNvSpPr>
          <p:nvPr/>
        </p:nvSpPr>
        <p:spPr bwMode="auto">
          <a:xfrm>
            <a:off x="1201310" y="5778327"/>
            <a:ext cx="964393" cy="43938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4" name="Picture 30" descr="http://www.thedisciplinedinvestor.com/blog/wp-content/uploads/2007/08/bushredse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39" y="1221043"/>
            <a:ext cx="894240" cy="8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ophets silhouette clipar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77" y="3097751"/>
            <a:ext cx="461118" cy="10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prophets silhouette clipar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4609" y="3135174"/>
            <a:ext cx="513587" cy="9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0" descr="C:\Users\RichardsED\Desktop\url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5723116" y="986160"/>
            <a:ext cx="1073631" cy="11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1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314</Words>
  <Application>Microsoft Office PowerPoint</Application>
  <PresentationFormat>Widescreen</PresentationFormat>
  <Paragraphs>87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Papyrus</vt:lpstr>
      <vt:lpstr>Tw Cen MT</vt:lpstr>
      <vt:lpstr>Office Theme</vt:lpstr>
      <vt:lpstr>PowerPoint Presentation</vt:lpstr>
      <vt:lpstr>The Book of Revelation: Major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D. Richards</dc:creator>
  <cp:lastModifiedBy>Eric D. Richards</cp:lastModifiedBy>
  <cp:revision>26</cp:revision>
  <dcterms:created xsi:type="dcterms:W3CDTF">2017-04-24T20:21:27Z</dcterms:created>
  <dcterms:modified xsi:type="dcterms:W3CDTF">2018-04-25T15:48:15Z</dcterms:modified>
</cp:coreProperties>
</file>