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23"/>
  </p:notesMasterIdLst>
  <p:sldIdLst>
    <p:sldId id="920" r:id="rId2"/>
    <p:sldId id="817" r:id="rId3"/>
    <p:sldId id="963" r:id="rId4"/>
    <p:sldId id="903" r:id="rId5"/>
    <p:sldId id="924" r:id="rId6"/>
    <p:sldId id="923" r:id="rId7"/>
    <p:sldId id="930" r:id="rId8"/>
    <p:sldId id="931" r:id="rId9"/>
    <p:sldId id="926" r:id="rId10"/>
    <p:sldId id="819" r:id="rId11"/>
    <p:sldId id="905" r:id="rId12"/>
    <p:sldId id="906" r:id="rId13"/>
    <p:sldId id="907" r:id="rId14"/>
    <p:sldId id="928" r:id="rId15"/>
    <p:sldId id="929" r:id="rId16"/>
    <p:sldId id="913" r:id="rId17"/>
    <p:sldId id="927" r:id="rId18"/>
    <p:sldId id="912" r:id="rId19"/>
    <p:sldId id="914" r:id="rId20"/>
    <p:sldId id="932" r:id="rId21"/>
    <p:sldId id="92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11B01"/>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14" autoAdjust="0"/>
  </p:normalViewPr>
  <p:slideViewPr>
    <p:cSldViewPr snapToGrid="0">
      <p:cViewPr varScale="1">
        <p:scale>
          <a:sx n="69" d="100"/>
          <a:sy n="69" d="100"/>
        </p:scale>
        <p:origin x="66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4/4/2018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CBDCE2-1DC5-4D75-BD98-44CD4B5EA5D3}" type="slidenum">
              <a:rPr lang="en-US" smtClean="0"/>
              <a:pPr/>
              <a:t>11</a:t>
            </a:fld>
            <a:endParaRPr lang="en-US"/>
          </a:p>
        </p:txBody>
      </p:sp>
    </p:spTree>
    <p:extLst>
      <p:ext uri="{BB962C8B-B14F-4D97-AF65-F5344CB8AC3E}">
        <p14:creationId xmlns:p14="http://schemas.microsoft.com/office/powerpoint/2010/main" val="17794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602D02-651C-4C36-A48A-B07AA34EC33B}" type="slidenum">
              <a:rPr lang="en-US" altLang="en-US" smtClean="0"/>
              <a:pPr>
                <a:defRPr/>
              </a:pPr>
              <a:t>‹#›</a:t>
            </a:fld>
            <a:endParaRPr lang="en-US" altLang="en-US"/>
          </a:p>
        </p:txBody>
      </p:sp>
    </p:spTree>
    <p:extLst>
      <p:ext uri="{BB962C8B-B14F-4D97-AF65-F5344CB8AC3E}">
        <p14:creationId xmlns:p14="http://schemas.microsoft.com/office/powerpoint/2010/main" val="211925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4E6C24-206D-4A64-A5F4-6FEF8C1FBC95}" type="slidenum">
              <a:rPr lang="en-US" altLang="en-US" smtClean="0"/>
              <a:pPr>
                <a:defRPr/>
              </a:pPr>
              <a:t>‹#›</a:t>
            </a:fld>
            <a:endParaRPr lang="en-US" altLang="en-US"/>
          </a:p>
        </p:txBody>
      </p:sp>
    </p:spTree>
    <p:extLst>
      <p:ext uri="{BB962C8B-B14F-4D97-AF65-F5344CB8AC3E}">
        <p14:creationId xmlns:p14="http://schemas.microsoft.com/office/powerpoint/2010/main" val="166673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918B3F-237D-4C21-8C41-9FBA9CB010B8}" type="slidenum">
              <a:rPr lang="en-US" altLang="en-US" smtClean="0"/>
              <a:pPr>
                <a:defRPr/>
              </a:pPr>
              <a:t>‹#›</a:t>
            </a:fld>
            <a:endParaRPr lang="en-US" altLang="en-US"/>
          </a:p>
        </p:txBody>
      </p:sp>
    </p:spTree>
    <p:extLst>
      <p:ext uri="{BB962C8B-B14F-4D97-AF65-F5344CB8AC3E}">
        <p14:creationId xmlns:p14="http://schemas.microsoft.com/office/powerpoint/2010/main" val="304935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85FBBF-B1A1-4666-AE67-E6FA2C7E62F0}" type="slidenum">
              <a:rPr lang="en-US" altLang="en-US" smtClean="0"/>
              <a:pPr>
                <a:defRPr/>
              </a:pPr>
              <a:t>‹#›</a:t>
            </a:fld>
            <a:endParaRPr lang="en-US" alt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4942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CA930F-085B-4EDB-A402-9411D9019995}" type="slidenum">
              <a:rPr lang="en-US" altLang="en-US" smtClean="0"/>
              <a:pPr>
                <a:defRPr/>
              </a:pPr>
              <a:t>‹#›</a:t>
            </a:fld>
            <a:endParaRPr lang="en-US" altLang="en-US"/>
          </a:p>
        </p:txBody>
      </p:sp>
    </p:spTree>
    <p:extLst>
      <p:ext uri="{BB962C8B-B14F-4D97-AF65-F5344CB8AC3E}">
        <p14:creationId xmlns:p14="http://schemas.microsoft.com/office/powerpoint/2010/main" val="303491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7265A1-C2D4-4C30-82D3-A3A00D09D63A}" type="slidenum">
              <a:rPr lang="en-US" altLang="en-US" smtClean="0"/>
              <a:pPr>
                <a:defRPr/>
              </a:pPr>
              <a:t>‹#›</a:t>
            </a:fld>
            <a:endParaRPr lang="en-US" altLang="en-US"/>
          </a:p>
        </p:txBody>
      </p:sp>
    </p:spTree>
    <p:extLst>
      <p:ext uri="{BB962C8B-B14F-4D97-AF65-F5344CB8AC3E}">
        <p14:creationId xmlns:p14="http://schemas.microsoft.com/office/powerpoint/2010/main" val="3172945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CCDD9C1-386F-4D04-829B-D19EB04AF528}" type="slidenum">
              <a:rPr lang="en-US" altLang="en-US" smtClean="0"/>
              <a:pPr>
                <a:defRPr/>
              </a:pPr>
              <a:t>‹#›</a:t>
            </a:fld>
            <a:endParaRPr lang="en-US" altLang="en-US"/>
          </a:p>
        </p:txBody>
      </p:sp>
    </p:spTree>
    <p:extLst>
      <p:ext uri="{BB962C8B-B14F-4D97-AF65-F5344CB8AC3E}">
        <p14:creationId xmlns:p14="http://schemas.microsoft.com/office/powerpoint/2010/main" val="3732560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4DE58D-BDC8-484D-B093-733EE0EC856F}" type="slidenum">
              <a:rPr lang="en-US" altLang="en-US" smtClean="0"/>
              <a:pPr>
                <a:defRPr/>
              </a:pPr>
              <a:t>‹#›</a:t>
            </a:fld>
            <a:endParaRPr lang="en-US" altLang="en-US"/>
          </a:p>
        </p:txBody>
      </p:sp>
    </p:spTree>
    <p:extLst>
      <p:ext uri="{BB962C8B-B14F-4D97-AF65-F5344CB8AC3E}">
        <p14:creationId xmlns:p14="http://schemas.microsoft.com/office/powerpoint/2010/main" val="4035753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364489-8B14-4F75-BBDA-A26127F3F2E6}" type="slidenum">
              <a:rPr lang="en-US" altLang="en-US" smtClean="0"/>
              <a:pPr>
                <a:defRPr/>
              </a:pPr>
              <a:t>‹#›</a:t>
            </a:fld>
            <a:endParaRPr lang="en-US" altLang="en-US"/>
          </a:p>
        </p:txBody>
      </p:sp>
    </p:spTree>
    <p:extLst>
      <p:ext uri="{BB962C8B-B14F-4D97-AF65-F5344CB8AC3E}">
        <p14:creationId xmlns:p14="http://schemas.microsoft.com/office/powerpoint/2010/main" val="309846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F28889-67C9-4467-9C52-4811321B6EA4}" type="slidenum">
              <a:rPr lang="en-US" altLang="en-US" smtClean="0"/>
              <a:pPr>
                <a:defRPr/>
              </a:pPr>
              <a:t>‹#›</a:t>
            </a:fld>
            <a:endParaRPr lang="en-US" altLang="en-US"/>
          </a:p>
        </p:txBody>
      </p:sp>
    </p:spTree>
    <p:extLst>
      <p:ext uri="{BB962C8B-B14F-4D97-AF65-F5344CB8AC3E}">
        <p14:creationId xmlns:p14="http://schemas.microsoft.com/office/powerpoint/2010/main" val="424238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EC46AA-F4B2-4431-96C8-6D4232285CC3}" type="slidenum">
              <a:rPr lang="en-US" altLang="en-US" smtClean="0"/>
              <a:pPr>
                <a:defRPr/>
              </a:pPr>
              <a:t>‹#›</a:t>
            </a:fld>
            <a:endParaRPr lang="en-US" altLang="en-US"/>
          </a:p>
        </p:txBody>
      </p:sp>
    </p:spTree>
    <p:extLst>
      <p:ext uri="{BB962C8B-B14F-4D97-AF65-F5344CB8AC3E}">
        <p14:creationId xmlns:p14="http://schemas.microsoft.com/office/powerpoint/2010/main" val="379343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BBE6F9-387A-4B85-9F39-400CC4DCBC47}" type="slidenum">
              <a:rPr lang="en-US" altLang="en-US" smtClean="0"/>
              <a:pPr>
                <a:defRPr/>
              </a:pPr>
              <a:t>‹#›</a:t>
            </a:fld>
            <a:endParaRPr lang="en-US" altLang="en-US"/>
          </a:p>
        </p:txBody>
      </p:sp>
    </p:spTree>
    <p:extLst>
      <p:ext uri="{BB962C8B-B14F-4D97-AF65-F5344CB8AC3E}">
        <p14:creationId xmlns:p14="http://schemas.microsoft.com/office/powerpoint/2010/main" val="382851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1E8DED-5AD4-4D20-AA44-50A15178F8D1}" type="slidenum">
              <a:rPr lang="en-US" altLang="en-US" smtClean="0"/>
              <a:pPr>
                <a:defRPr/>
              </a:pPr>
              <a:t>‹#›</a:t>
            </a:fld>
            <a:endParaRPr lang="en-US" altLang="en-US"/>
          </a:p>
        </p:txBody>
      </p:sp>
    </p:spTree>
    <p:extLst>
      <p:ext uri="{BB962C8B-B14F-4D97-AF65-F5344CB8AC3E}">
        <p14:creationId xmlns:p14="http://schemas.microsoft.com/office/powerpoint/2010/main" val="365842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EA377A0-026E-4515-B7E2-FDEAC2399954}" type="slidenum">
              <a:rPr lang="en-US" altLang="en-US" smtClean="0"/>
              <a:pPr>
                <a:defRPr/>
              </a:pPr>
              <a:t>‹#›</a:t>
            </a:fld>
            <a:endParaRPr lang="en-US" altLang="en-US"/>
          </a:p>
        </p:txBody>
      </p:sp>
    </p:spTree>
    <p:extLst>
      <p:ext uri="{BB962C8B-B14F-4D97-AF65-F5344CB8AC3E}">
        <p14:creationId xmlns:p14="http://schemas.microsoft.com/office/powerpoint/2010/main" val="185676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035C48-A2A1-4820-9CD2-8C90C92D5C2C}" type="slidenum">
              <a:rPr lang="en-US" altLang="en-US" smtClean="0"/>
              <a:pPr>
                <a:defRPr/>
              </a:pPr>
              <a:t>‹#›</a:t>
            </a:fld>
            <a:endParaRPr lang="en-US" altLang="en-US"/>
          </a:p>
        </p:txBody>
      </p:sp>
    </p:spTree>
    <p:extLst>
      <p:ext uri="{BB962C8B-B14F-4D97-AF65-F5344CB8AC3E}">
        <p14:creationId xmlns:p14="http://schemas.microsoft.com/office/powerpoint/2010/main" val="240170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AD310C-4BC0-41EA-B237-BDA9E5900DD5}" type="slidenum">
              <a:rPr lang="en-US" altLang="en-US" smtClean="0"/>
              <a:pPr>
                <a:defRPr/>
              </a:pPr>
              <a:t>‹#›</a:t>
            </a:fld>
            <a:endParaRPr lang="en-US" altLang="en-US"/>
          </a:p>
        </p:txBody>
      </p:sp>
    </p:spTree>
    <p:extLst>
      <p:ext uri="{BB962C8B-B14F-4D97-AF65-F5344CB8AC3E}">
        <p14:creationId xmlns:p14="http://schemas.microsoft.com/office/powerpoint/2010/main" val="103917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99EBFC-1DA2-413B-A03C-5CA485BDB81B}" type="slidenum">
              <a:rPr lang="en-US" altLang="en-US" smtClean="0"/>
              <a:pPr>
                <a:defRPr/>
              </a:pPr>
              <a:t>‹#›</a:t>
            </a:fld>
            <a:endParaRPr lang="en-US" altLang="en-US"/>
          </a:p>
        </p:txBody>
      </p:sp>
    </p:spTree>
    <p:extLst>
      <p:ext uri="{BB962C8B-B14F-4D97-AF65-F5344CB8AC3E}">
        <p14:creationId xmlns:p14="http://schemas.microsoft.com/office/powerpoint/2010/main" val="259214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smtClean="0"/>
              <a:pPr>
                <a:defRPr/>
              </a:pPr>
              <a:t>‹#›</a:t>
            </a:fld>
            <a:endParaRPr lang="en-US" altLang="en-US"/>
          </a:p>
        </p:txBody>
      </p:sp>
    </p:spTree>
    <p:extLst>
      <p:ext uri="{BB962C8B-B14F-4D97-AF65-F5344CB8AC3E}">
        <p14:creationId xmlns:p14="http://schemas.microsoft.com/office/powerpoint/2010/main" val="2383569658"/>
      </p:ext>
    </p:extLst>
  </p:cSld>
  <p:clrMap bg1="dk1" tx1="lt1" bg2="dk2"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 id="2147484215" r:id="rId15"/>
    <p:sldLayoutId id="2147484216" r:id="rId16"/>
    <p:sldLayoutId id="214748421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Strength.mp4" TargetMode="External"/><Relationship Id="rId1" Type="http://schemas.microsoft.com/office/2007/relationships/media" Target="file:///C:\Users\Brotherichards\OneDrive%20-%20LDS%20Church\Large%20Files\Strength.mp4"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1824529"/>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idx="1"/>
          </p:nvPr>
        </p:nvSpPr>
        <p:spPr>
          <a:xfrm>
            <a:off x="2209800" y="152400"/>
            <a:ext cx="6934200" cy="5721927"/>
          </a:xfrm>
        </p:spPr>
        <p:txBody>
          <a:bodyPr>
            <a:normAutofit lnSpcReduction="10000"/>
          </a:bodyPr>
          <a:lstStyle/>
          <a:p>
            <a:pPr marL="0" indent="0" eaLnBrk="1" fontAlgn="auto" hangingPunct="1">
              <a:spcAft>
                <a:spcPts val="0"/>
              </a:spcAft>
              <a:buFont typeface="Arial" panose="020B0604020202020204" pitchFamily="34" charset="0"/>
              <a:buNone/>
              <a:defRPr/>
            </a:pPr>
            <a:r>
              <a:rPr lang="en-US" altLang="en-US" sz="2400" dirty="0">
                <a:latin typeface="Bell MT" panose="02020503060305020303" pitchFamily="18" charset="0"/>
              </a:rPr>
              <a:t>	</a:t>
            </a:r>
            <a:r>
              <a:rPr lang="en-US" altLang="en-US" sz="2700" dirty="0">
                <a:latin typeface="Bell MT" panose="02020503060305020303" pitchFamily="18" charset="0"/>
              </a:rPr>
              <a:t>“All of the governments of the earth are in league with the great whore.  From time to time, they do such things as: Prohibit the worship of God; deny freedom of religion; fail to guarantee the free exercise of conscience; enact laws which curtail the agency of man; require the teaching of false principles in schools; deny churches the right to teach their doctrines; fail to punish crime and protect the rights of their citizens…” </a:t>
            </a:r>
            <a:r>
              <a:rPr lang="en-US" altLang="en-US" b="1" dirty="0">
                <a:latin typeface="Bell MT" panose="02020503060305020303" pitchFamily="18" charset="0"/>
              </a:rPr>
              <a:t>(Elder McConkie, </a:t>
            </a:r>
            <a:r>
              <a:rPr lang="en-US" altLang="en-US" i="1" dirty="0">
                <a:latin typeface="Bell MT" panose="02020503060305020303" pitchFamily="18" charset="0"/>
              </a:rPr>
              <a:t>Doctrinal New Testament Commentary, </a:t>
            </a:r>
            <a:r>
              <a:rPr lang="en-US" altLang="en-US" dirty="0">
                <a:latin typeface="Bell MT" panose="02020503060305020303" pitchFamily="18" charset="0"/>
              </a:rPr>
              <a:t>3 vols. [Salt Lake City: </a:t>
            </a:r>
            <a:r>
              <a:rPr lang="en-US" altLang="en-US" dirty="0" err="1">
                <a:latin typeface="Bell MT" panose="02020503060305020303" pitchFamily="18" charset="0"/>
              </a:rPr>
              <a:t>Bookcraft</a:t>
            </a:r>
            <a:r>
              <a:rPr lang="en-US" altLang="en-US" dirty="0">
                <a:latin typeface="Bell MT" panose="02020503060305020303" pitchFamily="18" charset="0"/>
              </a:rPr>
              <a:t>, 1965-1973], 3: 553-554.)</a:t>
            </a:r>
          </a:p>
        </p:txBody>
      </p:sp>
      <p:pic>
        <p:nvPicPr>
          <p:cNvPr id="116739" name="Picture 4" descr="http://www.gapages.com/mcconbr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838200"/>
            <a:ext cx="198596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932841A-DEDE-464E-9B9F-C86E4AAD6D71}"/>
              </a:ext>
            </a:extLst>
          </p:cNvPr>
          <p:cNvSpPr/>
          <p:nvPr/>
        </p:nvSpPr>
        <p:spPr>
          <a:xfrm>
            <a:off x="230188" y="5782270"/>
            <a:ext cx="8766030" cy="830997"/>
          </a:xfrm>
          <a:prstGeom prst="rect">
            <a:avLst/>
          </a:prstGeom>
        </p:spPr>
        <p:txBody>
          <a:bodyPr wrap="square">
            <a:spAutoFit/>
          </a:bodyPr>
          <a:lstStyle/>
          <a:p>
            <a:pPr>
              <a:defRPr/>
            </a:pPr>
            <a:r>
              <a:rPr lang="en-US" altLang="en-US" sz="2400" dirty="0">
                <a:latin typeface="+mj-lt"/>
              </a:rPr>
              <a:t>Final kingdom (</a:t>
            </a:r>
            <a:r>
              <a:rPr lang="en-US" altLang="en-US" sz="2400" i="1" dirty="0">
                <a:latin typeface="+mj-lt"/>
              </a:rPr>
              <a:t>vs 12-13</a:t>
            </a:r>
            <a:r>
              <a:rPr lang="en-US" altLang="en-US" sz="2400" dirty="0">
                <a:latin typeface="+mj-lt"/>
              </a:rPr>
              <a:t>) will be overcome by the kingdom of God (</a:t>
            </a:r>
            <a:r>
              <a:rPr lang="en-US" altLang="en-US" sz="2400" i="1" dirty="0">
                <a:latin typeface="+mj-lt"/>
              </a:rPr>
              <a:t>vs 14</a:t>
            </a:r>
            <a:r>
              <a:rPr lang="en-US" altLang="en-US" sz="2400" dirty="0">
                <a:latin typeface="+mj-lt"/>
              </a:rPr>
              <a:t>). How?</a:t>
            </a:r>
          </a:p>
        </p:txBody>
      </p:sp>
    </p:spTree>
    <p:extLst>
      <p:ext uri="{BB962C8B-B14F-4D97-AF65-F5344CB8AC3E}">
        <p14:creationId xmlns:p14="http://schemas.microsoft.com/office/powerpoint/2010/main" val="1811338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799" y="609600"/>
            <a:ext cx="7250545" cy="4239491"/>
          </a:xfrm>
        </p:spPr>
        <p:txBody>
          <a:bodyPr>
            <a:normAutofit fontScale="92500"/>
          </a:bodyPr>
          <a:lstStyle/>
          <a:p>
            <a:pPr>
              <a:buNone/>
            </a:pPr>
            <a:r>
              <a:rPr lang="en-US" sz="2800" dirty="0">
                <a:latin typeface="Bell MT" panose="02020503060305020303" pitchFamily="18" charset="0"/>
              </a:rPr>
              <a:t>		“The Prophet Joseph Smith … said, ‘Patriotism should be sought for and will be found in right living.’ Isn’t that interesting? You can’t be really patriotic unless you’re </a:t>
            </a:r>
            <a:r>
              <a:rPr lang="en-US" sz="2800" b="1" dirty="0">
                <a:latin typeface="Bell MT" panose="02020503060305020303" pitchFamily="18" charset="0"/>
              </a:rPr>
              <a:t>righteous</a:t>
            </a:r>
            <a:r>
              <a:rPr lang="en-US" sz="2800" dirty="0">
                <a:latin typeface="Bell MT" panose="02020503060305020303" pitchFamily="18" charset="0"/>
              </a:rPr>
              <a:t>. No man can be a good Latter-day Saint and not be true to the best interests and welfare of his country.”  </a:t>
            </a:r>
          </a:p>
          <a:p>
            <a:pPr algn="ctr">
              <a:buNone/>
            </a:pPr>
            <a:r>
              <a:rPr lang="en-US" dirty="0"/>
              <a:t>Hartman Rector, Jr.                                                                                                                           </a:t>
            </a:r>
            <a:r>
              <a:rPr lang="en-US" sz="1600" dirty="0"/>
              <a:t>“The Land Choice Above All,” in Speeches of the Year, 1974 [Provo: Brigham Young University Press, 1975]</a:t>
            </a:r>
            <a:endParaRPr lang="en-US" dirty="0"/>
          </a:p>
          <a:p>
            <a:pPr algn="ctr">
              <a:buNone/>
            </a:pPr>
            <a:endParaRPr lang="en-US" dirty="0"/>
          </a:p>
        </p:txBody>
      </p:sp>
      <p:pic>
        <p:nvPicPr>
          <p:cNvPr id="4" name="il_fi" descr="http://www.lds.org/bc/content/shared/content/images/gospel-library/magazine/ensignlp.nfo:o:2262.jpg"/>
          <p:cNvPicPr/>
          <p:nvPr/>
        </p:nvPicPr>
        <p:blipFill>
          <a:blip r:embed="rId3" cstate="print"/>
          <a:srcRect/>
          <a:stretch>
            <a:fillRect/>
          </a:stretch>
        </p:blipFill>
        <p:spPr bwMode="auto">
          <a:xfrm>
            <a:off x="64655" y="1357744"/>
            <a:ext cx="1828800" cy="235065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51617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18" y="-378687"/>
            <a:ext cx="8497455" cy="6858000"/>
          </a:xfrm>
        </p:spPr>
        <p:txBody>
          <a:bodyPr>
            <a:normAutofit/>
          </a:bodyPr>
          <a:lstStyle/>
          <a:p>
            <a:pPr marL="0" indent="0">
              <a:buNone/>
            </a:pPr>
            <a:r>
              <a:rPr lang="en-US" sz="9000" dirty="0">
                <a:effectLst/>
                <a:latin typeface="+mj-lt"/>
              </a:rPr>
              <a:t>AMERICA</a:t>
            </a:r>
            <a:r>
              <a:rPr lang="en-US" dirty="0">
                <a:effectLst/>
              </a:rPr>
              <a:t> </a:t>
            </a:r>
          </a:p>
          <a:p>
            <a:pPr marL="0" indent="0">
              <a:buNone/>
            </a:pPr>
            <a:r>
              <a:rPr lang="en-US" dirty="0">
                <a:effectLst/>
                <a:latin typeface="+mj-lt"/>
              </a:rPr>
              <a:t>Elder L. Tom Perry:  “As Church members, we live under the banner of many different flags. How important it is that we understand our place and our position in the lands in which we live! We should be familiar with the history, heritage, and laws of the lands that govern us.” </a:t>
            </a:r>
            <a:r>
              <a:rPr lang="en-US" sz="1400" dirty="0">
                <a:effectLst/>
                <a:latin typeface="+mj-lt"/>
              </a:rPr>
              <a:t>(in Conference Report, Oct. 1987, 87; or </a:t>
            </a:r>
            <a:r>
              <a:rPr lang="en-US" sz="1400" i="1" dirty="0">
                <a:effectLst/>
                <a:latin typeface="+mj-lt"/>
              </a:rPr>
              <a:t>Ensign,</a:t>
            </a:r>
            <a:r>
              <a:rPr lang="en-US" sz="1400" dirty="0">
                <a:effectLst/>
                <a:latin typeface="+mj-lt"/>
              </a:rPr>
              <a:t> Nov. 1987, 72).</a:t>
            </a:r>
            <a:endParaRPr lang="en-US" dirty="0">
              <a:effectLst/>
              <a:latin typeface="+mj-lt"/>
            </a:endParaRPr>
          </a:p>
          <a:p>
            <a:pPr marL="0" indent="0" algn="ctr">
              <a:buNone/>
            </a:pPr>
            <a:endParaRPr lang="en-US" sz="9000" dirty="0">
              <a:effectLst/>
              <a:latin typeface="+mj-lt"/>
            </a:endParaRPr>
          </a:p>
        </p:txBody>
      </p:sp>
      <p:pic>
        <p:nvPicPr>
          <p:cNvPr id="8194" name="Picture 2" descr="Image result for us flag gif">
            <a:extLst>
              <a:ext uri="{FF2B5EF4-FFF2-40B4-BE49-F238E27FC236}">
                <a16:creationId xmlns:a16="http://schemas.microsoft.com/office/drawing/2014/main" id="{A34DB52C-A9DB-4CA6-8D10-5A90CD23A27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5418" y="3388594"/>
            <a:ext cx="3953164" cy="2470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C22D37C-D7D3-41D3-8094-5DBF54471EB4}"/>
              </a:ext>
            </a:extLst>
          </p:cNvPr>
          <p:cNvSpPr/>
          <p:nvPr/>
        </p:nvSpPr>
        <p:spPr>
          <a:xfrm>
            <a:off x="258618" y="5835201"/>
            <a:ext cx="8377382" cy="954107"/>
          </a:xfrm>
          <a:prstGeom prst="rect">
            <a:avLst/>
          </a:prstGeom>
        </p:spPr>
        <p:txBody>
          <a:bodyPr wrap="square">
            <a:spAutoFit/>
          </a:bodyPr>
          <a:lstStyle/>
          <a:p>
            <a:r>
              <a:rPr lang="en-US" sz="2800" dirty="0">
                <a:latin typeface="Bell MT" panose="02020503060305020303" pitchFamily="18" charset="0"/>
              </a:rPr>
              <a:t>What blessings have come as you’ve been involved in your school/community/national clubs/politics?</a:t>
            </a:r>
            <a:endParaRPr lang="en-US" sz="2800" dirty="0"/>
          </a:p>
        </p:txBody>
      </p:sp>
    </p:spTree>
    <p:extLst>
      <p:ext uri="{BB962C8B-B14F-4D97-AF65-F5344CB8AC3E}">
        <p14:creationId xmlns:p14="http://schemas.microsoft.com/office/powerpoint/2010/main" val="59360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40000" lnSpcReduction="20000"/>
          </a:bodyPr>
          <a:lstStyle/>
          <a:p>
            <a:pPr marL="0" indent="0" algn="ctr">
              <a:buNone/>
            </a:pPr>
            <a:r>
              <a:rPr lang="en-US" sz="9000" dirty="0">
                <a:effectLst/>
                <a:latin typeface="+mj-lt"/>
              </a:rPr>
              <a:t>AMERICA: THE QUIZ</a:t>
            </a:r>
          </a:p>
          <a:p>
            <a:r>
              <a:rPr lang="en-US" sz="5400" dirty="0">
                <a:effectLst/>
                <a:latin typeface="+mj-lt"/>
              </a:rPr>
              <a:t>Who sewed the first American flag?</a:t>
            </a:r>
          </a:p>
          <a:p>
            <a:r>
              <a:rPr lang="en-US" sz="5400" dirty="0">
                <a:effectLst/>
                <a:latin typeface="+mj-lt"/>
              </a:rPr>
              <a:t>Who wrote the National Anthem?</a:t>
            </a:r>
          </a:p>
          <a:p>
            <a:r>
              <a:rPr lang="en-US" sz="5400" dirty="0">
                <a:effectLst/>
                <a:latin typeface="+mj-lt"/>
              </a:rPr>
              <a:t>Which document, drafted in 1215, lead to the colonization of the United States?</a:t>
            </a:r>
          </a:p>
          <a:p>
            <a:r>
              <a:rPr lang="en-US" sz="5400" dirty="0">
                <a:effectLst/>
                <a:latin typeface="+mj-lt"/>
              </a:rPr>
              <a:t>Who said, “We hold these truths to be self-evident, that all men are created equal’?</a:t>
            </a:r>
          </a:p>
          <a:p>
            <a:r>
              <a:rPr lang="en-US" sz="5400" dirty="0">
                <a:effectLst/>
                <a:latin typeface="+mj-lt"/>
              </a:rPr>
              <a:t>What are the first 10 Amendments to the Constitution called?</a:t>
            </a:r>
          </a:p>
          <a:p>
            <a:r>
              <a:rPr lang="en-US" sz="5400" dirty="0">
                <a:effectLst/>
                <a:latin typeface="+mj-lt"/>
              </a:rPr>
              <a:t>How many Amendments have been added to the Constitution?</a:t>
            </a:r>
          </a:p>
          <a:p>
            <a:r>
              <a:rPr lang="en-US" sz="5400" dirty="0">
                <a:effectLst/>
                <a:latin typeface="+mj-lt"/>
              </a:rPr>
              <a:t>Who said, “Give me liberty or give me death’?</a:t>
            </a:r>
          </a:p>
          <a:p>
            <a:r>
              <a:rPr lang="en-US" sz="5400" dirty="0">
                <a:effectLst/>
                <a:latin typeface="+mj-lt"/>
              </a:rPr>
              <a:t>Which war inspired the writing of the Star Spangled Banner?</a:t>
            </a:r>
          </a:p>
          <a:p>
            <a:r>
              <a:rPr lang="en-US" sz="5400" dirty="0">
                <a:effectLst/>
                <a:latin typeface="+mj-lt"/>
              </a:rPr>
              <a:t> What other animal did the Founding Fathers almost select as our National Mascot?</a:t>
            </a:r>
          </a:p>
          <a:p>
            <a:r>
              <a:rPr lang="en-US" sz="5400" dirty="0">
                <a:effectLst/>
                <a:latin typeface="+mj-lt"/>
              </a:rPr>
              <a:t>How many Presidents have we had in the United States?</a:t>
            </a:r>
          </a:p>
        </p:txBody>
      </p:sp>
    </p:spTree>
    <p:extLst>
      <p:ext uri="{BB962C8B-B14F-4D97-AF65-F5344CB8AC3E}">
        <p14:creationId xmlns:p14="http://schemas.microsoft.com/office/powerpoint/2010/main" val="150386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0AF462A-237D-451D-9DB6-2791CEE32014}"/>
              </a:ext>
            </a:extLst>
          </p:cNvPr>
          <p:cNvGraphicFramePr>
            <a:graphicFrameLocks noGrp="1"/>
          </p:cNvGraphicFramePr>
          <p:nvPr>
            <p:extLst>
              <p:ext uri="{D42A27DB-BD31-4B8C-83A1-F6EECF244321}">
                <p14:modId xmlns:p14="http://schemas.microsoft.com/office/powerpoint/2010/main" val="2066463565"/>
              </p:ext>
            </p:extLst>
          </p:nvPr>
        </p:nvGraphicFramePr>
        <p:xfrm>
          <a:off x="73889" y="101600"/>
          <a:ext cx="8922329" cy="6471419"/>
        </p:xfrm>
        <a:graphic>
          <a:graphicData uri="http://schemas.openxmlformats.org/drawingml/2006/table">
            <a:tbl>
              <a:tblPr firstRow="1" firstCol="1" bandRow="1">
                <a:tableStyleId>{5C22544A-7EE6-4342-B048-85BDC9FD1C3A}</a:tableStyleId>
              </a:tblPr>
              <a:tblGrid>
                <a:gridCol w="8922329">
                  <a:extLst>
                    <a:ext uri="{9D8B030D-6E8A-4147-A177-3AD203B41FA5}">
                      <a16:colId xmlns:a16="http://schemas.microsoft.com/office/drawing/2014/main" val="2278418190"/>
                    </a:ext>
                  </a:extLst>
                </a:gridCol>
              </a:tblGrid>
              <a:tr h="510166">
                <a:tc>
                  <a:txBody>
                    <a:bodyPr/>
                    <a:lstStyle/>
                    <a:p>
                      <a:pPr marL="0" marR="0">
                        <a:lnSpc>
                          <a:spcPct val="107000"/>
                        </a:lnSpc>
                        <a:spcBef>
                          <a:spcPts val="0"/>
                        </a:spcBef>
                        <a:spcAft>
                          <a:spcPts val="0"/>
                        </a:spcAft>
                      </a:pPr>
                      <a:r>
                        <a:rPr lang="en-US" sz="2800" b="0" dirty="0">
                          <a:effectLst/>
                          <a:latin typeface="+mj-lt"/>
                        </a:rPr>
                        <a:t>Description</a:t>
                      </a:r>
                      <a:endParaRPr lang="en-US" sz="2800" b="0" dirty="0">
                        <a:effectLst/>
                        <a:latin typeface="+mj-lt"/>
                        <a:ea typeface="Calibri" panose="020F0502020204030204" pitchFamily="34" charset="0"/>
                        <a:cs typeface="Times New Roman" panose="02020603050405020304" pitchFamily="18" charset="0"/>
                      </a:endParaRPr>
                    </a:p>
                  </a:txBody>
                  <a:tcPr marL="37172" marR="37172" marT="0" marB="0" anchor="b">
                    <a:solidFill>
                      <a:srgbClr val="002060"/>
                    </a:solidFill>
                  </a:tcPr>
                </a:tc>
                <a:extLst>
                  <a:ext uri="{0D108BD9-81ED-4DB2-BD59-A6C34878D82A}">
                    <a16:rowId xmlns:a16="http://schemas.microsoft.com/office/drawing/2014/main" val="3627726928"/>
                  </a:ext>
                </a:extLst>
              </a:tr>
              <a:tr h="5936816">
                <a:tc>
                  <a:txBody>
                    <a:bodyPr/>
                    <a:lstStyle/>
                    <a:p>
                      <a:pPr marL="342900" marR="0" lvl="0" indent="-342900">
                        <a:lnSpc>
                          <a:spcPct val="107000"/>
                        </a:lnSpc>
                        <a:spcBef>
                          <a:spcPts val="300"/>
                        </a:spcBef>
                        <a:spcAft>
                          <a:spcPts val="300"/>
                        </a:spcAft>
                        <a:buFont typeface="+mj-lt"/>
                        <a:buAutoNum type="arabicPeriod"/>
                      </a:pPr>
                      <a:r>
                        <a:rPr lang="en-US" sz="2000" b="0" dirty="0">
                          <a:effectLst/>
                          <a:latin typeface="+mj-lt"/>
                        </a:rPr>
                        <a:t>1 Nephi 12:17 </a:t>
                      </a:r>
                      <a:r>
                        <a:rPr lang="en-US" sz="2000" b="0" dirty="0" err="1">
                          <a:effectLst/>
                          <a:latin typeface="+mj-lt"/>
                        </a:rPr>
                        <a:t>Blindeth</a:t>
                      </a:r>
                      <a:r>
                        <a:rPr lang="en-US" sz="2000" b="0" dirty="0">
                          <a:effectLst/>
                          <a:latin typeface="+mj-lt"/>
                        </a:rPr>
                        <a:t> the eyes, and </a:t>
                      </a:r>
                      <a:r>
                        <a:rPr lang="en-US" sz="2000" b="0" dirty="0" err="1">
                          <a:effectLst/>
                          <a:latin typeface="+mj-lt"/>
                        </a:rPr>
                        <a:t>hardeneth</a:t>
                      </a:r>
                      <a:r>
                        <a:rPr lang="en-US" sz="2000" b="0" dirty="0">
                          <a:effectLst/>
                          <a:latin typeface="+mj-lt"/>
                        </a:rPr>
                        <a:t> the hearts.</a:t>
                      </a:r>
                    </a:p>
                    <a:p>
                      <a:pPr marL="342900" marR="0" lvl="0" indent="-342900">
                        <a:lnSpc>
                          <a:spcPct val="107000"/>
                        </a:lnSpc>
                        <a:spcBef>
                          <a:spcPts val="300"/>
                        </a:spcBef>
                        <a:spcAft>
                          <a:spcPts val="300"/>
                        </a:spcAft>
                        <a:buFont typeface="+mj-lt"/>
                        <a:buAutoNum type="arabicPeriod"/>
                      </a:pPr>
                      <a:r>
                        <a:rPr lang="en-US" sz="2000" b="0" dirty="0">
                          <a:effectLst/>
                          <a:latin typeface="+mj-lt"/>
                        </a:rPr>
                        <a:t>1 Nephi 8:26 …P</a:t>
                      </a:r>
                      <a:r>
                        <a:rPr lang="en-US" sz="2000" b="0" kern="1200" dirty="0">
                          <a:solidFill>
                            <a:schemeClr val="lt1"/>
                          </a:solidFill>
                          <a:effectLst/>
                          <a:latin typeface="+mj-lt"/>
                          <a:ea typeface="+mn-ea"/>
                          <a:cs typeface="+mn-cs"/>
                        </a:rPr>
                        <a:t>eople both old and young, both male and female mocking and pointing their fingers</a:t>
                      </a:r>
                      <a:endParaRPr lang="en-US" sz="2000" b="0" dirty="0">
                        <a:effectLst/>
                        <a:latin typeface="+mj-lt"/>
                      </a:endParaRPr>
                    </a:p>
                    <a:p>
                      <a:pPr marL="342900" marR="0" lvl="0" indent="-342900">
                        <a:lnSpc>
                          <a:spcPct val="107000"/>
                        </a:lnSpc>
                        <a:spcBef>
                          <a:spcPts val="300"/>
                        </a:spcBef>
                        <a:spcAft>
                          <a:spcPts val="300"/>
                        </a:spcAft>
                        <a:buFont typeface="+mj-lt"/>
                        <a:buAutoNum type="arabicPeriod"/>
                      </a:pPr>
                      <a:r>
                        <a:rPr lang="en-US" sz="2000" b="0" dirty="0">
                          <a:effectLst/>
                          <a:latin typeface="+mj-lt"/>
                        </a:rPr>
                        <a:t>1 Nephi 11:35 … The house of Israel gathered together to fight against the twelve apostles Lamb.</a:t>
                      </a:r>
                    </a:p>
                    <a:p>
                      <a:pPr marL="342900" marR="0" lvl="0" indent="-342900">
                        <a:lnSpc>
                          <a:spcPct val="107000"/>
                        </a:lnSpc>
                        <a:spcBef>
                          <a:spcPts val="300"/>
                        </a:spcBef>
                        <a:spcAft>
                          <a:spcPts val="300"/>
                        </a:spcAft>
                        <a:buFont typeface="+mj-lt"/>
                        <a:buAutoNum type="arabicPeriod"/>
                      </a:pPr>
                      <a:r>
                        <a:rPr lang="en-US" sz="2000" b="0" dirty="0">
                          <a:effectLst/>
                          <a:latin typeface="+mj-lt"/>
                        </a:rPr>
                        <a:t>1 Nephi 12:18 … Vain imaginations and pride…</a:t>
                      </a:r>
                    </a:p>
                    <a:p>
                      <a:pPr marL="342900" marR="0" lvl="0" indent="-342900" algn="l" defTabSz="914400" rtl="0" eaLnBrk="1" fontAlgn="auto" latinLnBrk="0" hangingPunct="1">
                        <a:lnSpc>
                          <a:spcPct val="107000"/>
                        </a:lnSpc>
                        <a:spcBef>
                          <a:spcPts val="300"/>
                        </a:spcBef>
                        <a:spcAft>
                          <a:spcPts val="300"/>
                        </a:spcAft>
                        <a:buClrTx/>
                        <a:buSzTx/>
                        <a:buFont typeface="+mj-lt"/>
                        <a:buAutoNum type="arabicPeriod"/>
                        <a:tabLst/>
                        <a:defRPr/>
                      </a:pPr>
                      <a:r>
                        <a:rPr lang="en-US" sz="2000" b="0" dirty="0">
                          <a:effectLst/>
                          <a:latin typeface="+mj-lt"/>
                        </a:rPr>
                        <a:t>1 Nephi 13:5-7 </a:t>
                      </a:r>
                      <a:r>
                        <a:rPr lang="en-US" sz="2000" b="0" kern="1200" dirty="0" err="1">
                          <a:solidFill>
                            <a:schemeClr val="lt1"/>
                          </a:solidFill>
                          <a:effectLst/>
                          <a:latin typeface="+mj-lt"/>
                          <a:ea typeface="+mn-ea"/>
                          <a:cs typeface="+mn-cs"/>
                        </a:rPr>
                        <a:t>Slayeth</a:t>
                      </a:r>
                      <a:r>
                        <a:rPr lang="en-US" sz="2000" b="0" kern="1200" dirty="0">
                          <a:solidFill>
                            <a:schemeClr val="lt1"/>
                          </a:solidFill>
                          <a:effectLst/>
                          <a:latin typeface="+mj-lt"/>
                          <a:ea typeface="+mn-ea"/>
                          <a:cs typeface="+mn-cs"/>
                        </a:rPr>
                        <a:t>, </a:t>
                      </a:r>
                      <a:r>
                        <a:rPr lang="en-US" sz="2000" b="0" kern="1200" dirty="0" err="1">
                          <a:solidFill>
                            <a:schemeClr val="lt1"/>
                          </a:solidFill>
                          <a:effectLst/>
                          <a:latin typeface="+mj-lt"/>
                          <a:ea typeface="+mn-ea"/>
                          <a:cs typeface="+mn-cs"/>
                        </a:rPr>
                        <a:t>tortureth</a:t>
                      </a:r>
                      <a:r>
                        <a:rPr lang="en-US" sz="2000" b="0" kern="1200" dirty="0">
                          <a:solidFill>
                            <a:schemeClr val="lt1"/>
                          </a:solidFill>
                          <a:effectLst/>
                          <a:latin typeface="+mj-lt"/>
                          <a:ea typeface="+mn-ea"/>
                          <a:cs typeface="+mn-cs"/>
                        </a:rPr>
                        <a:t>, </a:t>
                      </a:r>
                      <a:r>
                        <a:rPr lang="en-US" sz="2000" b="0" kern="1200" dirty="0" err="1">
                          <a:solidFill>
                            <a:schemeClr val="lt1"/>
                          </a:solidFill>
                          <a:effectLst/>
                          <a:latin typeface="+mj-lt"/>
                          <a:ea typeface="+mn-ea"/>
                          <a:cs typeface="+mn-cs"/>
                        </a:rPr>
                        <a:t>bindeth</a:t>
                      </a:r>
                      <a:r>
                        <a:rPr lang="en-US" sz="2000" b="0" kern="1200" dirty="0">
                          <a:solidFill>
                            <a:schemeClr val="lt1"/>
                          </a:solidFill>
                          <a:effectLst/>
                          <a:latin typeface="+mj-lt"/>
                          <a:ea typeface="+mn-ea"/>
                          <a:cs typeface="+mn-cs"/>
                        </a:rPr>
                        <a:t>, and </a:t>
                      </a:r>
                      <a:r>
                        <a:rPr lang="en-US" sz="2000" b="0" kern="1200" dirty="0" err="1">
                          <a:solidFill>
                            <a:schemeClr val="lt1"/>
                          </a:solidFill>
                          <a:effectLst/>
                          <a:latin typeface="+mj-lt"/>
                          <a:ea typeface="+mn-ea"/>
                          <a:cs typeface="+mn-cs"/>
                        </a:rPr>
                        <a:t>yoketh</a:t>
                      </a:r>
                      <a:r>
                        <a:rPr lang="en-US" sz="2000" b="0" kern="1200" dirty="0">
                          <a:solidFill>
                            <a:schemeClr val="lt1"/>
                          </a:solidFill>
                          <a:effectLst/>
                          <a:latin typeface="+mj-lt"/>
                          <a:ea typeface="+mn-ea"/>
                          <a:cs typeface="+mn-cs"/>
                        </a:rPr>
                        <a:t> them </a:t>
                      </a:r>
                    </a:p>
                    <a:p>
                      <a:pPr marL="342900" marR="0" lvl="0" indent="-342900" algn="l" defTabSz="914400" rtl="0" eaLnBrk="1" fontAlgn="auto" latinLnBrk="0" hangingPunct="1">
                        <a:lnSpc>
                          <a:spcPct val="107000"/>
                        </a:lnSpc>
                        <a:spcBef>
                          <a:spcPts val="300"/>
                        </a:spcBef>
                        <a:spcAft>
                          <a:spcPts val="300"/>
                        </a:spcAft>
                        <a:buClrTx/>
                        <a:buSzTx/>
                        <a:buFont typeface="+mj-lt"/>
                        <a:buAutoNum type="arabicPeriod"/>
                        <a:tabLst/>
                        <a:defRPr/>
                      </a:pPr>
                      <a:r>
                        <a:rPr lang="en-US" sz="2000" b="0" kern="1200" dirty="0">
                          <a:solidFill>
                            <a:schemeClr val="lt1"/>
                          </a:solidFill>
                          <a:effectLst/>
                          <a:latin typeface="+mj-lt"/>
                          <a:ea typeface="+mn-ea"/>
                          <a:cs typeface="+mn-cs"/>
                        </a:rPr>
                        <a:t>1 Nephi 13:8-9 Fine-twined linen and all manner of precious clothing; … </a:t>
                      </a:r>
                    </a:p>
                    <a:p>
                      <a:pPr marL="342900" marR="0" lvl="0" indent="-342900" algn="l" defTabSz="914400" rtl="0" eaLnBrk="1" fontAlgn="auto" latinLnBrk="0" hangingPunct="1">
                        <a:lnSpc>
                          <a:spcPct val="107000"/>
                        </a:lnSpc>
                        <a:spcBef>
                          <a:spcPts val="300"/>
                        </a:spcBef>
                        <a:spcAft>
                          <a:spcPts val="300"/>
                        </a:spcAft>
                        <a:buClrTx/>
                        <a:buSzTx/>
                        <a:buFont typeface="+mj-lt"/>
                        <a:buAutoNum type="arabicPeriod"/>
                        <a:tabLst/>
                        <a:defRPr/>
                      </a:pPr>
                      <a:r>
                        <a:rPr lang="en-US" sz="2000" b="0" kern="1200" dirty="0">
                          <a:solidFill>
                            <a:schemeClr val="lt1"/>
                          </a:solidFill>
                          <a:effectLst/>
                          <a:latin typeface="+mj-lt"/>
                          <a:ea typeface="+mn-ea"/>
                          <a:cs typeface="+mn-cs"/>
                        </a:rPr>
                        <a:t>1 Nephi 13:9 For the praise of the world do they destroy the saints of God…</a:t>
                      </a:r>
                      <a:endParaRPr lang="en-US" sz="2000" b="0" kern="1200" dirty="0">
                        <a:solidFill>
                          <a:schemeClr val="lt1"/>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300"/>
                        </a:spcAft>
                        <a:buFont typeface="+mj-lt"/>
                        <a:buAutoNum type="arabicPeriod"/>
                      </a:pPr>
                      <a:r>
                        <a:rPr lang="en-US" sz="2000" b="0" dirty="0">
                          <a:effectLst/>
                          <a:latin typeface="+mj-lt"/>
                        </a:rPr>
                        <a:t>1 Nephi 14:6 … The devil is the founder.</a:t>
                      </a:r>
                    </a:p>
                    <a:p>
                      <a:pPr marL="342900" marR="0" lvl="0" indent="-342900">
                        <a:lnSpc>
                          <a:spcPct val="107000"/>
                        </a:lnSpc>
                        <a:spcBef>
                          <a:spcPts val="300"/>
                        </a:spcBef>
                        <a:spcAft>
                          <a:spcPts val="300"/>
                        </a:spcAft>
                        <a:buFont typeface="+mj-lt"/>
                        <a:buAutoNum type="arabicPeriod"/>
                      </a:pPr>
                      <a:r>
                        <a:rPr lang="en-US" sz="2000" b="0" kern="1200" dirty="0">
                          <a:solidFill>
                            <a:schemeClr val="lt1"/>
                          </a:solidFill>
                          <a:effectLst/>
                          <a:latin typeface="+mj-lt"/>
                          <a:ea typeface="+mn-ea"/>
                          <a:cs typeface="+mn-cs"/>
                        </a:rPr>
                        <a:t>1 Nephi 14:10 … The mother of abominations, the whore of the earth.</a:t>
                      </a:r>
                    </a:p>
                    <a:p>
                      <a:pPr marL="342900" marR="0" lvl="0" indent="-342900">
                        <a:lnSpc>
                          <a:spcPct val="107000"/>
                        </a:lnSpc>
                        <a:spcBef>
                          <a:spcPts val="300"/>
                        </a:spcBef>
                        <a:spcAft>
                          <a:spcPts val="300"/>
                        </a:spcAft>
                        <a:buFont typeface="+mj-lt"/>
                        <a:buAutoNum type="arabicPeriod"/>
                      </a:pPr>
                      <a:r>
                        <a:rPr lang="en-US" sz="2000" b="0" kern="1200" dirty="0">
                          <a:solidFill>
                            <a:schemeClr val="lt1"/>
                          </a:solidFill>
                          <a:effectLst/>
                          <a:latin typeface="+mj-lt"/>
                          <a:ea typeface="+mn-ea"/>
                          <a:cs typeface="+mn-cs"/>
                        </a:rPr>
                        <a:t>1 Nephi 14:11 …Dominion among all people.</a:t>
                      </a:r>
                    </a:p>
                    <a:p>
                      <a:pPr marL="342900" marR="0" lvl="0" indent="-342900">
                        <a:lnSpc>
                          <a:spcPct val="107000"/>
                        </a:lnSpc>
                        <a:spcBef>
                          <a:spcPts val="300"/>
                        </a:spcBef>
                        <a:spcAft>
                          <a:spcPts val="300"/>
                        </a:spcAft>
                        <a:buFont typeface="+mj-lt"/>
                        <a:buAutoNum type="arabicPeriod"/>
                      </a:pPr>
                      <a:endParaRPr lang="en-US" sz="2000" b="0" dirty="0">
                        <a:effectLst/>
                        <a:latin typeface="+mj-lt"/>
                        <a:ea typeface="Calibri" panose="020F0502020204030204" pitchFamily="34" charset="0"/>
                        <a:cs typeface="Times New Roman" panose="02020603050405020304" pitchFamily="18" charset="0"/>
                      </a:endParaRPr>
                    </a:p>
                  </a:txBody>
                  <a:tcPr marL="37172" marR="37172" marT="0" marB="0">
                    <a:solidFill>
                      <a:srgbClr val="002060"/>
                    </a:solidFill>
                  </a:tcPr>
                </a:tc>
                <a:extLst>
                  <a:ext uri="{0D108BD9-81ED-4DB2-BD59-A6C34878D82A}">
                    <a16:rowId xmlns:a16="http://schemas.microsoft.com/office/drawing/2014/main" val="1028035663"/>
                  </a:ext>
                </a:extLst>
              </a:tr>
            </a:tbl>
          </a:graphicData>
        </a:graphic>
      </p:graphicFrame>
    </p:spTree>
    <p:extLst>
      <p:ext uri="{BB962C8B-B14F-4D97-AF65-F5344CB8AC3E}">
        <p14:creationId xmlns:p14="http://schemas.microsoft.com/office/powerpoint/2010/main" val="43914993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86AB8E-CAAD-4921-AEDA-E9DD1348DCE5}"/>
              </a:ext>
            </a:extLst>
          </p:cNvPr>
          <p:cNvGraphicFramePr>
            <a:graphicFrameLocks noGrp="1"/>
          </p:cNvGraphicFramePr>
          <p:nvPr>
            <p:extLst>
              <p:ext uri="{D42A27DB-BD31-4B8C-83A1-F6EECF244321}">
                <p14:modId xmlns:p14="http://schemas.microsoft.com/office/powerpoint/2010/main" val="136781167"/>
              </p:ext>
            </p:extLst>
          </p:nvPr>
        </p:nvGraphicFramePr>
        <p:xfrm>
          <a:off x="214745" y="285622"/>
          <a:ext cx="8661399" cy="6272196"/>
        </p:xfrm>
        <a:graphic>
          <a:graphicData uri="http://schemas.openxmlformats.org/drawingml/2006/table">
            <a:tbl>
              <a:tblPr firstRow="1" firstCol="1" bandRow="1">
                <a:tableStyleId>{5C22544A-7EE6-4342-B048-85BDC9FD1C3A}</a:tableStyleId>
              </a:tblPr>
              <a:tblGrid>
                <a:gridCol w="8661399">
                  <a:extLst>
                    <a:ext uri="{9D8B030D-6E8A-4147-A177-3AD203B41FA5}">
                      <a16:colId xmlns:a16="http://schemas.microsoft.com/office/drawing/2014/main" val="3656457814"/>
                    </a:ext>
                  </a:extLst>
                </a:gridCol>
              </a:tblGrid>
              <a:tr h="614180">
                <a:tc>
                  <a:txBody>
                    <a:bodyPr/>
                    <a:lstStyle/>
                    <a:p>
                      <a:pPr marL="0" marR="0">
                        <a:lnSpc>
                          <a:spcPct val="107000"/>
                        </a:lnSpc>
                        <a:spcBef>
                          <a:spcPts val="0"/>
                        </a:spcBef>
                        <a:spcAft>
                          <a:spcPts val="0"/>
                        </a:spcAft>
                      </a:pPr>
                      <a:r>
                        <a:rPr lang="en-US" sz="3200" b="1" dirty="0">
                          <a:solidFill>
                            <a:schemeClr val="tx1"/>
                          </a:solidFill>
                          <a:effectLst/>
                          <a:latin typeface="+mj-lt"/>
                        </a:rPr>
                        <a:t>Consequences</a:t>
                      </a:r>
                      <a:endParaRPr lang="en-US" sz="3200" b="1" dirty="0">
                        <a:solidFill>
                          <a:schemeClr val="tx1"/>
                        </a:solidFill>
                        <a:effectLst/>
                        <a:latin typeface="+mj-lt"/>
                        <a:ea typeface="Calibri" panose="020F0502020204030204" pitchFamily="34" charset="0"/>
                        <a:cs typeface="Times New Roman" panose="02020603050405020304" pitchFamily="18" charset="0"/>
                      </a:endParaRPr>
                    </a:p>
                  </a:txBody>
                  <a:tcPr marL="37172" marR="37172" marT="0" marB="0" anchor="b">
                    <a:solidFill>
                      <a:srgbClr val="C00000"/>
                    </a:solidFill>
                  </a:tcPr>
                </a:tc>
                <a:extLst>
                  <a:ext uri="{0D108BD9-81ED-4DB2-BD59-A6C34878D82A}">
                    <a16:rowId xmlns:a16="http://schemas.microsoft.com/office/drawing/2014/main" val="944190796"/>
                  </a:ext>
                </a:extLst>
              </a:tr>
              <a:tr h="5658016">
                <a:tc>
                  <a:txBody>
                    <a:bodyPr/>
                    <a:lstStyle/>
                    <a:p>
                      <a:pPr marL="342900" marR="0" lvl="0" indent="-342900">
                        <a:lnSpc>
                          <a:spcPct val="107000"/>
                        </a:lnSpc>
                        <a:spcBef>
                          <a:spcPts val="300"/>
                        </a:spcBef>
                        <a:spcAft>
                          <a:spcPts val="300"/>
                        </a:spcAft>
                        <a:buFont typeface="+mj-lt"/>
                        <a:buAutoNum type="arabicPeriod"/>
                      </a:pPr>
                      <a:r>
                        <a:rPr lang="en-US" sz="1900" b="0" dirty="0">
                          <a:solidFill>
                            <a:schemeClr val="tx1"/>
                          </a:solidFill>
                          <a:effectLst/>
                          <a:latin typeface="+mj-lt"/>
                        </a:rPr>
                        <a:t>1 Nephi 8:23 … they who had commenced in the path did lose their way and wandered off and were lost.</a:t>
                      </a:r>
                    </a:p>
                    <a:p>
                      <a:pPr marL="342900" marR="0" lvl="0" indent="-342900">
                        <a:lnSpc>
                          <a:spcPct val="107000"/>
                        </a:lnSpc>
                        <a:spcBef>
                          <a:spcPts val="300"/>
                        </a:spcBef>
                        <a:spcAft>
                          <a:spcPts val="300"/>
                        </a:spcAft>
                        <a:buFont typeface="+mj-lt"/>
                        <a:buAutoNum type="arabicPeriod"/>
                      </a:pPr>
                      <a:r>
                        <a:rPr lang="en-US" sz="1900" b="0" dirty="0">
                          <a:solidFill>
                            <a:schemeClr val="tx1"/>
                          </a:solidFill>
                          <a:effectLst/>
                          <a:latin typeface="+mj-lt"/>
                        </a:rPr>
                        <a:t>1 Nephi 8:28 … They were ashamed because of those that were scoffing at them.</a:t>
                      </a:r>
                    </a:p>
                    <a:p>
                      <a:pPr marL="342900" marR="0" lvl="0" indent="-342900">
                        <a:lnSpc>
                          <a:spcPct val="107000"/>
                        </a:lnSpc>
                        <a:spcBef>
                          <a:spcPts val="300"/>
                        </a:spcBef>
                        <a:spcAft>
                          <a:spcPts val="300"/>
                        </a:spcAft>
                        <a:buFont typeface="+mj-lt"/>
                        <a:buAutoNum type="arabicPeriod"/>
                      </a:pPr>
                      <a:r>
                        <a:rPr lang="en-US" sz="1900" b="0" dirty="0">
                          <a:solidFill>
                            <a:schemeClr val="tx1"/>
                          </a:solidFill>
                          <a:effectLst/>
                          <a:latin typeface="+mj-lt"/>
                        </a:rPr>
                        <a:t>1 Nephi 8:32… Wandering in strange roads.</a:t>
                      </a:r>
                    </a:p>
                    <a:p>
                      <a:pPr marL="342900" marR="0" lvl="0" indent="-342900">
                        <a:lnSpc>
                          <a:spcPct val="107000"/>
                        </a:lnSpc>
                        <a:spcBef>
                          <a:spcPts val="300"/>
                        </a:spcBef>
                        <a:spcAft>
                          <a:spcPts val="300"/>
                        </a:spcAft>
                        <a:buFont typeface="+mj-lt"/>
                        <a:buAutoNum type="arabicPeriod"/>
                      </a:pPr>
                      <a:r>
                        <a:rPr lang="en-US" sz="1900" b="0" dirty="0">
                          <a:solidFill>
                            <a:schemeClr val="tx1"/>
                          </a:solidFill>
                          <a:effectLst/>
                          <a:latin typeface="+mj-lt"/>
                        </a:rPr>
                        <a:t>1 Nephi 13:29, 34 … Exceedingly great many do stumble; Satan hath great power over them…. </a:t>
                      </a:r>
                    </a:p>
                    <a:p>
                      <a:pPr marL="342900" marR="0" lvl="0" indent="-342900">
                        <a:lnSpc>
                          <a:spcPct val="107000"/>
                        </a:lnSpc>
                        <a:spcBef>
                          <a:spcPts val="300"/>
                        </a:spcBef>
                        <a:spcAft>
                          <a:spcPts val="300"/>
                        </a:spcAft>
                        <a:buFont typeface="+mj-lt"/>
                        <a:buAutoNum type="arabicPeriod"/>
                      </a:pPr>
                      <a:r>
                        <a:rPr lang="en-US" sz="1900" b="0" dirty="0">
                          <a:solidFill>
                            <a:schemeClr val="tx1"/>
                          </a:solidFill>
                          <a:effectLst/>
                          <a:latin typeface="+mj-lt"/>
                        </a:rPr>
                        <a:t>2 Nephi 28:14… They do err because of the precepts of men.</a:t>
                      </a:r>
                    </a:p>
                    <a:p>
                      <a:pPr marL="342900" marR="0" lvl="0" indent="-342900" algn="l" defTabSz="914400" rtl="0" eaLnBrk="1" fontAlgn="auto" latinLnBrk="0" hangingPunct="1">
                        <a:lnSpc>
                          <a:spcPct val="107000"/>
                        </a:lnSpc>
                        <a:spcBef>
                          <a:spcPts val="300"/>
                        </a:spcBef>
                        <a:spcAft>
                          <a:spcPts val="300"/>
                        </a:spcAft>
                        <a:buClrTx/>
                        <a:buSzTx/>
                        <a:buFont typeface="+mj-lt"/>
                        <a:buAutoNum type="arabicPeriod"/>
                        <a:tabLst/>
                        <a:defRPr/>
                      </a:pPr>
                      <a:r>
                        <a:rPr lang="en-US" sz="1900" b="0" kern="1200" dirty="0">
                          <a:solidFill>
                            <a:schemeClr val="tx1"/>
                          </a:solidFill>
                          <a:effectLst/>
                          <a:latin typeface="+mj-lt"/>
                          <a:ea typeface="+mn-ea"/>
                          <a:cs typeface="+mn-cs"/>
                        </a:rPr>
                        <a:t>1 Nephi 8:32 … Many were drowned in the depths of the </a:t>
                      </a:r>
                      <a:r>
                        <a:rPr lang="en-US" sz="1900" b="1" u="sng" kern="1200" dirty="0">
                          <a:solidFill>
                            <a:schemeClr val="tx1"/>
                          </a:solidFill>
                          <a:effectLst/>
                          <a:latin typeface="+mj-lt"/>
                          <a:ea typeface="+mn-ea"/>
                          <a:cs typeface="+mn-cs"/>
                        </a:rPr>
                        <a:t>fountain</a:t>
                      </a:r>
                      <a:r>
                        <a:rPr lang="en-US" sz="1900" b="0" kern="1200" dirty="0">
                          <a:solidFill>
                            <a:schemeClr val="tx1"/>
                          </a:solidFill>
                          <a:effectLst/>
                          <a:latin typeface="+mj-lt"/>
                          <a:ea typeface="+mn-ea"/>
                          <a:cs typeface="+mn-cs"/>
                        </a:rPr>
                        <a:t> </a:t>
                      </a:r>
                    </a:p>
                  </a:txBody>
                  <a:tcPr marL="37172" marR="37172" marT="0" marB="0">
                    <a:solidFill>
                      <a:srgbClr val="C00000"/>
                    </a:solidFill>
                  </a:tcPr>
                </a:tc>
                <a:extLst>
                  <a:ext uri="{0D108BD9-81ED-4DB2-BD59-A6C34878D82A}">
                    <a16:rowId xmlns:a16="http://schemas.microsoft.com/office/drawing/2014/main" val="3532007689"/>
                  </a:ext>
                </a:extLst>
              </a:tr>
            </a:tbl>
          </a:graphicData>
        </a:graphic>
      </p:graphicFrame>
    </p:spTree>
    <p:extLst>
      <p:ext uri="{BB962C8B-B14F-4D97-AF65-F5344CB8AC3E}">
        <p14:creationId xmlns:p14="http://schemas.microsoft.com/office/powerpoint/2010/main" val="388664738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02881" y="138548"/>
            <a:ext cx="6930282" cy="5970865"/>
          </a:xfrm>
          <a:prstGeom prst="rect">
            <a:avLst/>
          </a:prstGeom>
        </p:spPr>
        <p:txBody>
          <a:bodyPr wrap="square">
            <a:spAutoFit/>
          </a:bodyPr>
          <a:lstStyle/>
          <a:p>
            <a:r>
              <a:rPr lang="en-US" sz="2300" dirty="0">
                <a:latin typeface="+mj-lt"/>
              </a:rPr>
              <a:t>	“The spiritual strength sufficient to stand firm just a few years ago will soon not be enough. Many are remarkable in their spiritual maturity and in their faith. But even the best are sorely tested. And the testing will become more severe. Many, say to themselves: “Well, I know I may have to repent some day; I’m only young once. For now, I’ll go with the flow.” Well, the flow has become a flood and soon will be a torrent. It will become a torrent of sounds and sights and sensations that invite temptation and offend the Spirit of God. Swimming back upstream to purity against the tides of the world was never easy. It is getting harder and may soon be frighteningly difficult.  We must raise our sights.” </a:t>
            </a:r>
            <a:r>
              <a:rPr lang="en-US" sz="1400" dirty="0">
                <a:latin typeface="+mj-lt"/>
              </a:rPr>
              <a:t>(President Eyring, “We Must Raise our Sights,” </a:t>
            </a:r>
            <a:r>
              <a:rPr lang="en-US" sz="1400" i="1" dirty="0">
                <a:latin typeface="+mj-lt"/>
              </a:rPr>
              <a:t>Ensign</a:t>
            </a:r>
            <a:r>
              <a:rPr lang="en-US" sz="1400" dirty="0">
                <a:latin typeface="+mj-lt"/>
              </a:rPr>
              <a:t>, September 2004)</a:t>
            </a:r>
            <a:endParaRPr lang="en-US" dirty="0">
              <a:latin typeface="+mj-lt"/>
            </a:endParaRPr>
          </a:p>
        </p:txBody>
      </p:sp>
      <p:pic>
        <p:nvPicPr>
          <p:cNvPr id="4098" name="Picture 2" descr="Image result for elder eyring">
            <a:extLst>
              <a:ext uri="{FF2B5EF4-FFF2-40B4-BE49-F238E27FC236}">
                <a16:creationId xmlns:a16="http://schemas.microsoft.com/office/drawing/2014/main" id="{0064D276-4CBF-4752-A95E-5BBE98511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9745"/>
            <a:ext cx="2102881" cy="26226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87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1E8BFE-902B-4B33-BEDB-8853BFAE8508}"/>
              </a:ext>
            </a:extLst>
          </p:cNvPr>
          <p:cNvSpPr>
            <a:spLocks noGrp="1"/>
          </p:cNvSpPr>
          <p:nvPr>
            <p:ph idx="1"/>
          </p:nvPr>
        </p:nvSpPr>
        <p:spPr>
          <a:xfrm>
            <a:off x="491382" y="5754253"/>
            <a:ext cx="7765322" cy="877455"/>
          </a:xfrm>
        </p:spPr>
        <p:txBody>
          <a:bodyPr/>
          <a:lstStyle/>
          <a:p>
            <a:r>
              <a:rPr lang="en-US" dirty="0"/>
              <a:t>STRENGTH: https://www.youtube.com/watch?v=9aaVy1AmFX4</a:t>
            </a:r>
          </a:p>
        </p:txBody>
      </p:sp>
      <p:pic>
        <p:nvPicPr>
          <p:cNvPr id="2" name="Strength">
            <a:hlinkClick r:id="" action="ppaction://media"/>
            <a:extLst>
              <a:ext uri="{FF2B5EF4-FFF2-40B4-BE49-F238E27FC236}">
                <a16:creationId xmlns:a16="http://schemas.microsoft.com/office/drawing/2014/main" id="{94C968A7-C3C4-41B8-B7F1-A05CAAE4A05C}"/>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415637" y="561109"/>
            <a:ext cx="8128000" cy="4572000"/>
          </a:xfrm>
          <a:prstGeom prst="rect">
            <a:avLst/>
          </a:prstGeom>
        </p:spPr>
      </p:pic>
    </p:spTree>
    <p:extLst>
      <p:ext uri="{BB962C8B-B14F-4D97-AF65-F5344CB8AC3E}">
        <p14:creationId xmlns:p14="http://schemas.microsoft.com/office/powerpoint/2010/main" val="1119204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2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abylon">
            <a:extLst>
              <a:ext uri="{FF2B5EF4-FFF2-40B4-BE49-F238E27FC236}">
                <a16:creationId xmlns:a16="http://schemas.microsoft.com/office/drawing/2014/main" id="{042BEF55-D42F-4EF9-8C25-E5BDE33EA6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58" r="3530"/>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1074" name="Rectangle 2"/>
          <p:cNvSpPr>
            <a:spLocks noGrp="1" noChangeArrowheads="1"/>
          </p:cNvSpPr>
          <p:nvPr>
            <p:ph type="title"/>
          </p:nvPr>
        </p:nvSpPr>
        <p:spPr>
          <a:xfrm>
            <a:off x="4575073" y="-101599"/>
            <a:ext cx="4473677" cy="1326321"/>
          </a:xfrm>
        </p:spPr>
        <p:txBody>
          <a:bodyPr vert="horz" lIns="91440" tIns="45720" rIns="91440" bIns="45720" rtlCol="0" anchor="ctr">
            <a:normAutofit/>
          </a:bodyPr>
          <a:lstStyle/>
          <a:p>
            <a:pPr eaLnBrk="1" fontAlgn="auto" hangingPunct="1">
              <a:spcAft>
                <a:spcPts val="0"/>
              </a:spcAft>
              <a:defRPr/>
            </a:pPr>
            <a:r>
              <a:rPr lang="en-US" altLang="en-US" dirty="0"/>
              <a:t>Revelation 18</a:t>
            </a:r>
          </a:p>
        </p:txBody>
      </p:sp>
      <p:sp>
        <p:nvSpPr>
          <p:cNvPr id="4" name="Rectangle 3"/>
          <p:cNvSpPr txBox="1">
            <a:spLocks noChangeArrowheads="1"/>
          </p:cNvSpPr>
          <p:nvPr/>
        </p:nvSpPr>
        <p:spPr bwMode="auto">
          <a:xfrm>
            <a:off x="4424219" y="969227"/>
            <a:ext cx="4719762" cy="472037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457200" eaLnBrk="1" fontAlgn="auto" hangingPunct="1">
              <a:lnSpc>
                <a:spcPct val="120000"/>
              </a:lnSpc>
              <a:spcAft>
                <a:spcPts val="0"/>
              </a:spcAft>
              <a:defRPr/>
            </a:pPr>
            <a:r>
              <a:rPr lang="en-US" altLang="en-US" sz="2000" dirty="0">
                <a:effectLst>
                  <a:outerShdw blurRad="50800" dist="38100" dir="2700000" algn="tl" rotWithShape="0">
                    <a:srgbClr val="000000">
                      <a:alpha val="48000"/>
                    </a:srgbClr>
                  </a:outerShdw>
                </a:effectLst>
                <a:latin typeface="+mj-lt"/>
              </a:rPr>
              <a:t>What do you know about Babel and Babylon?</a:t>
            </a:r>
          </a:p>
          <a:p>
            <a:pPr marL="457200" eaLnBrk="1" fontAlgn="auto" hangingPunct="1">
              <a:lnSpc>
                <a:spcPct val="120000"/>
              </a:lnSpc>
              <a:spcAft>
                <a:spcPts val="0"/>
              </a:spcAft>
              <a:defRPr/>
            </a:pPr>
            <a:r>
              <a:rPr lang="en-US" altLang="en-US" sz="2000" dirty="0">
                <a:effectLst>
                  <a:outerShdw blurRad="50800" dist="38100" dir="2700000" algn="tl" rotWithShape="0">
                    <a:srgbClr val="000000">
                      <a:alpha val="48000"/>
                    </a:srgbClr>
                  </a:outerShdw>
                </a:effectLst>
                <a:latin typeface="+mj-lt"/>
              </a:rPr>
              <a:t>The Proclamation: Revelation 18:1-4</a:t>
            </a:r>
          </a:p>
          <a:p>
            <a:pPr fontAlgn="auto">
              <a:spcAft>
                <a:spcPts val="0"/>
              </a:spcAft>
              <a:defRPr/>
            </a:pPr>
            <a:r>
              <a:rPr lang="en-US" altLang="en-US" sz="2000" dirty="0">
                <a:latin typeface="+mj-lt"/>
              </a:rPr>
              <a:t>The world’s reaction: Revelation 18:9-11, 15-16</a:t>
            </a:r>
            <a:r>
              <a:rPr lang="en-US" sz="2000" b="1" dirty="0">
                <a:latin typeface="+mj-lt"/>
              </a:rPr>
              <a:t> </a:t>
            </a:r>
          </a:p>
        </p:txBody>
      </p:sp>
    </p:spTree>
    <p:extLst>
      <p:ext uri="{BB962C8B-B14F-4D97-AF65-F5344CB8AC3E}">
        <p14:creationId xmlns:p14="http://schemas.microsoft.com/office/powerpoint/2010/main" val="28095100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9E37F77-C830-4D24-B672-88CA7F6E9274}"/>
              </a:ext>
            </a:extLst>
          </p:cNvPr>
          <p:cNvSpPr txBox="1">
            <a:spLocks/>
          </p:cNvSpPr>
          <p:nvPr/>
        </p:nvSpPr>
        <p:spPr>
          <a:xfrm>
            <a:off x="2133600" y="886694"/>
            <a:ext cx="4876799" cy="558800"/>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2800" dirty="0">
                <a:effectLst>
                  <a:outerShdw blurRad="38100" dist="38100" dir="2700000" algn="tl">
                    <a:srgbClr val="000000">
                      <a:alpha val="43137"/>
                    </a:srgbClr>
                  </a:outerShdw>
                </a:effectLst>
              </a:rPr>
              <a:t>Revelation 18:21-24</a:t>
            </a:r>
          </a:p>
        </p:txBody>
      </p:sp>
      <p:pic>
        <p:nvPicPr>
          <p:cNvPr id="1026" name="Picture 2" descr="Image result for the fall of babylon">
            <a:extLst>
              <a:ext uri="{FF2B5EF4-FFF2-40B4-BE49-F238E27FC236}">
                <a16:creationId xmlns:a16="http://schemas.microsoft.com/office/drawing/2014/main" id="{CA03BA46-6927-4799-BD87-491AD9335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916" y="1908899"/>
            <a:ext cx="5548168" cy="364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32501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fontAlgn="auto" hangingPunct="1">
              <a:spcAft>
                <a:spcPts val="0"/>
              </a:spcAft>
              <a:defRPr/>
            </a:pPr>
            <a:r>
              <a:rPr lang="en-US" altLang="en-US" dirty="0"/>
              <a:t>Chapter 17-18</a:t>
            </a:r>
          </a:p>
        </p:txBody>
      </p:sp>
      <p:sp>
        <p:nvSpPr>
          <p:cNvPr id="11267" name="Rectangle 3"/>
          <p:cNvSpPr>
            <a:spLocks noGrp="1" noChangeArrowheads="1"/>
          </p:cNvSpPr>
          <p:nvPr>
            <p:ph idx="1"/>
          </p:nvPr>
        </p:nvSpPr>
        <p:spPr>
          <a:xfrm>
            <a:off x="730250" y="2286000"/>
            <a:ext cx="7772400" cy="1752600"/>
          </a:xfrm>
        </p:spPr>
        <p:txBody>
          <a:bodyPr>
            <a:normAutofit fontScale="85000" lnSpcReduction="10000"/>
          </a:bodyPr>
          <a:lstStyle/>
          <a:p>
            <a:pPr marL="0" indent="0" algn="ctr" eaLnBrk="1" fontAlgn="auto" hangingPunct="1">
              <a:spcAft>
                <a:spcPts val="0"/>
              </a:spcAft>
              <a:buFont typeface="Wingdings" panose="05000000000000000000" pitchFamily="2" charset="2"/>
              <a:buNone/>
              <a:defRPr/>
            </a:pPr>
            <a:r>
              <a:rPr lang="en-US" altLang="en-US" sz="10000" dirty="0">
                <a:latin typeface="Freestyle Script" panose="030804020302050B0404" pitchFamily="66" charset="0"/>
              </a:rPr>
              <a:t>Satan’s Kingdom Destroyed</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91424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161308" y="140855"/>
            <a:ext cx="6890327" cy="6546272"/>
          </a:xfrm>
        </p:spPr>
        <p:txBody>
          <a:bodyPr>
            <a:normAutofit/>
          </a:bodyPr>
          <a:lstStyle/>
          <a:p>
            <a:pPr marL="0" indent="0" eaLnBrk="1" fontAlgn="auto" hangingPunct="1">
              <a:spcAft>
                <a:spcPts val="0"/>
              </a:spcAft>
              <a:buFont typeface="Wingdings" panose="05000000000000000000" pitchFamily="2" charset="2"/>
              <a:buNone/>
              <a:defRPr/>
            </a:pPr>
            <a:r>
              <a:rPr lang="en-US" altLang="en-US" sz="2800" dirty="0">
                <a:latin typeface="+mj-lt"/>
              </a:rPr>
              <a:t>	“Despite pockets of evil, the world overall is majestically beautiful, filled with many good and sincere people. God has provided a way to live in this world and not be contaminated by the degrading pressures evil agents spread throughout it. You can live a virtuous, productive, righteous life by following the plan of happiness” </a:t>
            </a:r>
            <a:r>
              <a:rPr lang="en-US" altLang="en-US" sz="1800" dirty="0">
                <a:latin typeface="+mj-lt"/>
              </a:rPr>
              <a:t>(“How to Live Well amid Increasing Evil,” </a:t>
            </a:r>
            <a:r>
              <a:rPr lang="en-US" altLang="en-US" sz="1800" i="1" dirty="0">
                <a:latin typeface="+mj-lt"/>
              </a:rPr>
              <a:t>Ensign</a:t>
            </a:r>
            <a:r>
              <a:rPr lang="en-US" altLang="en-US" sz="1800" dirty="0">
                <a:latin typeface="+mj-lt"/>
              </a:rPr>
              <a:t> or </a:t>
            </a:r>
            <a:r>
              <a:rPr lang="en-US" altLang="en-US" sz="1800" i="1" dirty="0">
                <a:latin typeface="+mj-lt"/>
              </a:rPr>
              <a:t>Liahona,</a:t>
            </a:r>
            <a:r>
              <a:rPr lang="en-US" altLang="en-US" sz="1800" dirty="0">
                <a:latin typeface="+mj-lt"/>
              </a:rPr>
              <a:t> May 2004, 100).</a:t>
            </a:r>
          </a:p>
        </p:txBody>
      </p:sp>
      <p:pic>
        <p:nvPicPr>
          <p:cNvPr id="3074" name="Picture 2" descr="Image result for elder scott">
            <a:extLst>
              <a:ext uri="{FF2B5EF4-FFF2-40B4-BE49-F238E27FC236}">
                <a16:creationId xmlns:a16="http://schemas.microsoft.com/office/drawing/2014/main" id="{A795DABC-1D07-4F85-9BF4-B6079ED78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5163"/>
            <a:ext cx="2058115" cy="25765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2795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47006245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143DCD-BD50-4450-BB0F-364E680B9A17}"/>
              </a:ext>
            </a:extLst>
          </p:cNvPr>
          <p:cNvCxnSpPr/>
          <p:nvPr/>
        </p:nvCxnSpPr>
        <p:spPr>
          <a:xfrm>
            <a:off x="563418" y="1016000"/>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Double Brace 9">
            <a:extLst>
              <a:ext uri="{FF2B5EF4-FFF2-40B4-BE49-F238E27FC236}">
                <a16:creationId xmlns:a16="http://schemas.microsoft.com/office/drawing/2014/main" id="{C0694A3C-E512-419C-9549-DFC423FC06DE}"/>
              </a:ext>
            </a:extLst>
          </p:cNvPr>
          <p:cNvSpPr/>
          <p:nvPr/>
        </p:nvSpPr>
        <p:spPr>
          <a:xfrm>
            <a:off x="457198" y="720437"/>
            <a:ext cx="8603747" cy="628072"/>
          </a:xfrm>
          <a:prstGeom prst="bracePair">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51A3022-D92A-4D61-B0FE-B38722D00307}"/>
              </a:ext>
            </a:extLst>
          </p:cNvPr>
          <p:cNvCxnSpPr/>
          <p:nvPr/>
        </p:nvCxnSpPr>
        <p:spPr>
          <a:xfrm>
            <a:off x="1717963" y="757379"/>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372811-FF01-4CE6-90E7-FA5F364D75DA}"/>
              </a:ext>
            </a:extLst>
          </p:cNvPr>
          <p:cNvCxnSpPr/>
          <p:nvPr/>
        </p:nvCxnSpPr>
        <p:spPr>
          <a:xfrm>
            <a:off x="5417127" y="757380"/>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C34AF8-53C2-4D6D-85D7-23C62A18C75E}"/>
              </a:ext>
            </a:extLst>
          </p:cNvPr>
          <p:cNvCxnSpPr/>
          <p:nvPr/>
        </p:nvCxnSpPr>
        <p:spPr>
          <a:xfrm>
            <a:off x="7806277" y="778166"/>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B42399-EF3F-4A54-B71E-184EF51409ED}"/>
              </a:ext>
            </a:extLst>
          </p:cNvPr>
          <p:cNvCxnSpPr/>
          <p:nvPr/>
        </p:nvCxnSpPr>
        <p:spPr>
          <a:xfrm>
            <a:off x="4162856" y="720437"/>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55AF33-22DA-4FC9-910C-0837331B1FD0}"/>
              </a:ext>
            </a:extLst>
          </p:cNvPr>
          <p:cNvCxnSpPr/>
          <p:nvPr/>
        </p:nvCxnSpPr>
        <p:spPr>
          <a:xfrm>
            <a:off x="2997200" y="761999"/>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265B587-D861-4062-9B5C-E15835F54124}"/>
              </a:ext>
            </a:extLst>
          </p:cNvPr>
          <p:cNvCxnSpPr/>
          <p:nvPr/>
        </p:nvCxnSpPr>
        <p:spPr>
          <a:xfrm>
            <a:off x="6608618" y="757379"/>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E75850B-FF8A-49F5-B465-469E8E757960}"/>
              </a:ext>
            </a:extLst>
          </p:cNvPr>
          <p:cNvSpPr txBox="1"/>
          <p:nvPr/>
        </p:nvSpPr>
        <p:spPr>
          <a:xfrm rot="20260393">
            <a:off x="-52096" y="1291601"/>
            <a:ext cx="1178501" cy="307777"/>
          </a:xfrm>
          <a:prstGeom prst="rect">
            <a:avLst/>
          </a:prstGeom>
          <a:noFill/>
        </p:spPr>
        <p:txBody>
          <a:bodyPr wrap="square" rtlCol="0">
            <a:spAutoFit/>
          </a:bodyPr>
          <a:lstStyle/>
          <a:p>
            <a:r>
              <a:rPr lang="en-US" sz="1400" b="1" dirty="0">
                <a:solidFill>
                  <a:srgbClr val="00B0F0"/>
                </a:solidFill>
              </a:rPr>
              <a:t>4000 BC</a:t>
            </a:r>
          </a:p>
        </p:txBody>
      </p:sp>
      <p:sp>
        <p:nvSpPr>
          <p:cNvPr id="18" name="TextBox 17">
            <a:extLst>
              <a:ext uri="{FF2B5EF4-FFF2-40B4-BE49-F238E27FC236}">
                <a16:creationId xmlns:a16="http://schemas.microsoft.com/office/drawing/2014/main" id="{B3840257-E90C-4171-8C3F-A8ED0FC718A9}"/>
              </a:ext>
            </a:extLst>
          </p:cNvPr>
          <p:cNvSpPr txBox="1"/>
          <p:nvPr/>
        </p:nvSpPr>
        <p:spPr>
          <a:xfrm rot="20260393">
            <a:off x="939087" y="1317003"/>
            <a:ext cx="1178501" cy="307777"/>
          </a:xfrm>
          <a:prstGeom prst="rect">
            <a:avLst/>
          </a:prstGeom>
          <a:noFill/>
        </p:spPr>
        <p:txBody>
          <a:bodyPr wrap="square" rtlCol="0">
            <a:spAutoFit/>
          </a:bodyPr>
          <a:lstStyle/>
          <a:p>
            <a:r>
              <a:rPr lang="en-US" sz="1400" b="1" dirty="0">
                <a:solidFill>
                  <a:srgbClr val="00B0F0"/>
                </a:solidFill>
              </a:rPr>
              <a:t>3000 BC</a:t>
            </a:r>
          </a:p>
        </p:txBody>
      </p:sp>
      <p:sp>
        <p:nvSpPr>
          <p:cNvPr id="19" name="TextBox 18">
            <a:extLst>
              <a:ext uri="{FF2B5EF4-FFF2-40B4-BE49-F238E27FC236}">
                <a16:creationId xmlns:a16="http://schemas.microsoft.com/office/drawing/2014/main" id="{F370B8BD-D6C5-4605-B3D1-D358EC5C9570}"/>
              </a:ext>
            </a:extLst>
          </p:cNvPr>
          <p:cNvSpPr txBox="1"/>
          <p:nvPr/>
        </p:nvSpPr>
        <p:spPr>
          <a:xfrm rot="20260393">
            <a:off x="2269403" y="1310073"/>
            <a:ext cx="1178501" cy="307777"/>
          </a:xfrm>
          <a:prstGeom prst="rect">
            <a:avLst/>
          </a:prstGeom>
          <a:noFill/>
        </p:spPr>
        <p:txBody>
          <a:bodyPr wrap="square" rtlCol="0">
            <a:spAutoFit/>
          </a:bodyPr>
          <a:lstStyle/>
          <a:p>
            <a:r>
              <a:rPr lang="en-US" sz="1400" b="1" dirty="0">
                <a:solidFill>
                  <a:srgbClr val="00B0F0"/>
                </a:solidFill>
              </a:rPr>
              <a:t>2000 BC</a:t>
            </a:r>
          </a:p>
        </p:txBody>
      </p:sp>
      <p:sp>
        <p:nvSpPr>
          <p:cNvPr id="20" name="TextBox 19">
            <a:extLst>
              <a:ext uri="{FF2B5EF4-FFF2-40B4-BE49-F238E27FC236}">
                <a16:creationId xmlns:a16="http://schemas.microsoft.com/office/drawing/2014/main" id="{78C547BC-9332-471B-BC33-496367813960}"/>
              </a:ext>
            </a:extLst>
          </p:cNvPr>
          <p:cNvSpPr txBox="1"/>
          <p:nvPr/>
        </p:nvSpPr>
        <p:spPr>
          <a:xfrm rot="20260393">
            <a:off x="3406922" y="1299469"/>
            <a:ext cx="1178501" cy="307777"/>
          </a:xfrm>
          <a:prstGeom prst="rect">
            <a:avLst/>
          </a:prstGeom>
          <a:noFill/>
        </p:spPr>
        <p:txBody>
          <a:bodyPr wrap="square" rtlCol="0">
            <a:spAutoFit/>
          </a:bodyPr>
          <a:lstStyle/>
          <a:p>
            <a:r>
              <a:rPr lang="en-US" sz="1400" b="1" dirty="0">
                <a:solidFill>
                  <a:srgbClr val="00B0F0"/>
                </a:solidFill>
              </a:rPr>
              <a:t>1000 BC</a:t>
            </a:r>
          </a:p>
        </p:txBody>
      </p:sp>
      <p:sp>
        <p:nvSpPr>
          <p:cNvPr id="21" name="TextBox 20">
            <a:extLst>
              <a:ext uri="{FF2B5EF4-FFF2-40B4-BE49-F238E27FC236}">
                <a16:creationId xmlns:a16="http://schemas.microsoft.com/office/drawing/2014/main" id="{801734B0-641A-4002-83B0-AC28D75E38E4}"/>
              </a:ext>
            </a:extLst>
          </p:cNvPr>
          <p:cNvSpPr txBox="1"/>
          <p:nvPr/>
        </p:nvSpPr>
        <p:spPr>
          <a:xfrm rot="20260393">
            <a:off x="5248651" y="1317002"/>
            <a:ext cx="481953" cy="307777"/>
          </a:xfrm>
          <a:prstGeom prst="rect">
            <a:avLst/>
          </a:prstGeom>
          <a:noFill/>
        </p:spPr>
        <p:txBody>
          <a:bodyPr wrap="square" rtlCol="0">
            <a:spAutoFit/>
          </a:bodyPr>
          <a:lstStyle/>
          <a:p>
            <a:r>
              <a:rPr lang="en-US" sz="1400" b="1" dirty="0">
                <a:solidFill>
                  <a:srgbClr val="00B0F0"/>
                </a:solidFill>
              </a:rPr>
              <a:t>0</a:t>
            </a:r>
          </a:p>
        </p:txBody>
      </p:sp>
      <p:sp>
        <p:nvSpPr>
          <p:cNvPr id="22" name="TextBox 21">
            <a:extLst>
              <a:ext uri="{FF2B5EF4-FFF2-40B4-BE49-F238E27FC236}">
                <a16:creationId xmlns:a16="http://schemas.microsoft.com/office/drawing/2014/main" id="{E94C2B91-1622-4094-BFBD-B1CC2A45A512}"/>
              </a:ext>
            </a:extLst>
          </p:cNvPr>
          <p:cNvSpPr txBox="1"/>
          <p:nvPr/>
        </p:nvSpPr>
        <p:spPr>
          <a:xfrm rot="20260393">
            <a:off x="5923240" y="1291601"/>
            <a:ext cx="1178501" cy="307777"/>
          </a:xfrm>
          <a:prstGeom prst="rect">
            <a:avLst/>
          </a:prstGeom>
          <a:noFill/>
        </p:spPr>
        <p:txBody>
          <a:bodyPr wrap="square" rtlCol="0">
            <a:spAutoFit/>
          </a:bodyPr>
          <a:lstStyle/>
          <a:p>
            <a:r>
              <a:rPr lang="en-US" sz="1400" b="1" dirty="0">
                <a:solidFill>
                  <a:srgbClr val="00B0F0"/>
                </a:solidFill>
              </a:rPr>
              <a:t>1000 AD</a:t>
            </a:r>
          </a:p>
        </p:txBody>
      </p:sp>
      <p:sp>
        <p:nvSpPr>
          <p:cNvPr id="23" name="TextBox 22">
            <a:extLst>
              <a:ext uri="{FF2B5EF4-FFF2-40B4-BE49-F238E27FC236}">
                <a16:creationId xmlns:a16="http://schemas.microsoft.com/office/drawing/2014/main" id="{681986B5-084B-4E01-80F3-8DF61F90D96C}"/>
              </a:ext>
            </a:extLst>
          </p:cNvPr>
          <p:cNvSpPr txBox="1"/>
          <p:nvPr/>
        </p:nvSpPr>
        <p:spPr>
          <a:xfrm rot="20260393">
            <a:off x="7155298" y="1299469"/>
            <a:ext cx="1178501" cy="307777"/>
          </a:xfrm>
          <a:prstGeom prst="rect">
            <a:avLst/>
          </a:prstGeom>
          <a:noFill/>
        </p:spPr>
        <p:txBody>
          <a:bodyPr wrap="square" rtlCol="0">
            <a:spAutoFit/>
          </a:bodyPr>
          <a:lstStyle/>
          <a:p>
            <a:r>
              <a:rPr lang="en-US" sz="1400" b="1" dirty="0">
                <a:solidFill>
                  <a:srgbClr val="00B0F0"/>
                </a:solidFill>
              </a:rPr>
              <a:t>2000 AD</a:t>
            </a:r>
          </a:p>
        </p:txBody>
      </p:sp>
      <p:sp>
        <p:nvSpPr>
          <p:cNvPr id="24" name="TextBox 23">
            <a:extLst>
              <a:ext uri="{FF2B5EF4-FFF2-40B4-BE49-F238E27FC236}">
                <a16:creationId xmlns:a16="http://schemas.microsoft.com/office/drawing/2014/main" id="{A3554FEB-6047-4E2F-A95E-E46EED1798EC}"/>
              </a:ext>
            </a:extLst>
          </p:cNvPr>
          <p:cNvSpPr txBox="1"/>
          <p:nvPr/>
        </p:nvSpPr>
        <p:spPr>
          <a:xfrm>
            <a:off x="489095" y="659722"/>
            <a:ext cx="1178501" cy="307777"/>
          </a:xfrm>
          <a:prstGeom prst="rect">
            <a:avLst/>
          </a:prstGeom>
          <a:noFill/>
        </p:spPr>
        <p:txBody>
          <a:bodyPr wrap="square" rtlCol="0">
            <a:spAutoFit/>
          </a:bodyPr>
          <a:lstStyle/>
          <a:p>
            <a:pPr algn="ctr"/>
            <a:r>
              <a:rPr lang="en-US" sz="1400" b="1" dirty="0"/>
              <a:t>ADAM</a:t>
            </a:r>
          </a:p>
        </p:txBody>
      </p:sp>
      <p:sp>
        <p:nvSpPr>
          <p:cNvPr id="25" name="TextBox 24">
            <a:extLst>
              <a:ext uri="{FF2B5EF4-FFF2-40B4-BE49-F238E27FC236}">
                <a16:creationId xmlns:a16="http://schemas.microsoft.com/office/drawing/2014/main" id="{21753308-E27D-45A2-A25F-F8E22E9A1067}"/>
              </a:ext>
            </a:extLst>
          </p:cNvPr>
          <p:cNvSpPr txBox="1"/>
          <p:nvPr/>
        </p:nvSpPr>
        <p:spPr>
          <a:xfrm>
            <a:off x="2921790" y="662704"/>
            <a:ext cx="1350032" cy="307777"/>
          </a:xfrm>
          <a:prstGeom prst="rect">
            <a:avLst/>
          </a:prstGeom>
          <a:noFill/>
        </p:spPr>
        <p:txBody>
          <a:bodyPr wrap="square" rtlCol="0">
            <a:spAutoFit/>
          </a:bodyPr>
          <a:lstStyle/>
          <a:p>
            <a:pPr algn="ctr"/>
            <a:r>
              <a:rPr lang="en-US" sz="1400" b="1" dirty="0"/>
              <a:t>AB/JOSEPH</a:t>
            </a:r>
          </a:p>
        </p:txBody>
      </p:sp>
      <p:sp>
        <p:nvSpPr>
          <p:cNvPr id="26" name="TextBox 25">
            <a:extLst>
              <a:ext uri="{FF2B5EF4-FFF2-40B4-BE49-F238E27FC236}">
                <a16:creationId xmlns:a16="http://schemas.microsoft.com/office/drawing/2014/main" id="{4E5F85FF-11E6-407E-B40E-812363A42415}"/>
              </a:ext>
            </a:extLst>
          </p:cNvPr>
          <p:cNvSpPr txBox="1"/>
          <p:nvPr/>
        </p:nvSpPr>
        <p:spPr>
          <a:xfrm>
            <a:off x="1697787" y="649638"/>
            <a:ext cx="1310094" cy="307777"/>
          </a:xfrm>
          <a:prstGeom prst="rect">
            <a:avLst/>
          </a:prstGeom>
          <a:noFill/>
        </p:spPr>
        <p:txBody>
          <a:bodyPr wrap="square" rtlCol="0">
            <a:spAutoFit/>
          </a:bodyPr>
          <a:lstStyle/>
          <a:p>
            <a:pPr algn="ctr"/>
            <a:r>
              <a:rPr lang="en-US" sz="1400" b="1" dirty="0"/>
              <a:t>NOAH</a:t>
            </a:r>
          </a:p>
        </p:txBody>
      </p:sp>
      <p:sp>
        <p:nvSpPr>
          <p:cNvPr id="27" name="TextBox 26">
            <a:extLst>
              <a:ext uri="{FF2B5EF4-FFF2-40B4-BE49-F238E27FC236}">
                <a16:creationId xmlns:a16="http://schemas.microsoft.com/office/drawing/2014/main" id="{AF2ADFB0-ED2A-4451-A5F1-59C289ABB4B0}"/>
              </a:ext>
            </a:extLst>
          </p:cNvPr>
          <p:cNvSpPr txBox="1"/>
          <p:nvPr/>
        </p:nvSpPr>
        <p:spPr>
          <a:xfrm>
            <a:off x="4100291" y="694365"/>
            <a:ext cx="1350032" cy="307777"/>
          </a:xfrm>
          <a:prstGeom prst="rect">
            <a:avLst/>
          </a:prstGeom>
          <a:noFill/>
        </p:spPr>
        <p:txBody>
          <a:bodyPr wrap="square" rtlCol="0">
            <a:spAutoFit/>
          </a:bodyPr>
          <a:lstStyle/>
          <a:p>
            <a:pPr algn="ctr"/>
            <a:r>
              <a:rPr lang="en-US" sz="1400" b="1" dirty="0"/>
              <a:t>HEROD/ALEX</a:t>
            </a:r>
          </a:p>
        </p:txBody>
      </p:sp>
      <p:sp>
        <p:nvSpPr>
          <p:cNvPr id="28" name="TextBox 27">
            <a:extLst>
              <a:ext uri="{FF2B5EF4-FFF2-40B4-BE49-F238E27FC236}">
                <a16:creationId xmlns:a16="http://schemas.microsoft.com/office/drawing/2014/main" id="{42C5E61E-D22B-4455-A9DB-585E44198BC7}"/>
              </a:ext>
            </a:extLst>
          </p:cNvPr>
          <p:cNvSpPr txBox="1"/>
          <p:nvPr/>
        </p:nvSpPr>
        <p:spPr>
          <a:xfrm>
            <a:off x="5364233" y="701294"/>
            <a:ext cx="1350032" cy="307777"/>
          </a:xfrm>
          <a:prstGeom prst="rect">
            <a:avLst/>
          </a:prstGeom>
          <a:noFill/>
        </p:spPr>
        <p:txBody>
          <a:bodyPr wrap="square" rtlCol="0">
            <a:spAutoFit/>
          </a:bodyPr>
          <a:lstStyle/>
          <a:p>
            <a:pPr algn="ctr"/>
            <a:r>
              <a:rPr lang="en-US" sz="1400" b="1" dirty="0"/>
              <a:t>MARTYRS</a:t>
            </a:r>
          </a:p>
        </p:txBody>
      </p:sp>
      <p:sp>
        <p:nvSpPr>
          <p:cNvPr id="29" name="TextBox 28">
            <a:extLst>
              <a:ext uri="{FF2B5EF4-FFF2-40B4-BE49-F238E27FC236}">
                <a16:creationId xmlns:a16="http://schemas.microsoft.com/office/drawing/2014/main" id="{96F93035-8BBF-4379-BDB5-98C409A155BD}"/>
              </a:ext>
            </a:extLst>
          </p:cNvPr>
          <p:cNvSpPr txBox="1"/>
          <p:nvPr/>
        </p:nvSpPr>
        <p:spPr>
          <a:xfrm>
            <a:off x="6570924" y="471348"/>
            <a:ext cx="1350032" cy="523220"/>
          </a:xfrm>
          <a:prstGeom prst="rect">
            <a:avLst/>
          </a:prstGeom>
          <a:noFill/>
        </p:spPr>
        <p:txBody>
          <a:bodyPr wrap="square" rtlCol="0">
            <a:spAutoFit/>
          </a:bodyPr>
          <a:lstStyle/>
          <a:p>
            <a:pPr algn="ctr"/>
            <a:r>
              <a:rPr lang="en-US" sz="1400" b="1" dirty="0"/>
              <a:t>APOSTASY/</a:t>
            </a:r>
          </a:p>
          <a:p>
            <a:pPr algn="ctr"/>
            <a:r>
              <a:rPr lang="en-US" sz="1400" b="1" dirty="0"/>
              <a:t>SIGNS</a:t>
            </a:r>
          </a:p>
        </p:txBody>
      </p:sp>
      <p:sp>
        <p:nvSpPr>
          <p:cNvPr id="30" name="TextBox 29">
            <a:extLst>
              <a:ext uri="{FF2B5EF4-FFF2-40B4-BE49-F238E27FC236}">
                <a16:creationId xmlns:a16="http://schemas.microsoft.com/office/drawing/2014/main" id="{9012D67F-F796-4FDA-A3B7-B3B07996E588}"/>
              </a:ext>
            </a:extLst>
          </p:cNvPr>
          <p:cNvSpPr txBox="1"/>
          <p:nvPr/>
        </p:nvSpPr>
        <p:spPr>
          <a:xfrm>
            <a:off x="7710914" y="660764"/>
            <a:ext cx="1350032" cy="307777"/>
          </a:xfrm>
          <a:prstGeom prst="rect">
            <a:avLst/>
          </a:prstGeom>
          <a:noFill/>
        </p:spPr>
        <p:txBody>
          <a:bodyPr wrap="square" rtlCol="0">
            <a:spAutoFit/>
          </a:bodyPr>
          <a:lstStyle/>
          <a:p>
            <a:pPr algn="ctr"/>
            <a:r>
              <a:rPr lang="en-US" sz="1400" b="1" dirty="0"/>
              <a:t>2</a:t>
            </a:r>
            <a:r>
              <a:rPr lang="en-US" sz="1400" b="1" baseline="30000" dirty="0"/>
              <a:t>nd</a:t>
            </a:r>
            <a:r>
              <a:rPr lang="en-US" sz="1400" b="1" dirty="0"/>
              <a:t> COMING</a:t>
            </a:r>
          </a:p>
        </p:txBody>
      </p:sp>
      <p:cxnSp>
        <p:nvCxnSpPr>
          <p:cNvPr id="31" name="Straight Connector 30">
            <a:extLst>
              <a:ext uri="{FF2B5EF4-FFF2-40B4-BE49-F238E27FC236}">
                <a16:creationId xmlns:a16="http://schemas.microsoft.com/office/drawing/2014/main" id="{AB4C6322-80B9-4FCF-91D7-B9CA421B485F}"/>
              </a:ext>
            </a:extLst>
          </p:cNvPr>
          <p:cNvCxnSpPr/>
          <p:nvPr/>
        </p:nvCxnSpPr>
        <p:spPr>
          <a:xfrm>
            <a:off x="563418" y="1016000"/>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471A30-3258-4ADD-A175-11803DC96493}"/>
              </a:ext>
            </a:extLst>
          </p:cNvPr>
          <p:cNvCxnSpPr/>
          <p:nvPr/>
        </p:nvCxnSpPr>
        <p:spPr>
          <a:xfrm>
            <a:off x="534116" y="1020490"/>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BDD5ADC-7600-482E-9224-B8904366685B}"/>
              </a:ext>
            </a:extLst>
          </p:cNvPr>
          <p:cNvSpPr txBox="1"/>
          <p:nvPr/>
        </p:nvSpPr>
        <p:spPr>
          <a:xfrm>
            <a:off x="533474" y="1042789"/>
            <a:ext cx="1178501" cy="307777"/>
          </a:xfrm>
          <a:prstGeom prst="rect">
            <a:avLst/>
          </a:prstGeom>
          <a:noFill/>
        </p:spPr>
        <p:txBody>
          <a:bodyPr wrap="square" rtlCol="0">
            <a:spAutoFit/>
          </a:bodyPr>
          <a:lstStyle/>
          <a:p>
            <a:pPr algn="ctr"/>
            <a:r>
              <a:rPr lang="en-US" sz="1400" dirty="0">
                <a:solidFill>
                  <a:srgbClr val="FFFF00"/>
                </a:solidFill>
              </a:rPr>
              <a:t>1</a:t>
            </a:r>
            <a:r>
              <a:rPr lang="en-US" sz="1400" baseline="30000" dirty="0">
                <a:solidFill>
                  <a:srgbClr val="FFFF00"/>
                </a:solidFill>
              </a:rPr>
              <a:t>st</a:t>
            </a:r>
            <a:r>
              <a:rPr lang="en-US" sz="1400" dirty="0">
                <a:solidFill>
                  <a:srgbClr val="FFFF00"/>
                </a:solidFill>
              </a:rPr>
              <a:t> Seal</a:t>
            </a:r>
          </a:p>
        </p:txBody>
      </p:sp>
      <p:sp>
        <p:nvSpPr>
          <p:cNvPr id="34" name="TextBox 33">
            <a:extLst>
              <a:ext uri="{FF2B5EF4-FFF2-40B4-BE49-F238E27FC236}">
                <a16:creationId xmlns:a16="http://schemas.microsoft.com/office/drawing/2014/main" id="{060AF159-2AF9-480D-BBBF-8B3C9EAAC6AB}"/>
              </a:ext>
            </a:extLst>
          </p:cNvPr>
          <p:cNvSpPr txBox="1"/>
          <p:nvPr/>
        </p:nvSpPr>
        <p:spPr>
          <a:xfrm>
            <a:off x="1806999" y="1038963"/>
            <a:ext cx="1178501" cy="307777"/>
          </a:xfrm>
          <a:prstGeom prst="rect">
            <a:avLst/>
          </a:prstGeom>
          <a:noFill/>
        </p:spPr>
        <p:txBody>
          <a:bodyPr wrap="square" rtlCol="0">
            <a:spAutoFit/>
          </a:bodyPr>
          <a:lstStyle/>
          <a:p>
            <a:pPr algn="ctr"/>
            <a:r>
              <a:rPr lang="en-US" sz="1400" dirty="0">
                <a:solidFill>
                  <a:srgbClr val="FFFF00"/>
                </a:solidFill>
              </a:rPr>
              <a:t>2</a:t>
            </a:r>
            <a:r>
              <a:rPr lang="en-US" sz="1400" baseline="30000" dirty="0">
                <a:solidFill>
                  <a:srgbClr val="FFFF00"/>
                </a:solidFill>
              </a:rPr>
              <a:t>nd</a:t>
            </a:r>
            <a:r>
              <a:rPr lang="en-US" sz="1400" dirty="0">
                <a:solidFill>
                  <a:srgbClr val="FFFF00"/>
                </a:solidFill>
              </a:rPr>
              <a:t> Seal</a:t>
            </a:r>
          </a:p>
        </p:txBody>
      </p:sp>
      <p:sp>
        <p:nvSpPr>
          <p:cNvPr id="35" name="TextBox 34">
            <a:extLst>
              <a:ext uri="{FF2B5EF4-FFF2-40B4-BE49-F238E27FC236}">
                <a16:creationId xmlns:a16="http://schemas.microsoft.com/office/drawing/2014/main" id="{D1B42FC6-F883-4A82-820B-A588C7F4542F}"/>
              </a:ext>
            </a:extLst>
          </p:cNvPr>
          <p:cNvSpPr txBox="1"/>
          <p:nvPr/>
        </p:nvSpPr>
        <p:spPr>
          <a:xfrm>
            <a:off x="4196120" y="1037314"/>
            <a:ext cx="1178501" cy="307777"/>
          </a:xfrm>
          <a:prstGeom prst="rect">
            <a:avLst/>
          </a:prstGeom>
          <a:noFill/>
        </p:spPr>
        <p:txBody>
          <a:bodyPr wrap="square" rtlCol="0">
            <a:spAutoFit/>
          </a:bodyPr>
          <a:lstStyle/>
          <a:p>
            <a:pPr algn="ctr"/>
            <a:r>
              <a:rPr lang="en-US" sz="1400" dirty="0">
                <a:solidFill>
                  <a:srgbClr val="FFFF00"/>
                </a:solidFill>
              </a:rPr>
              <a:t>4</a:t>
            </a:r>
            <a:r>
              <a:rPr lang="en-US" sz="1400" baseline="30000" dirty="0">
                <a:solidFill>
                  <a:srgbClr val="FFFF00"/>
                </a:solidFill>
              </a:rPr>
              <a:t>th</a:t>
            </a:r>
            <a:r>
              <a:rPr lang="en-US" sz="1400" dirty="0">
                <a:solidFill>
                  <a:srgbClr val="FFFF00"/>
                </a:solidFill>
              </a:rPr>
              <a:t> Seal</a:t>
            </a:r>
          </a:p>
        </p:txBody>
      </p:sp>
      <p:sp>
        <p:nvSpPr>
          <p:cNvPr id="36" name="TextBox 35">
            <a:extLst>
              <a:ext uri="{FF2B5EF4-FFF2-40B4-BE49-F238E27FC236}">
                <a16:creationId xmlns:a16="http://schemas.microsoft.com/office/drawing/2014/main" id="{08187EB4-9CF3-415B-8377-87BBD8DA06A2}"/>
              </a:ext>
            </a:extLst>
          </p:cNvPr>
          <p:cNvSpPr txBox="1"/>
          <p:nvPr/>
        </p:nvSpPr>
        <p:spPr>
          <a:xfrm>
            <a:off x="5296940" y="1037314"/>
            <a:ext cx="1178501" cy="307777"/>
          </a:xfrm>
          <a:prstGeom prst="rect">
            <a:avLst/>
          </a:prstGeom>
          <a:noFill/>
        </p:spPr>
        <p:txBody>
          <a:bodyPr wrap="square" rtlCol="0">
            <a:spAutoFit/>
          </a:bodyPr>
          <a:lstStyle/>
          <a:p>
            <a:pPr algn="ctr"/>
            <a:r>
              <a:rPr lang="en-US" sz="1400" dirty="0">
                <a:solidFill>
                  <a:srgbClr val="FFFF00"/>
                </a:solidFill>
              </a:rPr>
              <a:t>5</a:t>
            </a:r>
            <a:r>
              <a:rPr lang="en-US" sz="1400" baseline="30000" dirty="0">
                <a:solidFill>
                  <a:srgbClr val="FFFF00"/>
                </a:solidFill>
              </a:rPr>
              <a:t>th</a:t>
            </a:r>
            <a:r>
              <a:rPr lang="en-US" sz="1400" dirty="0">
                <a:solidFill>
                  <a:srgbClr val="FFFF00"/>
                </a:solidFill>
              </a:rPr>
              <a:t> Seal</a:t>
            </a:r>
          </a:p>
        </p:txBody>
      </p:sp>
      <p:sp>
        <p:nvSpPr>
          <p:cNvPr id="37" name="TextBox 36">
            <a:extLst>
              <a:ext uri="{FF2B5EF4-FFF2-40B4-BE49-F238E27FC236}">
                <a16:creationId xmlns:a16="http://schemas.microsoft.com/office/drawing/2014/main" id="{40C73EAC-E164-4344-BF12-EDF9D794642C}"/>
              </a:ext>
            </a:extLst>
          </p:cNvPr>
          <p:cNvSpPr txBox="1"/>
          <p:nvPr/>
        </p:nvSpPr>
        <p:spPr>
          <a:xfrm>
            <a:off x="6683192" y="1027941"/>
            <a:ext cx="1178501" cy="307777"/>
          </a:xfrm>
          <a:prstGeom prst="rect">
            <a:avLst/>
          </a:prstGeom>
          <a:noFill/>
        </p:spPr>
        <p:txBody>
          <a:bodyPr wrap="square" rtlCol="0">
            <a:spAutoFit/>
          </a:bodyPr>
          <a:lstStyle/>
          <a:p>
            <a:pPr algn="ctr"/>
            <a:r>
              <a:rPr lang="en-US" sz="1400" dirty="0">
                <a:solidFill>
                  <a:srgbClr val="FFFF00"/>
                </a:solidFill>
              </a:rPr>
              <a:t>6</a:t>
            </a:r>
            <a:r>
              <a:rPr lang="en-US" sz="1400" baseline="30000" dirty="0">
                <a:solidFill>
                  <a:srgbClr val="FFFF00"/>
                </a:solidFill>
              </a:rPr>
              <a:t>th</a:t>
            </a:r>
            <a:r>
              <a:rPr lang="en-US" sz="1400" dirty="0">
                <a:solidFill>
                  <a:srgbClr val="FFFF00"/>
                </a:solidFill>
              </a:rPr>
              <a:t> Seal</a:t>
            </a:r>
          </a:p>
        </p:txBody>
      </p:sp>
      <p:sp>
        <p:nvSpPr>
          <p:cNvPr id="38" name="TextBox 37">
            <a:extLst>
              <a:ext uri="{FF2B5EF4-FFF2-40B4-BE49-F238E27FC236}">
                <a16:creationId xmlns:a16="http://schemas.microsoft.com/office/drawing/2014/main" id="{264F703E-4514-4B13-BBE3-D044BF75640D}"/>
              </a:ext>
            </a:extLst>
          </p:cNvPr>
          <p:cNvSpPr txBox="1"/>
          <p:nvPr/>
        </p:nvSpPr>
        <p:spPr>
          <a:xfrm>
            <a:off x="7766914" y="1022929"/>
            <a:ext cx="1178501" cy="307777"/>
          </a:xfrm>
          <a:prstGeom prst="rect">
            <a:avLst/>
          </a:prstGeom>
          <a:noFill/>
        </p:spPr>
        <p:txBody>
          <a:bodyPr wrap="square" rtlCol="0">
            <a:spAutoFit/>
          </a:bodyPr>
          <a:lstStyle/>
          <a:p>
            <a:pPr algn="ctr"/>
            <a:r>
              <a:rPr lang="en-US" sz="1400" dirty="0">
                <a:solidFill>
                  <a:srgbClr val="FFFF00"/>
                </a:solidFill>
              </a:rPr>
              <a:t>7</a:t>
            </a:r>
            <a:r>
              <a:rPr lang="en-US" sz="1400" baseline="30000" dirty="0">
                <a:solidFill>
                  <a:srgbClr val="FFFF00"/>
                </a:solidFill>
              </a:rPr>
              <a:t>th</a:t>
            </a:r>
            <a:r>
              <a:rPr lang="en-US" sz="1400" dirty="0">
                <a:solidFill>
                  <a:srgbClr val="FFFF00"/>
                </a:solidFill>
              </a:rPr>
              <a:t> Seal</a:t>
            </a:r>
          </a:p>
        </p:txBody>
      </p:sp>
      <p:sp>
        <p:nvSpPr>
          <p:cNvPr id="39" name="TextBox 38">
            <a:extLst>
              <a:ext uri="{FF2B5EF4-FFF2-40B4-BE49-F238E27FC236}">
                <a16:creationId xmlns:a16="http://schemas.microsoft.com/office/drawing/2014/main" id="{C3E71600-34B0-4D66-B923-3DCA72523365}"/>
              </a:ext>
            </a:extLst>
          </p:cNvPr>
          <p:cNvSpPr txBox="1"/>
          <p:nvPr/>
        </p:nvSpPr>
        <p:spPr>
          <a:xfrm>
            <a:off x="2984355" y="1015999"/>
            <a:ext cx="1178501" cy="307777"/>
          </a:xfrm>
          <a:prstGeom prst="rect">
            <a:avLst/>
          </a:prstGeom>
          <a:noFill/>
        </p:spPr>
        <p:txBody>
          <a:bodyPr wrap="square" rtlCol="0">
            <a:spAutoFit/>
          </a:bodyPr>
          <a:lstStyle/>
          <a:p>
            <a:pPr algn="ctr"/>
            <a:r>
              <a:rPr lang="en-US" sz="1400" dirty="0">
                <a:solidFill>
                  <a:srgbClr val="FFFF00"/>
                </a:solidFill>
              </a:rPr>
              <a:t>3</a:t>
            </a:r>
            <a:r>
              <a:rPr lang="en-US" sz="1400" baseline="30000" dirty="0">
                <a:solidFill>
                  <a:srgbClr val="FFFF00"/>
                </a:solidFill>
              </a:rPr>
              <a:t>rd</a:t>
            </a:r>
            <a:r>
              <a:rPr lang="en-US" sz="1400" dirty="0">
                <a:solidFill>
                  <a:srgbClr val="FFFF00"/>
                </a:solidFill>
              </a:rPr>
              <a:t> Seal</a:t>
            </a:r>
          </a:p>
        </p:txBody>
      </p:sp>
      <p:sp>
        <p:nvSpPr>
          <p:cNvPr id="42" name="TextBox 41">
            <a:extLst>
              <a:ext uri="{FF2B5EF4-FFF2-40B4-BE49-F238E27FC236}">
                <a16:creationId xmlns:a16="http://schemas.microsoft.com/office/drawing/2014/main" id="{7FE70DF6-EB77-4255-B877-7CFE00D41A3D}"/>
              </a:ext>
            </a:extLst>
          </p:cNvPr>
          <p:cNvSpPr txBox="1"/>
          <p:nvPr/>
        </p:nvSpPr>
        <p:spPr>
          <a:xfrm>
            <a:off x="1192528" y="2176117"/>
            <a:ext cx="4400216" cy="461665"/>
          </a:xfrm>
          <a:prstGeom prst="rect">
            <a:avLst/>
          </a:prstGeom>
          <a:noFill/>
        </p:spPr>
        <p:txBody>
          <a:bodyPr wrap="square" rtlCol="0">
            <a:spAutoFit/>
          </a:bodyPr>
          <a:lstStyle/>
          <a:p>
            <a:pPr algn="ctr"/>
            <a:r>
              <a:rPr lang="en-US" sz="2400" b="1" dirty="0">
                <a:solidFill>
                  <a:srgbClr val="92D050"/>
                </a:solidFill>
                <a:latin typeface="+mj-lt"/>
              </a:rPr>
              <a:t>7</a:t>
            </a:r>
            <a:r>
              <a:rPr lang="en-US" sz="2400" b="1" baseline="30000" dirty="0">
                <a:solidFill>
                  <a:srgbClr val="92D050"/>
                </a:solidFill>
                <a:latin typeface="+mj-lt"/>
              </a:rPr>
              <a:t> </a:t>
            </a:r>
            <a:r>
              <a:rPr lang="en-US" sz="2400" b="1" dirty="0">
                <a:solidFill>
                  <a:srgbClr val="92D050"/>
                </a:solidFill>
                <a:latin typeface="+mj-lt"/>
              </a:rPr>
              <a:t>Trumpets </a:t>
            </a:r>
            <a:r>
              <a:rPr lang="en-US" sz="1600" b="1" dirty="0">
                <a:solidFill>
                  <a:srgbClr val="92D050"/>
                </a:solidFill>
                <a:latin typeface="+mj-lt"/>
              </a:rPr>
              <a:t>(Revelation 8:2-6)</a:t>
            </a:r>
            <a:endParaRPr lang="en-US" sz="2400" b="1" dirty="0">
              <a:solidFill>
                <a:srgbClr val="92D050"/>
              </a:solidFill>
              <a:latin typeface="+mj-lt"/>
            </a:endParaRPr>
          </a:p>
        </p:txBody>
      </p:sp>
      <p:cxnSp>
        <p:nvCxnSpPr>
          <p:cNvPr id="45" name="Straight Connector 44">
            <a:extLst>
              <a:ext uri="{FF2B5EF4-FFF2-40B4-BE49-F238E27FC236}">
                <a16:creationId xmlns:a16="http://schemas.microsoft.com/office/drawing/2014/main" id="{38D558E5-D8FE-4879-9CDB-C41EFC168E9C}"/>
              </a:ext>
            </a:extLst>
          </p:cNvPr>
          <p:cNvCxnSpPr/>
          <p:nvPr/>
        </p:nvCxnSpPr>
        <p:spPr>
          <a:xfrm>
            <a:off x="549229" y="3035545"/>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886180-8ACD-44C1-9C5E-74DA406F5AF5}"/>
              </a:ext>
            </a:extLst>
          </p:cNvPr>
          <p:cNvCxnSpPr/>
          <p:nvPr/>
        </p:nvCxnSpPr>
        <p:spPr>
          <a:xfrm>
            <a:off x="549229" y="3035545"/>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32F9418-47E7-49D1-8142-8FF62C00A8D5}"/>
              </a:ext>
            </a:extLst>
          </p:cNvPr>
          <p:cNvCxnSpPr/>
          <p:nvPr/>
        </p:nvCxnSpPr>
        <p:spPr>
          <a:xfrm>
            <a:off x="519927" y="3040035"/>
            <a:ext cx="8174182" cy="0"/>
          </a:xfrm>
          <a:prstGeom prst="line">
            <a:avLst/>
          </a:prstGeom>
          <a:ln>
            <a:solidFill>
              <a:srgbClr val="92D050"/>
            </a:solidFill>
          </a:ln>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00C4C240-3D33-46A8-85B8-105CE3F92260}"/>
              </a:ext>
            </a:extLst>
          </p:cNvPr>
          <p:cNvSpPr txBox="1"/>
          <p:nvPr/>
        </p:nvSpPr>
        <p:spPr>
          <a:xfrm>
            <a:off x="519285" y="3062334"/>
            <a:ext cx="1178501" cy="523220"/>
          </a:xfrm>
          <a:prstGeom prst="rect">
            <a:avLst/>
          </a:prstGeom>
          <a:noFill/>
        </p:spPr>
        <p:txBody>
          <a:bodyPr wrap="square" rtlCol="0">
            <a:spAutoFit/>
          </a:bodyPr>
          <a:lstStyle/>
          <a:p>
            <a:pPr algn="ctr"/>
            <a:r>
              <a:rPr lang="en-US" sz="1400" dirty="0"/>
              <a:t>Hail with Fire &amp;Blood</a:t>
            </a:r>
          </a:p>
        </p:txBody>
      </p:sp>
      <p:sp>
        <p:nvSpPr>
          <p:cNvPr id="49" name="TextBox 48">
            <a:extLst>
              <a:ext uri="{FF2B5EF4-FFF2-40B4-BE49-F238E27FC236}">
                <a16:creationId xmlns:a16="http://schemas.microsoft.com/office/drawing/2014/main" id="{1277568B-DCA8-42BC-A628-C4DD1AB18722}"/>
              </a:ext>
            </a:extLst>
          </p:cNvPr>
          <p:cNvSpPr txBox="1"/>
          <p:nvPr/>
        </p:nvSpPr>
        <p:spPr>
          <a:xfrm>
            <a:off x="1635699" y="3056983"/>
            <a:ext cx="1323503" cy="307777"/>
          </a:xfrm>
          <a:prstGeom prst="rect">
            <a:avLst/>
          </a:prstGeom>
          <a:noFill/>
        </p:spPr>
        <p:txBody>
          <a:bodyPr wrap="square" rtlCol="0">
            <a:spAutoFit/>
          </a:bodyPr>
          <a:lstStyle/>
          <a:p>
            <a:pPr algn="ctr"/>
            <a:r>
              <a:rPr lang="en-US" sz="1400" dirty="0"/>
              <a:t>Sea to Blood</a:t>
            </a:r>
          </a:p>
        </p:txBody>
      </p:sp>
      <p:sp>
        <p:nvSpPr>
          <p:cNvPr id="50" name="TextBox 49">
            <a:extLst>
              <a:ext uri="{FF2B5EF4-FFF2-40B4-BE49-F238E27FC236}">
                <a16:creationId xmlns:a16="http://schemas.microsoft.com/office/drawing/2014/main" id="{57260BF3-6C33-4D1F-A016-3FEDFD2C4F16}"/>
              </a:ext>
            </a:extLst>
          </p:cNvPr>
          <p:cNvSpPr txBox="1"/>
          <p:nvPr/>
        </p:nvSpPr>
        <p:spPr>
          <a:xfrm>
            <a:off x="4155276" y="3069832"/>
            <a:ext cx="1243123" cy="307777"/>
          </a:xfrm>
          <a:prstGeom prst="rect">
            <a:avLst/>
          </a:prstGeom>
          <a:noFill/>
        </p:spPr>
        <p:txBody>
          <a:bodyPr wrap="square" rtlCol="0">
            <a:spAutoFit/>
          </a:bodyPr>
          <a:lstStyle/>
          <a:p>
            <a:pPr algn="ctr"/>
            <a:r>
              <a:rPr lang="en-US" sz="1400" dirty="0"/>
              <a:t>Darkness</a:t>
            </a:r>
          </a:p>
        </p:txBody>
      </p:sp>
      <p:sp>
        <p:nvSpPr>
          <p:cNvPr id="51" name="TextBox 50">
            <a:extLst>
              <a:ext uri="{FF2B5EF4-FFF2-40B4-BE49-F238E27FC236}">
                <a16:creationId xmlns:a16="http://schemas.microsoft.com/office/drawing/2014/main" id="{66616F00-75BF-443D-9ACB-DEC5AC70ED22}"/>
              </a:ext>
            </a:extLst>
          </p:cNvPr>
          <p:cNvSpPr txBox="1"/>
          <p:nvPr/>
        </p:nvSpPr>
        <p:spPr>
          <a:xfrm>
            <a:off x="5398399" y="3062334"/>
            <a:ext cx="1102121" cy="311720"/>
          </a:xfrm>
          <a:prstGeom prst="rect">
            <a:avLst/>
          </a:prstGeom>
          <a:noFill/>
        </p:spPr>
        <p:txBody>
          <a:bodyPr wrap="square" rtlCol="0">
            <a:spAutoFit/>
          </a:bodyPr>
          <a:lstStyle/>
          <a:p>
            <a:pPr algn="ctr"/>
            <a:r>
              <a:rPr lang="en-US" sz="1400" dirty="0"/>
              <a:t>Wars </a:t>
            </a:r>
          </a:p>
        </p:txBody>
      </p:sp>
      <p:sp>
        <p:nvSpPr>
          <p:cNvPr id="52" name="TextBox 51">
            <a:extLst>
              <a:ext uri="{FF2B5EF4-FFF2-40B4-BE49-F238E27FC236}">
                <a16:creationId xmlns:a16="http://schemas.microsoft.com/office/drawing/2014/main" id="{C28D5504-5962-4432-A8E4-D8F759F90BFD}"/>
              </a:ext>
            </a:extLst>
          </p:cNvPr>
          <p:cNvSpPr txBox="1"/>
          <p:nvPr/>
        </p:nvSpPr>
        <p:spPr>
          <a:xfrm>
            <a:off x="6499733" y="3071794"/>
            <a:ext cx="1306544" cy="307777"/>
          </a:xfrm>
          <a:prstGeom prst="rect">
            <a:avLst/>
          </a:prstGeom>
          <a:noFill/>
        </p:spPr>
        <p:txBody>
          <a:bodyPr wrap="square" rtlCol="0">
            <a:spAutoFit/>
          </a:bodyPr>
          <a:lstStyle/>
          <a:p>
            <a:pPr algn="ctr"/>
            <a:r>
              <a:rPr lang="en-US" sz="1400" dirty="0"/>
              <a:t>Armageddon</a:t>
            </a:r>
          </a:p>
        </p:txBody>
      </p:sp>
      <p:sp>
        <p:nvSpPr>
          <p:cNvPr id="53" name="TextBox 52">
            <a:extLst>
              <a:ext uri="{FF2B5EF4-FFF2-40B4-BE49-F238E27FC236}">
                <a16:creationId xmlns:a16="http://schemas.microsoft.com/office/drawing/2014/main" id="{86A9A129-00B8-462D-BF44-BF8133B65234}"/>
              </a:ext>
            </a:extLst>
          </p:cNvPr>
          <p:cNvSpPr txBox="1"/>
          <p:nvPr/>
        </p:nvSpPr>
        <p:spPr>
          <a:xfrm>
            <a:off x="7706620" y="3069832"/>
            <a:ext cx="1397251" cy="523220"/>
          </a:xfrm>
          <a:prstGeom prst="rect">
            <a:avLst/>
          </a:prstGeom>
          <a:noFill/>
        </p:spPr>
        <p:txBody>
          <a:bodyPr wrap="square" rtlCol="0">
            <a:spAutoFit/>
          </a:bodyPr>
          <a:lstStyle/>
          <a:p>
            <a:pPr algn="ctr"/>
            <a:r>
              <a:rPr lang="en-US" sz="1400" dirty="0"/>
              <a:t>Announcing Christs Return</a:t>
            </a:r>
          </a:p>
        </p:txBody>
      </p:sp>
      <p:sp>
        <p:nvSpPr>
          <p:cNvPr id="54" name="TextBox 53">
            <a:extLst>
              <a:ext uri="{FF2B5EF4-FFF2-40B4-BE49-F238E27FC236}">
                <a16:creationId xmlns:a16="http://schemas.microsoft.com/office/drawing/2014/main" id="{A8E49EB6-AF5E-45B4-B067-CE9C15C1AF15}"/>
              </a:ext>
            </a:extLst>
          </p:cNvPr>
          <p:cNvSpPr txBox="1"/>
          <p:nvPr/>
        </p:nvSpPr>
        <p:spPr>
          <a:xfrm>
            <a:off x="2959203" y="3080883"/>
            <a:ext cx="1178501" cy="523220"/>
          </a:xfrm>
          <a:prstGeom prst="rect">
            <a:avLst/>
          </a:prstGeom>
          <a:noFill/>
        </p:spPr>
        <p:txBody>
          <a:bodyPr wrap="square" rtlCol="0">
            <a:spAutoFit/>
          </a:bodyPr>
          <a:lstStyle/>
          <a:p>
            <a:pPr algn="ctr"/>
            <a:r>
              <a:rPr lang="en-US" sz="1400" dirty="0"/>
              <a:t>Fresh Water Poisoned</a:t>
            </a:r>
          </a:p>
        </p:txBody>
      </p:sp>
      <p:sp>
        <p:nvSpPr>
          <p:cNvPr id="55" name="TextBox 54">
            <a:extLst>
              <a:ext uri="{FF2B5EF4-FFF2-40B4-BE49-F238E27FC236}">
                <a16:creationId xmlns:a16="http://schemas.microsoft.com/office/drawing/2014/main" id="{4EC29EDD-1C4A-4276-91A1-CE7A2F7DFA34}"/>
              </a:ext>
            </a:extLst>
          </p:cNvPr>
          <p:cNvSpPr txBox="1"/>
          <p:nvPr/>
        </p:nvSpPr>
        <p:spPr>
          <a:xfrm>
            <a:off x="-562402" y="119755"/>
            <a:ext cx="5635038" cy="461665"/>
          </a:xfrm>
          <a:prstGeom prst="rect">
            <a:avLst/>
          </a:prstGeom>
          <a:noFill/>
        </p:spPr>
        <p:txBody>
          <a:bodyPr wrap="square" rtlCol="0">
            <a:spAutoFit/>
          </a:bodyPr>
          <a:lstStyle/>
          <a:p>
            <a:pPr algn="ctr"/>
            <a:r>
              <a:rPr lang="en-US" sz="2400" b="1" dirty="0">
                <a:solidFill>
                  <a:srgbClr val="FFFF00"/>
                </a:solidFill>
                <a:latin typeface="+mj-lt"/>
              </a:rPr>
              <a:t>7 Seals </a:t>
            </a:r>
            <a:r>
              <a:rPr lang="en-US" sz="1600" b="1" dirty="0">
                <a:solidFill>
                  <a:srgbClr val="FFFF00"/>
                </a:solidFill>
                <a:latin typeface="+mj-lt"/>
              </a:rPr>
              <a:t>(Revelation 6:1-13)</a:t>
            </a:r>
            <a:endParaRPr lang="en-US" sz="2400" b="1" dirty="0">
              <a:solidFill>
                <a:srgbClr val="FFFF00"/>
              </a:solidFill>
              <a:latin typeface="+mj-lt"/>
            </a:endParaRPr>
          </a:p>
        </p:txBody>
      </p:sp>
      <p:sp>
        <p:nvSpPr>
          <p:cNvPr id="56" name="Double Brace 55">
            <a:extLst>
              <a:ext uri="{FF2B5EF4-FFF2-40B4-BE49-F238E27FC236}">
                <a16:creationId xmlns:a16="http://schemas.microsoft.com/office/drawing/2014/main" id="{B13F1CD1-5A28-4D11-9EE9-3274EF165856}"/>
              </a:ext>
            </a:extLst>
          </p:cNvPr>
          <p:cNvSpPr/>
          <p:nvPr/>
        </p:nvSpPr>
        <p:spPr>
          <a:xfrm>
            <a:off x="414607" y="2739605"/>
            <a:ext cx="8603747" cy="628072"/>
          </a:xfrm>
          <a:prstGeom prst="bracePair">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620" name="Arrow: Bent 111619">
            <a:extLst>
              <a:ext uri="{FF2B5EF4-FFF2-40B4-BE49-F238E27FC236}">
                <a16:creationId xmlns:a16="http://schemas.microsoft.com/office/drawing/2014/main" id="{8E23A13A-2954-4D78-BA12-AD53082C9C30}"/>
              </a:ext>
            </a:extLst>
          </p:cNvPr>
          <p:cNvSpPr/>
          <p:nvPr/>
        </p:nvSpPr>
        <p:spPr>
          <a:xfrm rot="10800000">
            <a:off x="5352221" y="1396131"/>
            <a:ext cx="3073049" cy="1450957"/>
          </a:xfrm>
          <a:prstGeom prst="bentArrow">
            <a:avLst>
              <a:gd name="adj1" fmla="val 12017"/>
              <a:gd name="adj2" fmla="val 24420"/>
              <a:gd name="adj3" fmla="val 25000"/>
              <a:gd name="adj4" fmla="val 4421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Connector 73">
            <a:extLst>
              <a:ext uri="{FF2B5EF4-FFF2-40B4-BE49-F238E27FC236}">
                <a16:creationId xmlns:a16="http://schemas.microsoft.com/office/drawing/2014/main" id="{A4EA27FE-50DC-4301-A2E4-47E7B163A0CB}"/>
              </a:ext>
            </a:extLst>
          </p:cNvPr>
          <p:cNvCxnSpPr/>
          <p:nvPr/>
        </p:nvCxnSpPr>
        <p:spPr>
          <a:xfrm>
            <a:off x="1659717" y="2783346"/>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F7CBE9A-9F20-4FC0-BBBB-8BE4EF7D989E}"/>
              </a:ext>
            </a:extLst>
          </p:cNvPr>
          <p:cNvCxnSpPr/>
          <p:nvPr/>
        </p:nvCxnSpPr>
        <p:spPr>
          <a:xfrm>
            <a:off x="2959203" y="2804402"/>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388463E-5696-4F98-BAA6-4095637FA86F}"/>
              </a:ext>
            </a:extLst>
          </p:cNvPr>
          <p:cNvCxnSpPr/>
          <p:nvPr/>
        </p:nvCxnSpPr>
        <p:spPr>
          <a:xfrm>
            <a:off x="4106267" y="2829066"/>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0EC77C8-E11C-470D-BEEF-4A8AE0766AD9}"/>
              </a:ext>
            </a:extLst>
          </p:cNvPr>
          <p:cNvCxnSpPr/>
          <p:nvPr/>
        </p:nvCxnSpPr>
        <p:spPr>
          <a:xfrm>
            <a:off x="7812253" y="2819060"/>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C82805-03CB-41DE-8CE2-AB53775C68DE}"/>
              </a:ext>
            </a:extLst>
          </p:cNvPr>
          <p:cNvCxnSpPr/>
          <p:nvPr/>
        </p:nvCxnSpPr>
        <p:spPr>
          <a:xfrm>
            <a:off x="6529761" y="2804402"/>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BF195B7-F84F-4513-8571-DF936C5D3413}"/>
              </a:ext>
            </a:extLst>
          </p:cNvPr>
          <p:cNvCxnSpPr/>
          <p:nvPr/>
        </p:nvCxnSpPr>
        <p:spPr>
          <a:xfrm>
            <a:off x="5425161" y="2835907"/>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81" name="Arrow: Bent 80">
            <a:extLst>
              <a:ext uri="{FF2B5EF4-FFF2-40B4-BE49-F238E27FC236}">
                <a16:creationId xmlns:a16="http://schemas.microsoft.com/office/drawing/2014/main" id="{54EDB98C-CF79-42E1-9F29-94C25386C39D}"/>
              </a:ext>
            </a:extLst>
          </p:cNvPr>
          <p:cNvSpPr/>
          <p:nvPr/>
        </p:nvSpPr>
        <p:spPr>
          <a:xfrm rot="10800000">
            <a:off x="6212423" y="3646681"/>
            <a:ext cx="2309675" cy="1320772"/>
          </a:xfrm>
          <a:prstGeom prst="bentArrow">
            <a:avLst>
              <a:gd name="adj1" fmla="val 13515"/>
              <a:gd name="adj2" fmla="val 23502"/>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Box 81">
            <a:extLst>
              <a:ext uri="{FF2B5EF4-FFF2-40B4-BE49-F238E27FC236}">
                <a16:creationId xmlns:a16="http://schemas.microsoft.com/office/drawing/2014/main" id="{0652080F-AB70-416F-8278-2602BAEFC072}"/>
              </a:ext>
            </a:extLst>
          </p:cNvPr>
          <p:cNvSpPr txBox="1"/>
          <p:nvPr/>
        </p:nvSpPr>
        <p:spPr>
          <a:xfrm>
            <a:off x="2585262" y="4344011"/>
            <a:ext cx="4400216" cy="461665"/>
          </a:xfrm>
          <a:prstGeom prst="rect">
            <a:avLst/>
          </a:prstGeom>
          <a:noFill/>
        </p:spPr>
        <p:txBody>
          <a:bodyPr wrap="square" rtlCol="0">
            <a:spAutoFit/>
          </a:bodyPr>
          <a:lstStyle/>
          <a:p>
            <a:pPr algn="ctr"/>
            <a:r>
              <a:rPr lang="en-US" sz="2400" b="1" dirty="0">
                <a:solidFill>
                  <a:srgbClr val="FFC000"/>
                </a:solidFill>
                <a:latin typeface="+mj-lt"/>
              </a:rPr>
              <a:t>7</a:t>
            </a:r>
            <a:r>
              <a:rPr lang="en-US" sz="2400" b="1" baseline="30000" dirty="0">
                <a:solidFill>
                  <a:srgbClr val="FFC000"/>
                </a:solidFill>
                <a:latin typeface="+mj-lt"/>
              </a:rPr>
              <a:t> </a:t>
            </a:r>
            <a:r>
              <a:rPr lang="en-US" sz="2400" b="1" dirty="0">
                <a:solidFill>
                  <a:srgbClr val="FFC000"/>
                </a:solidFill>
                <a:latin typeface="+mj-lt"/>
              </a:rPr>
              <a:t>Vials </a:t>
            </a:r>
            <a:r>
              <a:rPr lang="en-US" sz="1600" b="1" dirty="0">
                <a:solidFill>
                  <a:srgbClr val="FFC000"/>
                </a:solidFill>
                <a:latin typeface="+mj-lt"/>
              </a:rPr>
              <a:t>(Revelation 16)</a:t>
            </a:r>
            <a:endParaRPr lang="en-US" sz="2400" b="1" dirty="0">
              <a:solidFill>
                <a:srgbClr val="FFC000"/>
              </a:solidFill>
              <a:latin typeface="+mj-lt"/>
            </a:endParaRPr>
          </a:p>
        </p:txBody>
      </p:sp>
      <p:sp>
        <p:nvSpPr>
          <p:cNvPr id="83" name="TextBox 82">
            <a:extLst>
              <a:ext uri="{FF2B5EF4-FFF2-40B4-BE49-F238E27FC236}">
                <a16:creationId xmlns:a16="http://schemas.microsoft.com/office/drawing/2014/main" id="{7AFD8EE1-985A-414B-B5E9-AFAC2AF6AE5F}"/>
              </a:ext>
            </a:extLst>
          </p:cNvPr>
          <p:cNvSpPr txBox="1"/>
          <p:nvPr/>
        </p:nvSpPr>
        <p:spPr>
          <a:xfrm>
            <a:off x="457198" y="2682018"/>
            <a:ext cx="1178501" cy="307777"/>
          </a:xfrm>
          <a:prstGeom prst="rect">
            <a:avLst/>
          </a:prstGeom>
          <a:noFill/>
        </p:spPr>
        <p:txBody>
          <a:bodyPr wrap="square" rtlCol="0">
            <a:spAutoFit/>
          </a:bodyPr>
          <a:lstStyle/>
          <a:p>
            <a:pPr algn="ctr"/>
            <a:r>
              <a:rPr lang="en-US" sz="1400" dirty="0">
                <a:solidFill>
                  <a:srgbClr val="92D050"/>
                </a:solidFill>
              </a:rPr>
              <a:t>1</a:t>
            </a:r>
            <a:r>
              <a:rPr lang="en-US" sz="1400" baseline="30000" dirty="0">
                <a:solidFill>
                  <a:srgbClr val="92D050"/>
                </a:solidFill>
              </a:rPr>
              <a:t>st</a:t>
            </a:r>
            <a:r>
              <a:rPr lang="en-US" sz="1400" dirty="0">
                <a:solidFill>
                  <a:srgbClr val="92D050"/>
                </a:solidFill>
              </a:rPr>
              <a:t> Angel</a:t>
            </a:r>
          </a:p>
        </p:txBody>
      </p:sp>
      <p:sp>
        <p:nvSpPr>
          <p:cNvPr id="84" name="TextBox 83">
            <a:extLst>
              <a:ext uri="{FF2B5EF4-FFF2-40B4-BE49-F238E27FC236}">
                <a16:creationId xmlns:a16="http://schemas.microsoft.com/office/drawing/2014/main" id="{1D0A2AEE-C4A0-4E89-8FC0-CA67C03500FC}"/>
              </a:ext>
            </a:extLst>
          </p:cNvPr>
          <p:cNvSpPr txBox="1"/>
          <p:nvPr/>
        </p:nvSpPr>
        <p:spPr>
          <a:xfrm>
            <a:off x="1682238" y="2680144"/>
            <a:ext cx="1178501" cy="307777"/>
          </a:xfrm>
          <a:prstGeom prst="rect">
            <a:avLst/>
          </a:prstGeom>
          <a:noFill/>
        </p:spPr>
        <p:txBody>
          <a:bodyPr wrap="square" rtlCol="0">
            <a:spAutoFit/>
          </a:bodyPr>
          <a:lstStyle/>
          <a:p>
            <a:pPr algn="ctr"/>
            <a:r>
              <a:rPr lang="en-US" sz="1400" dirty="0">
                <a:solidFill>
                  <a:srgbClr val="92D050"/>
                </a:solidFill>
              </a:rPr>
              <a:t>2</a:t>
            </a:r>
            <a:r>
              <a:rPr lang="en-US" sz="1400" baseline="30000" dirty="0">
                <a:solidFill>
                  <a:srgbClr val="92D050"/>
                </a:solidFill>
              </a:rPr>
              <a:t>nd</a:t>
            </a:r>
            <a:r>
              <a:rPr lang="en-US" sz="1400" dirty="0">
                <a:solidFill>
                  <a:srgbClr val="92D050"/>
                </a:solidFill>
              </a:rPr>
              <a:t> Angel</a:t>
            </a:r>
          </a:p>
        </p:txBody>
      </p:sp>
      <p:sp>
        <p:nvSpPr>
          <p:cNvPr id="85" name="TextBox 84">
            <a:extLst>
              <a:ext uri="{FF2B5EF4-FFF2-40B4-BE49-F238E27FC236}">
                <a16:creationId xmlns:a16="http://schemas.microsoft.com/office/drawing/2014/main" id="{18EF94EE-5A6A-42D9-81CB-42D5E49E2B12}"/>
              </a:ext>
            </a:extLst>
          </p:cNvPr>
          <p:cNvSpPr txBox="1"/>
          <p:nvPr/>
        </p:nvSpPr>
        <p:spPr>
          <a:xfrm>
            <a:off x="2973003" y="2705634"/>
            <a:ext cx="1178501" cy="307777"/>
          </a:xfrm>
          <a:prstGeom prst="rect">
            <a:avLst/>
          </a:prstGeom>
          <a:noFill/>
        </p:spPr>
        <p:txBody>
          <a:bodyPr wrap="square" rtlCol="0">
            <a:spAutoFit/>
          </a:bodyPr>
          <a:lstStyle/>
          <a:p>
            <a:pPr algn="ctr"/>
            <a:r>
              <a:rPr lang="en-US" sz="1400" dirty="0">
                <a:solidFill>
                  <a:srgbClr val="92D050"/>
                </a:solidFill>
              </a:rPr>
              <a:t>3</a:t>
            </a:r>
            <a:r>
              <a:rPr lang="en-US" sz="1400" baseline="30000" dirty="0">
                <a:solidFill>
                  <a:srgbClr val="92D050"/>
                </a:solidFill>
              </a:rPr>
              <a:t>rd</a:t>
            </a:r>
            <a:r>
              <a:rPr lang="en-US" sz="1400" dirty="0">
                <a:solidFill>
                  <a:srgbClr val="92D050"/>
                </a:solidFill>
              </a:rPr>
              <a:t> Angel</a:t>
            </a:r>
          </a:p>
        </p:txBody>
      </p:sp>
      <p:sp>
        <p:nvSpPr>
          <p:cNvPr id="86" name="TextBox 85">
            <a:extLst>
              <a:ext uri="{FF2B5EF4-FFF2-40B4-BE49-F238E27FC236}">
                <a16:creationId xmlns:a16="http://schemas.microsoft.com/office/drawing/2014/main" id="{7F0A5D84-B2E1-4EC2-ADAE-1823FC0115F9}"/>
              </a:ext>
            </a:extLst>
          </p:cNvPr>
          <p:cNvSpPr txBox="1"/>
          <p:nvPr/>
        </p:nvSpPr>
        <p:spPr>
          <a:xfrm>
            <a:off x="4155276" y="2714383"/>
            <a:ext cx="1178501" cy="307777"/>
          </a:xfrm>
          <a:prstGeom prst="rect">
            <a:avLst/>
          </a:prstGeom>
          <a:noFill/>
        </p:spPr>
        <p:txBody>
          <a:bodyPr wrap="square" rtlCol="0">
            <a:spAutoFit/>
          </a:bodyPr>
          <a:lstStyle/>
          <a:p>
            <a:pPr algn="ctr"/>
            <a:r>
              <a:rPr lang="en-US" sz="1400" dirty="0">
                <a:solidFill>
                  <a:srgbClr val="92D050"/>
                </a:solidFill>
              </a:rPr>
              <a:t>4</a:t>
            </a:r>
            <a:r>
              <a:rPr lang="en-US" sz="1400" baseline="30000" dirty="0">
                <a:solidFill>
                  <a:srgbClr val="92D050"/>
                </a:solidFill>
              </a:rPr>
              <a:t>th</a:t>
            </a:r>
            <a:r>
              <a:rPr lang="en-US" sz="1400" dirty="0">
                <a:solidFill>
                  <a:srgbClr val="92D050"/>
                </a:solidFill>
              </a:rPr>
              <a:t> Angel</a:t>
            </a:r>
          </a:p>
        </p:txBody>
      </p:sp>
      <p:sp>
        <p:nvSpPr>
          <p:cNvPr id="87" name="TextBox 86">
            <a:extLst>
              <a:ext uri="{FF2B5EF4-FFF2-40B4-BE49-F238E27FC236}">
                <a16:creationId xmlns:a16="http://schemas.microsoft.com/office/drawing/2014/main" id="{58B2212B-8F16-4720-B87F-B5A286B8F53B}"/>
              </a:ext>
            </a:extLst>
          </p:cNvPr>
          <p:cNvSpPr txBox="1"/>
          <p:nvPr/>
        </p:nvSpPr>
        <p:spPr>
          <a:xfrm>
            <a:off x="5327492" y="2733228"/>
            <a:ext cx="1178501" cy="307777"/>
          </a:xfrm>
          <a:prstGeom prst="rect">
            <a:avLst/>
          </a:prstGeom>
          <a:noFill/>
        </p:spPr>
        <p:txBody>
          <a:bodyPr wrap="square" rtlCol="0">
            <a:spAutoFit/>
          </a:bodyPr>
          <a:lstStyle/>
          <a:p>
            <a:pPr algn="ctr"/>
            <a:r>
              <a:rPr lang="en-US" sz="1400" dirty="0">
                <a:solidFill>
                  <a:srgbClr val="92D050"/>
                </a:solidFill>
              </a:rPr>
              <a:t>5</a:t>
            </a:r>
            <a:r>
              <a:rPr lang="en-US" sz="1400" baseline="30000" dirty="0">
                <a:solidFill>
                  <a:srgbClr val="92D050"/>
                </a:solidFill>
              </a:rPr>
              <a:t>th</a:t>
            </a:r>
            <a:r>
              <a:rPr lang="en-US" sz="1400" dirty="0">
                <a:solidFill>
                  <a:srgbClr val="92D050"/>
                </a:solidFill>
              </a:rPr>
              <a:t> Angel</a:t>
            </a:r>
          </a:p>
        </p:txBody>
      </p:sp>
      <p:sp>
        <p:nvSpPr>
          <p:cNvPr id="88" name="TextBox 87">
            <a:extLst>
              <a:ext uri="{FF2B5EF4-FFF2-40B4-BE49-F238E27FC236}">
                <a16:creationId xmlns:a16="http://schemas.microsoft.com/office/drawing/2014/main" id="{C4936244-BD62-4633-8ED8-0EC57FCDC45E}"/>
              </a:ext>
            </a:extLst>
          </p:cNvPr>
          <p:cNvSpPr txBox="1"/>
          <p:nvPr/>
        </p:nvSpPr>
        <p:spPr>
          <a:xfrm>
            <a:off x="6614884" y="2732600"/>
            <a:ext cx="1178501" cy="307777"/>
          </a:xfrm>
          <a:prstGeom prst="rect">
            <a:avLst/>
          </a:prstGeom>
          <a:noFill/>
        </p:spPr>
        <p:txBody>
          <a:bodyPr wrap="square" rtlCol="0">
            <a:spAutoFit/>
          </a:bodyPr>
          <a:lstStyle/>
          <a:p>
            <a:pPr algn="ctr"/>
            <a:r>
              <a:rPr lang="en-US" sz="1400" dirty="0">
                <a:solidFill>
                  <a:srgbClr val="92D050"/>
                </a:solidFill>
              </a:rPr>
              <a:t>6</a:t>
            </a:r>
            <a:r>
              <a:rPr lang="en-US" sz="1400" baseline="30000" dirty="0">
                <a:solidFill>
                  <a:srgbClr val="92D050"/>
                </a:solidFill>
              </a:rPr>
              <a:t>th</a:t>
            </a:r>
            <a:r>
              <a:rPr lang="en-US" sz="1400" dirty="0">
                <a:solidFill>
                  <a:srgbClr val="92D050"/>
                </a:solidFill>
              </a:rPr>
              <a:t> Angel</a:t>
            </a:r>
          </a:p>
        </p:txBody>
      </p:sp>
      <p:sp>
        <p:nvSpPr>
          <p:cNvPr id="89" name="TextBox 88">
            <a:extLst>
              <a:ext uri="{FF2B5EF4-FFF2-40B4-BE49-F238E27FC236}">
                <a16:creationId xmlns:a16="http://schemas.microsoft.com/office/drawing/2014/main" id="{66665306-1423-41A4-8D82-A9B2D9648BE4}"/>
              </a:ext>
            </a:extLst>
          </p:cNvPr>
          <p:cNvSpPr txBox="1"/>
          <p:nvPr/>
        </p:nvSpPr>
        <p:spPr>
          <a:xfrm>
            <a:off x="7787888" y="2704424"/>
            <a:ext cx="1178501" cy="307777"/>
          </a:xfrm>
          <a:prstGeom prst="rect">
            <a:avLst/>
          </a:prstGeom>
          <a:noFill/>
        </p:spPr>
        <p:txBody>
          <a:bodyPr wrap="square" rtlCol="0">
            <a:spAutoFit/>
          </a:bodyPr>
          <a:lstStyle/>
          <a:p>
            <a:pPr algn="ctr"/>
            <a:r>
              <a:rPr lang="en-US" sz="1400" dirty="0">
                <a:solidFill>
                  <a:srgbClr val="92D050"/>
                </a:solidFill>
              </a:rPr>
              <a:t>7</a:t>
            </a:r>
            <a:r>
              <a:rPr lang="en-US" sz="1400" baseline="30000" dirty="0">
                <a:solidFill>
                  <a:srgbClr val="92D050"/>
                </a:solidFill>
              </a:rPr>
              <a:t>th</a:t>
            </a:r>
            <a:r>
              <a:rPr lang="en-US" sz="1400" dirty="0">
                <a:solidFill>
                  <a:srgbClr val="92D050"/>
                </a:solidFill>
              </a:rPr>
              <a:t> Angel</a:t>
            </a:r>
          </a:p>
        </p:txBody>
      </p:sp>
      <p:cxnSp>
        <p:nvCxnSpPr>
          <p:cNvPr id="62" name="Straight Connector 61">
            <a:extLst>
              <a:ext uri="{FF2B5EF4-FFF2-40B4-BE49-F238E27FC236}">
                <a16:creationId xmlns:a16="http://schemas.microsoft.com/office/drawing/2014/main" id="{E1301823-A0A3-489A-A28B-3FD1969F93D6}"/>
              </a:ext>
            </a:extLst>
          </p:cNvPr>
          <p:cNvCxnSpPr/>
          <p:nvPr/>
        </p:nvCxnSpPr>
        <p:spPr>
          <a:xfrm>
            <a:off x="476290" y="5482165"/>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B67A588-7773-4FFE-A470-CB069CA11F63}"/>
              </a:ext>
            </a:extLst>
          </p:cNvPr>
          <p:cNvCxnSpPr/>
          <p:nvPr/>
        </p:nvCxnSpPr>
        <p:spPr>
          <a:xfrm>
            <a:off x="476290" y="5482165"/>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1F9BA6-58D6-4A46-9E47-8F0829E6A6C2}"/>
              </a:ext>
            </a:extLst>
          </p:cNvPr>
          <p:cNvCxnSpPr/>
          <p:nvPr/>
        </p:nvCxnSpPr>
        <p:spPr>
          <a:xfrm>
            <a:off x="446988" y="5486655"/>
            <a:ext cx="8174182" cy="0"/>
          </a:xfrm>
          <a:prstGeom prst="line">
            <a:avLst/>
          </a:prstGeom>
          <a:ln>
            <a:solidFill>
              <a:srgbClr val="92D050"/>
            </a:solidFill>
          </a:ln>
        </p:spPr>
        <p:style>
          <a:lnRef idx="1">
            <a:schemeClr val="accent2"/>
          </a:lnRef>
          <a:fillRef idx="0">
            <a:schemeClr val="accent2"/>
          </a:fillRef>
          <a:effectRef idx="0">
            <a:schemeClr val="accent2"/>
          </a:effectRef>
          <a:fontRef idx="minor">
            <a:schemeClr val="tx1"/>
          </a:fontRef>
        </p:style>
      </p:cxnSp>
      <p:sp>
        <p:nvSpPr>
          <p:cNvPr id="65" name="TextBox 64">
            <a:extLst>
              <a:ext uri="{FF2B5EF4-FFF2-40B4-BE49-F238E27FC236}">
                <a16:creationId xmlns:a16="http://schemas.microsoft.com/office/drawing/2014/main" id="{5595FEA2-074A-40C4-A8A2-40C3D4D3CECF}"/>
              </a:ext>
            </a:extLst>
          </p:cNvPr>
          <p:cNvSpPr txBox="1"/>
          <p:nvPr/>
        </p:nvSpPr>
        <p:spPr>
          <a:xfrm>
            <a:off x="446346" y="5508954"/>
            <a:ext cx="1178501" cy="307777"/>
          </a:xfrm>
          <a:prstGeom prst="rect">
            <a:avLst/>
          </a:prstGeom>
          <a:noFill/>
        </p:spPr>
        <p:txBody>
          <a:bodyPr wrap="square" rtlCol="0">
            <a:spAutoFit/>
          </a:bodyPr>
          <a:lstStyle/>
          <a:p>
            <a:pPr algn="ctr"/>
            <a:r>
              <a:rPr lang="en-US" sz="1400" dirty="0"/>
              <a:t>Sores</a:t>
            </a:r>
          </a:p>
        </p:txBody>
      </p:sp>
      <p:sp>
        <p:nvSpPr>
          <p:cNvPr id="66" name="TextBox 65">
            <a:extLst>
              <a:ext uri="{FF2B5EF4-FFF2-40B4-BE49-F238E27FC236}">
                <a16:creationId xmlns:a16="http://schemas.microsoft.com/office/drawing/2014/main" id="{0B8975D6-6DD7-44A1-B87B-7727D036FE37}"/>
              </a:ext>
            </a:extLst>
          </p:cNvPr>
          <p:cNvSpPr txBox="1"/>
          <p:nvPr/>
        </p:nvSpPr>
        <p:spPr>
          <a:xfrm>
            <a:off x="1562760" y="5503603"/>
            <a:ext cx="1323503" cy="307777"/>
          </a:xfrm>
          <a:prstGeom prst="rect">
            <a:avLst/>
          </a:prstGeom>
          <a:noFill/>
        </p:spPr>
        <p:txBody>
          <a:bodyPr wrap="square" rtlCol="0">
            <a:spAutoFit/>
          </a:bodyPr>
          <a:lstStyle/>
          <a:p>
            <a:pPr algn="ctr"/>
            <a:r>
              <a:rPr lang="en-US" sz="1400" dirty="0"/>
              <a:t>Sea to Blood</a:t>
            </a:r>
          </a:p>
        </p:txBody>
      </p:sp>
      <p:sp>
        <p:nvSpPr>
          <p:cNvPr id="67" name="TextBox 66">
            <a:extLst>
              <a:ext uri="{FF2B5EF4-FFF2-40B4-BE49-F238E27FC236}">
                <a16:creationId xmlns:a16="http://schemas.microsoft.com/office/drawing/2014/main" id="{C8532973-DD57-4DCF-BECA-67B400D70FE6}"/>
              </a:ext>
            </a:extLst>
          </p:cNvPr>
          <p:cNvSpPr txBox="1"/>
          <p:nvPr/>
        </p:nvSpPr>
        <p:spPr>
          <a:xfrm>
            <a:off x="4082337" y="5516452"/>
            <a:ext cx="1243123" cy="307777"/>
          </a:xfrm>
          <a:prstGeom prst="rect">
            <a:avLst/>
          </a:prstGeom>
          <a:noFill/>
        </p:spPr>
        <p:txBody>
          <a:bodyPr wrap="square" rtlCol="0">
            <a:spAutoFit/>
          </a:bodyPr>
          <a:lstStyle/>
          <a:p>
            <a:pPr algn="ctr"/>
            <a:r>
              <a:rPr lang="en-US" sz="1400" dirty="0"/>
              <a:t>Heat</a:t>
            </a:r>
          </a:p>
        </p:txBody>
      </p:sp>
      <p:sp>
        <p:nvSpPr>
          <p:cNvPr id="68" name="TextBox 67">
            <a:extLst>
              <a:ext uri="{FF2B5EF4-FFF2-40B4-BE49-F238E27FC236}">
                <a16:creationId xmlns:a16="http://schemas.microsoft.com/office/drawing/2014/main" id="{F08DDF27-314F-43BA-8C08-E6BA3E363996}"/>
              </a:ext>
            </a:extLst>
          </p:cNvPr>
          <p:cNvSpPr txBox="1"/>
          <p:nvPr/>
        </p:nvSpPr>
        <p:spPr>
          <a:xfrm>
            <a:off x="5325460" y="5508954"/>
            <a:ext cx="1102121" cy="311720"/>
          </a:xfrm>
          <a:prstGeom prst="rect">
            <a:avLst/>
          </a:prstGeom>
          <a:noFill/>
        </p:spPr>
        <p:txBody>
          <a:bodyPr wrap="square" rtlCol="0">
            <a:spAutoFit/>
          </a:bodyPr>
          <a:lstStyle/>
          <a:p>
            <a:pPr algn="ctr"/>
            <a:r>
              <a:rPr lang="en-US" sz="1400" dirty="0"/>
              <a:t>Darkens </a:t>
            </a:r>
          </a:p>
        </p:txBody>
      </p:sp>
      <p:sp>
        <p:nvSpPr>
          <p:cNvPr id="69" name="TextBox 68">
            <a:extLst>
              <a:ext uri="{FF2B5EF4-FFF2-40B4-BE49-F238E27FC236}">
                <a16:creationId xmlns:a16="http://schemas.microsoft.com/office/drawing/2014/main" id="{00D05EF1-51AE-4ADD-B556-F535DFF3E655}"/>
              </a:ext>
            </a:extLst>
          </p:cNvPr>
          <p:cNvSpPr txBox="1"/>
          <p:nvPr/>
        </p:nvSpPr>
        <p:spPr>
          <a:xfrm>
            <a:off x="6426794" y="5518414"/>
            <a:ext cx="1306544" cy="307777"/>
          </a:xfrm>
          <a:prstGeom prst="rect">
            <a:avLst/>
          </a:prstGeom>
          <a:noFill/>
        </p:spPr>
        <p:txBody>
          <a:bodyPr wrap="square" rtlCol="0">
            <a:spAutoFit/>
          </a:bodyPr>
          <a:lstStyle/>
          <a:p>
            <a:pPr algn="ctr"/>
            <a:r>
              <a:rPr lang="en-US" sz="1400" dirty="0"/>
              <a:t>Armageddon</a:t>
            </a:r>
          </a:p>
        </p:txBody>
      </p:sp>
      <p:sp>
        <p:nvSpPr>
          <p:cNvPr id="70" name="TextBox 69">
            <a:extLst>
              <a:ext uri="{FF2B5EF4-FFF2-40B4-BE49-F238E27FC236}">
                <a16:creationId xmlns:a16="http://schemas.microsoft.com/office/drawing/2014/main" id="{D81FEB90-282C-47CF-98DE-929230DC6102}"/>
              </a:ext>
            </a:extLst>
          </p:cNvPr>
          <p:cNvSpPr txBox="1"/>
          <p:nvPr/>
        </p:nvSpPr>
        <p:spPr>
          <a:xfrm>
            <a:off x="7633682" y="5516452"/>
            <a:ext cx="1200990" cy="738664"/>
          </a:xfrm>
          <a:prstGeom prst="rect">
            <a:avLst/>
          </a:prstGeom>
          <a:noFill/>
        </p:spPr>
        <p:txBody>
          <a:bodyPr wrap="square" rtlCol="0">
            <a:spAutoFit/>
          </a:bodyPr>
          <a:lstStyle/>
          <a:p>
            <a:pPr algn="ctr"/>
            <a:r>
              <a:rPr lang="en-US" sz="1400" dirty="0"/>
              <a:t>Hail, Thunder, Lightning</a:t>
            </a:r>
          </a:p>
        </p:txBody>
      </p:sp>
      <p:sp>
        <p:nvSpPr>
          <p:cNvPr id="71" name="TextBox 70">
            <a:extLst>
              <a:ext uri="{FF2B5EF4-FFF2-40B4-BE49-F238E27FC236}">
                <a16:creationId xmlns:a16="http://schemas.microsoft.com/office/drawing/2014/main" id="{48543000-09B9-44F9-B282-3428F0D89031}"/>
              </a:ext>
            </a:extLst>
          </p:cNvPr>
          <p:cNvSpPr txBox="1"/>
          <p:nvPr/>
        </p:nvSpPr>
        <p:spPr>
          <a:xfrm>
            <a:off x="2886264" y="5527503"/>
            <a:ext cx="1178501" cy="523220"/>
          </a:xfrm>
          <a:prstGeom prst="rect">
            <a:avLst/>
          </a:prstGeom>
          <a:noFill/>
        </p:spPr>
        <p:txBody>
          <a:bodyPr wrap="square" rtlCol="0">
            <a:spAutoFit/>
          </a:bodyPr>
          <a:lstStyle/>
          <a:p>
            <a:pPr algn="ctr"/>
            <a:r>
              <a:rPr lang="en-US" sz="1400" dirty="0"/>
              <a:t>Fresh Water to Blood</a:t>
            </a:r>
          </a:p>
        </p:txBody>
      </p:sp>
      <p:sp>
        <p:nvSpPr>
          <p:cNvPr id="72" name="Double Brace 71">
            <a:extLst>
              <a:ext uri="{FF2B5EF4-FFF2-40B4-BE49-F238E27FC236}">
                <a16:creationId xmlns:a16="http://schemas.microsoft.com/office/drawing/2014/main" id="{27638143-E872-4928-8B79-C5D3E7F9E361}"/>
              </a:ext>
            </a:extLst>
          </p:cNvPr>
          <p:cNvSpPr/>
          <p:nvPr/>
        </p:nvSpPr>
        <p:spPr>
          <a:xfrm>
            <a:off x="341668" y="5186225"/>
            <a:ext cx="8418073" cy="628072"/>
          </a:xfrm>
          <a:prstGeom prst="bracePair">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AFDBDA0-24C3-4460-BE2F-19D575E6B706}"/>
              </a:ext>
            </a:extLst>
          </p:cNvPr>
          <p:cNvCxnSpPr/>
          <p:nvPr/>
        </p:nvCxnSpPr>
        <p:spPr>
          <a:xfrm>
            <a:off x="1586778" y="5229966"/>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AE71F7C-BFE3-4271-ADA7-1E4BBA5DAD7C}"/>
              </a:ext>
            </a:extLst>
          </p:cNvPr>
          <p:cNvCxnSpPr/>
          <p:nvPr/>
        </p:nvCxnSpPr>
        <p:spPr>
          <a:xfrm>
            <a:off x="2886264" y="5251022"/>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4D6ED44-F1AF-433D-B4C2-833A84D4B6FD}"/>
              </a:ext>
            </a:extLst>
          </p:cNvPr>
          <p:cNvCxnSpPr/>
          <p:nvPr/>
        </p:nvCxnSpPr>
        <p:spPr>
          <a:xfrm>
            <a:off x="4033328" y="5275686"/>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3ADEC7D-31FC-43C1-99B2-66C883CA484C}"/>
              </a:ext>
            </a:extLst>
          </p:cNvPr>
          <p:cNvCxnSpPr/>
          <p:nvPr/>
        </p:nvCxnSpPr>
        <p:spPr>
          <a:xfrm>
            <a:off x="7739314" y="5265680"/>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5D0092F-8B66-489F-8148-8938A46479E3}"/>
              </a:ext>
            </a:extLst>
          </p:cNvPr>
          <p:cNvCxnSpPr/>
          <p:nvPr/>
        </p:nvCxnSpPr>
        <p:spPr>
          <a:xfrm>
            <a:off x="6456822" y="5251022"/>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2D92C88-222E-4D35-A889-D8E67F801D17}"/>
              </a:ext>
            </a:extLst>
          </p:cNvPr>
          <p:cNvCxnSpPr/>
          <p:nvPr/>
        </p:nvCxnSpPr>
        <p:spPr>
          <a:xfrm>
            <a:off x="5352222" y="5282527"/>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6298EDFA-4B39-4BC6-81BC-1BCFC797F6F6}"/>
              </a:ext>
            </a:extLst>
          </p:cNvPr>
          <p:cNvSpPr txBox="1"/>
          <p:nvPr/>
        </p:nvSpPr>
        <p:spPr>
          <a:xfrm>
            <a:off x="384259" y="5128638"/>
            <a:ext cx="1178501" cy="307777"/>
          </a:xfrm>
          <a:prstGeom prst="rect">
            <a:avLst/>
          </a:prstGeom>
          <a:noFill/>
        </p:spPr>
        <p:txBody>
          <a:bodyPr wrap="square" rtlCol="0">
            <a:spAutoFit/>
          </a:bodyPr>
          <a:lstStyle/>
          <a:p>
            <a:pPr algn="ctr"/>
            <a:r>
              <a:rPr lang="en-US" sz="1400" dirty="0">
                <a:solidFill>
                  <a:srgbClr val="FFC000"/>
                </a:solidFill>
              </a:rPr>
              <a:t>1</a:t>
            </a:r>
            <a:r>
              <a:rPr lang="en-US" sz="1400" baseline="30000" dirty="0">
                <a:solidFill>
                  <a:srgbClr val="FFC000"/>
                </a:solidFill>
              </a:rPr>
              <a:t>st</a:t>
            </a:r>
            <a:r>
              <a:rPr lang="en-US" sz="1400" dirty="0">
                <a:solidFill>
                  <a:srgbClr val="FFC000"/>
                </a:solidFill>
              </a:rPr>
              <a:t> Angel</a:t>
            </a:r>
          </a:p>
        </p:txBody>
      </p:sp>
      <p:sp>
        <p:nvSpPr>
          <p:cNvPr id="95" name="TextBox 94">
            <a:extLst>
              <a:ext uri="{FF2B5EF4-FFF2-40B4-BE49-F238E27FC236}">
                <a16:creationId xmlns:a16="http://schemas.microsoft.com/office/drawing/2014/main" id="{495292C0-2B0E-4844-8C1A-91E027D9A13C}"/>
              </a:ext>
            </a:extLst>
          </p:cNvPr>
          <p:cNvSpPr txBox="1"/>
          <p:nvPr/>
        </p:nvSpPr>
        <p:spPr>
          <a:xfrm>
            <a:off x="1609299" y="5126764"/>
            <a:ext cx="1178501" cy="307777"/>
          </a:xfrm>
          <a:prstGeom prst="rect">
            <a:avLst/>
          </a:prstGeom>
          <a:noFill/>
        </p:spPr>
        <p:txBody>
          <a:bodyPr wrap="square" rtlCol="0">
            <a:spAutoFit/>
          </a:bodyPr>
          <a:lstStyle/>
          <a:p>
            <a:pPr algn="ctr"/>
            <a:r>
              <a:rPr lang="en-US" sz="1400" dirty="0">
                <a:solidFill>
                  <a:srgbClr val="FFC000"/>
                </a:solidFill>
              </a:rPr>
              <a:t>2</a:t>
            </a:r>
            <a:r>
              <a:rPr lang="en-US" sz="1400" baseline="30000" dirty="0">
                <a:solidFill>
                  <a:srgbClr val="FFC000"/>
                </a:solidFill>
              </a:rPr>
              <a:t>nd</a:t>
            </a:r>
            <a:r>
              <a:rPr lang="en-US" sz="1400" dirty="0">
                <a:solidFill>
                  <a:srgbClr val="FFC000"/>
                </a:solidFill>
              </a:rPr>
              <a:t> Angel</a:t>
            </a:r>
          </a:p>
        </p:txBody>
      </p:sp>
      <p:sp>
        <p:nvSpPr>
          <p:cNvPr id="96" name="TextBox 95">
            <a:extLst>
              <a:ext uri="{FF2B5EF4-FFF2-40B4-BE49-F238E27FC236}">
                <a16:creationId xmlns:a16="http://schemas.microsoft.com/office/drawing/2014/main" id="{3ADCA0F0-4441-4150-BF74-FAB25FE4C75C}"/>
              </a:ext>
            </a:extLst>
          </p:cNvPr>
          <p:cNvSpPr txBox="1"/>
          <p:nvPr/>
        </p:nvSpPr>
        <p:spPr>
          <a:xfrm>
            <a:off x="2900064" y="5152254"/>
            <a:ext cx="1178501" cy="307777"/>
          </a:xfrm>
          <a:prstGeom prst="rect">
            <a:avLst/>
          </a:prstGeom>
          <a:noFill/>
        </p:spPr>
        <p:txBody>
          <a:bodyPr wrap="square" rtlCol="0">
            <a:spAutoFit/>
          </a:bodyPr>
          <a:lstStyle/>
          <a:p>
            <a:pPr algn="ctr"/>
            <a:r>
              <a:rPr lang="en-US" sz="1400" dirty="0">
                <a:solidFill>
                  <a:srgbClr val="FFC000"/>
                </a:solidFill>
              </a:rPr>
              <a:t>3</a:t>
            </a:r>
            <a:r>
              <a:rPr lang="en-US" sz="1400" baseline="30000" dirty="0">
                <a:solidFill>
                  <a:srgbClr val="FFC000"/>
                </a:solidFill>
              </a:rPr>
              <a:t>rd</a:t>
            </a:r>
            <a:r>
              <a:rPr lang="en-US" sz="1400" dirty="0">
                <a:solidFill>
                  <a:srgbClr val="FFC000"/>
                </a:solidFill>
              </a:rPr>
              <a:t> Angel</a:t>
            </a:r>
          </a:p>
        </p:txBody>
      </p:sp>
      <p:sp>
        <p:nvSpPr>
          <p:cNvPr id="97" name="TextBox 96">
            <a:extLst>
              <a:ext uri="{FF2B5EF4-FFF2-40B4-BE49-F238E27FC236}">
                <a16:creationId xmlns:a16="http://schemas.microsoft.com/office/drawing/2014/main" id="{25CE81DF-6D6B-4909-820A-44F1F5108C10}"/>
              </a:ext>
            </a:extLst>
          </p:cNvPr>
          <p:cNvSpPr txBox="1"/>
          <p:nvPr/>
        </p:nvSpPr>
        <p:spPr>
          <a:xfrm>
            <a:off x="4082337" y="5161003"/>
            <a:ext cx="1178501" cy="307777"/>
          </a:xfrm>
          <a:prstGeom prst="rect">
            <a:avLst/>
          </a:prstGeom>
          <a:noFill/>
        </p:spPr>
        <p:txBody>
          <a:bodyPr wrap="square" rtlCol="0">
            <a:spAutoFit/>
          </a:bodyPr>
          <a:lstStyle/>
          <a:p>
            <a:pPr algn="ctr"/>
            <a:r>
              <a:rPr lang="en-US" sz="1400" dirty="0">
                <a:solidFill>
                  <a:srgbClr val="FFC000"/>
                </a:solidFill>
              </a:rPr>
              <a:t>4</a:t>
            </a:r>
            <a:r>
              <a:rPr lang="en-US" sz="1400" baseline="30000" dirty="0">
                <a:solidFill>
                  <a:srgbClr val="FFC000"/>
                </a:solidFill>
              </a:rPr>
              <a:t>th</a:t>
            </a:r>
            <a:r>
              <a:rPr lang="en-US" sz="1400" dirty="0">
                <a:solidFill>
                  <a:srgbClr val="FFC000"/>
                </a:solidFill>
              </a:rPr>
              <a:t> Angel</a:t>
            </a:r>
          </a:p>
        </p:txBody>
      </p:sp>
      <p:sp>
        <p:nvSpPr>
          <p:cNvPr id="98" name="TextBox 97">
            <a:extLst>
              <a:ext uri="{FF2B5EF4-FFF2-40B4-BE49-F238E27FC236}">
                <a16:creationId xmlns:a16="http://schemas.microsoft.com/office/drawing/2014/main" id="{457953EF-C09E-4640-ABD4-E075D06502F5}"/>
              </a:ext>
            </a:extLst>
          </p:cNvPr>
          <p:cNvSpPr txBox="1"/>
          <p:nvPr/>
        </p:nvSpPr>
        <p:spPr>
          <a:xfrm>
            <a:off x="5254553" y="5179848"/>
            <a:ext cx="1178501" cy="307777"/>
          </a:xfrm>
          <a:prstGeom prst="rect">
            <a:avLst/>
          </a:prstGeom>
          <a:noFill/>
        </p:spPr>
        <p:txBody>
          <a:bodyPr wrap="square" rtlCol="0">
            <a:spAutoFit/>
          </a:bodyPr>
          <a:lstStyle/>
          <a:p>
            <a:pPr algn="ctr"/>
            <a:r>
              <a:rPr lang="en-US" sz="1400" dirty="0">
                <a:solidFill>
                  <a:srgbClr val="FFC000"/>
                </a:solidFill>
              </a:rPr>
              <a:t>5</a:t>
            </a:r>
            <a:r>
              <a:rPr lang="en-US" sz="1400" baseline="30000" dirty="0">
                <a:solidFill>
                  <a:srgbClr val="FFC000"/>
                </a:solidFill>
              </a:rPr>
              <a:t>th</a:t>
            </a:r>
            <a:r>
              <a:rPr lang="en-US" sz="1400" dirty="0">
                <a:solidFill>
                  <a:srgbClr val="FFC000"/>
                </a:solidFill>
              </a:rPr>
              <a:t> Angel</a:t>
            </a:r>
          </a:p>
        </p:txBody>
      </p:sp>
      <p:sp>
        <p:nvSpPr>
          <p:cNvPr id="99" name="TextBox 98">
            <a:extLst>
              <a:ext uri="{FF2B5EF4-FFF2-40B4-BE49-F238E27FC236}">
                <a16:creationId xmlns:a16="http://schemas.microsoft.com/office/drawing/2014/main" id="{A7A3C3E7-3E48-451A-9353-3FEFCCE12F2D}"/>
              </a:ext>
            </a:extLst>
          </p:cNvPr>
          <p:cNvSpPr txBox="1"/>
          <p:nvPr/>
        </p:nvSpPr>
        <p:spPr>
          <a:xfrm>
            <a:off x="6541945" y="5179220"/>
            <a:ext cx="1178501" cy="307777"/>
          </a:xfrm>
          <a:prstGeom prst="rect">
            <a:avLst/>
          </a:prstGeom>
          <a:noFill/>
        </p:spPr>
        <p:txBody>
          <a:bodyPr wrap="square" rtlCol="0">
            <a:spAutoFit/>
          </a:bodyPr>
          <a:lstStyle/>
          <a:p>
            <a:pPr algn="ctr"/>
            <a:r>
              <a:rPr lang="en-US" sz="1400" dirty="0">
                <a:solidFill>
                  <a:srgbClr val="FFC000"/>
                </a:solidFill>
              </a:rPr>
              <a:t>6</a:t>
            </a:r>
            <a:r>
              <a:rPr lang="en-US" sz="1400" baseline="30000" dirty="0">
                <a:solidFill>
                  <a:srgbClr val="FFC000"/>
                </a:solidFill>
              </a:rPr>
              <a:t>th</a:t>
            </a:r>
            <a:r>
              <a:rPr lang="en-US" sz="1400" dirty="0">
                <a:solidFill>
                  <a:srgbClr val="FFC000"/>
                </a:solidFill>
              </a:rPr>
              <a:t> Angel</a:t>
            </a:r>
          </a:p>
        </p:txBody>
      </p:sp>
      <p:sp>
        <p:nvSpPr>
          <p:cNvPr id="100" name="TextBox 99">
            <a:extLst>
              <a:ext uri="{FF2B5EF4-FFF2-40B4-BE49-F238E27FC236}">
                <a16:creationId xmlns:a16="http://schemas.microsoft.com/office/drawing/2014/main" id="{C42FFEA0-0D52-4891-A90F-327D143FBC0D}"/>
              </a:ext>
            </a:extLst>
          </p:cNvPr>
          <p:cNvSpPr txBox="1"/>
          <p:nvPr/>
        </p:nvSpPr>
        <p:spPr>
          <a:xfrm>
            <a:off x="7714949" y="5151044"/>
            <a:ext cx="1178501" cy="307777"/>
          </a:xfrm>
          <a:prstGeom prst="rect">
            <a:avLst/>
          </a:prstGeom>
          <a:noFill/>
        </p:spPr>
        <p:txBody>
          <a:bodyPr wrap="square" rtlCol="0">
            <a:spAutoFit/>
          </a:bodyPr>
          <a:lstStyle/>
          <a:p>
            <a:pPr algn="ctr"/>
            <a:r>
              <a:rPr lang="en-US" sz="1400" dirty="0">
                <a:solidFill>
                  <a:srgbClr val="FFC000"/>
                </a:solidFill>
              </a:rPr>
              <a:t>7</a:t>
            </a:r>
            <a:r>
              <a:rPr lang="en-US" sz="1400" baseline="30000" dirty="0">
                <a:solidFill>
                  <a:srgbClr val="FFC000"/>
                </a:solidFill>
              </a:rPr>
              <a:t>th</a:t>
            </a:r>
            <a:r>
              <a:rPr lang="en-US" sz="1400" dirty="0">
                <a:solidFill>
                  <a:srgbClr val="FFC000"/>
                </a:solidFill>
              </a:rPr>
              <a:t> Angel</a:t>
            </a:r>
          </a:p>
        </p:txBody>
      </p:sp>
      <p:sp>
        <p:nvSpPr>
          <p:cNvPr id="101" name="Arrow: Bent 100">
            <a:extLst>
              <a:ext uri="{FF2B5EF4-FFF2-40B4-BE49-F238E27FC236}">
                <a16:creationId xmlns:a16="http://schemas.microsoft.com/office/drawing/2014/main" id="{A28D2FC4-C9C3-4782-9F53-996B407CBE74}"/>
              </a:ext>
            </a:extLst>
          </p:cNvPr>
          <p:cNvSpPr/>
          <p:nvPr/>
        </p:nvSpPr>
        <p:spPr>
          <a:xfrm rot="10800000">
            <a:off x="7116025" y="5465198"/>
            <a:ext cx="1944919" cy="1336159"/>
          </a:xfrm>
          <a:prstGeom prst="bentArrow">
            <a:avLst>
              <a:gd name="adj1" fmla="val 13515"/>
              <a:gd name="adj2" fmla="val 23502"/>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TextBox 101">
            <a:extLst>
              <a:ext uri="{FF2B5EF4-FFF2-40B4-BE49-F238E27FC236}">
                <a16:creationId xmlns:a16="http://schemas.microsoft.com/office/drawing/2014/main" id="{6BA38B54-741E-4A76-8DFC-3F85AC53214E}"/>
              </a:ext>
            </a:extLst>
          </p:cNvPr>
          <p:cNvSpPr txBox="1"/>
          <p:nvPr/>
        </p:nvSpPr>
        <p:spPr>
          <a:xfrm>
            <a:off x="2373745" y="6194518"/>
            <a:ext cx="4959770" cy="461665"/>
          </a:xfrm>
          <a:prstGeom prst="rect">
            <a:avLst/>
          </a:prstGeom>
          <a:noFill/>
        </p:spPr>
        <p:txBody>
          <a:bodyPr wrap="square" rtlCol="0">
            <a:spAutoFit/>
          </a:bodyPr>
          <a:lstStyle/>
          <a:p>
            <a:pPr algn="ctr"/>
            <a:r>
              <a:rPr lang="en-US" sz="2400" b="1" dirty="0">
                <a:solidFill>
                  <a:srgbClr val="00B0F0"/>
                </a:solidFill>
                <a:latin typeface="+mj-lt"/>
              </a:rPr>
              <a:t>The Fall of Babylon </a:t>
            </a:r>
            <a:r>
              <a:rPr lang="en-US" sz="1600" b="1" dirty="0">
                <a:solidFill>
                  <a:srgbClr val="00B0F0"/>
                </a:solidFill>
                <a:latin typeface="+mj-lt"/>
              </a:rPr>
              <a:t>(Rev 17-18)</a:t>
            </a:r>
            <a:endParaRPr lang="en-US" sz="2400" b="1" dirty="0">
              <a:solidFill>
                <a:srgbClr val="00B0F0"/>
              </a:solidFill>
              <a:latin typeface="+mj-lt"/>
            </a:endParaRPr>
          </a:p>
        </p:txBody>
      </p:sp>
    </p:spTree>
    <p:extLst>
      <p:ext uri="{BB962C8B-B14F-4D97-AF65-F5344CB8AC3E}">
        <p14:creationId xmlns:p14="http://schemas.microsoft.com/office/powerpoint/2010/main" val="40143085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1000"/>
                                        <p:tgtEl>
                                          <p:spTgt spid="26"/>
                                        </p:tgtEl>
                                      </p:cBhvr>
                                    </p:animEffect>
                                    <p:anim calcmode="lin" valueType="num">
                                      <p:cBhvr>
                                        <p:cTn id="93" dur="1000" fill="hold"/>
                                        <p:tgtEl>
                                          <p:spTgt spid="26"/>
                                        </p:tgtEl>
                                        <p:attrNameLst>
                                          <p:attrName>ppt_x</p:attrName>
                                        </p:attrNameLst>
                                      </p:cBhvr>
                                      <p:tavLst>
                                        <p:tav tm="0">
                                          <p:val>
                                            <p:strVal val="#ppt_x"/>
                                          </p:val>
                                        </p:tav>
                                        <p:tav tm="100000">
                                          <p:val>
                                            <p:strVal val="#ppt_x"/>
                                          </p:val>
                                        </p:tav>
                                      </p:tavLst>
                                    </p:anim>
                                    <p:anim calcmode="lin" valueType="num">
                                      <p:cBhvr>
                                        <p:cTn id="94" dur="1000" fill="hold"/>
                                        <p:tgtEl>
                                          <p:spTgt spid="2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1000"/>
                                        <p:tgtEl>
                                          <p:spTgt spid="28"/>
                                        </p:tgtEl>
                                      </p:cBhvr>
                                    </p:animEffect>
                                    <p:anim calcmode="lin" valueType="num">
                                      <p:cBhvr>
                                        <p:cTn id="103" dur="1000" fill="hold"/>
                                        <p:tgtEl>
                                          <p:spTgt spid="28"/>
                                        </p:tgtEl>
                                        <p:attrNameLst>
                                          <p:attrName>ppt_x</p:attrName>
                                        </p:attrNameLst>
                                      </p:cBhvr>
                                      <p:tavLst>
                                        <p:tav tm="0">
                                          <p:val>
                                            <p:strVal val="#ppt_x"/>
                                          </p:val>
                                        </p:tav>
                                        <p:tav tm="100000">
                                          <p:val>
                                            <p:strVal val="#ppt_x"/>
                                          </p:val>
                                        </p:tav>
                                      </p:tavLst>
                                    </p:anim>
                                    <p:anim calcmode="lin" valueType="num">
                                      <p:cBhvr>
                                        <p:cTn id="104" dur="1000" fill="hold"/>
                                        <p:tgtEl>
                                          <p:spTgt spid="2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1000"/>
                                        <p:tgtEl>
                                          <p:spTgt spid="30"/>
                                        </p:tgtEl>
                                      </p:cBhvr>
                                    </p:animEffect>
                                    <p:anim calcmode="lin" valueType="num">
                                      <p:cBhvr>
                                        <p:cTn id="113" dur="1000" fill="hold"/>
                                        <p:tgtEl>
                                          <p:spTgt spid="30"/>
                                        </p:tgtEl>
                                        <p:attrNameLst>
                                          <p:attrName>ppt_x</p:attrName>
                                        </p:attrNameLst>
                                      </p:cBhvr>
                                      <p:tavLst>
                                        <p:tav tm="0">
                                          <p:val>
                                            <p:strVal val="#ppt_x"/>
                                          </p:val>
                                        </p:tav>
                                        <p:tav tm="100000">
                                          <p:val>
                                            <p:strVal val="#ppt_x"/>
                                          </p:val>
                                        </p:tav>
                                      </p:tavLst>
                                    </p:anim>
                                    <p:anim calcmode="lin" valueType="num">
                                      <p:cBhvr>
                                        <p:cTn id="114" dur="1000" fill="hold"/>
                                        <p:tgtEl>
                                          <p:spTgt spid="30"/>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000"/>
                                        <p:tgtEl>
                                          <p:spTgt spid="31"/>
                                        </p:tgtEl>
                                      </p:cBhvr>
                                    </p:animEffect>
                                    <p:anim calcmode="lin" valueType="num">
                                      <p:cBhvr>
                                        <p:cTn id="118" dur="1000" fill="hold"/>
                                        <p:tgtEl>
                                          <p:spTgt spid="31"/>
                                        </p:tgtEl>
                                        <p:attrNameLst>
                                          <p:attrName>ppt_x</p:attrName>
                                        </p:attrNameLst>
                                      </p:cBhvr>
                                      <p:tavLst>
                                        <p:tav tm="0">
                                          <p:val>
                                            <p:strVal val="#ppt_x"/>
                                          </p:val>
                                        </p:tav>
                                        <p:tav tm="100000">
                                          <p:val>
                                            <p:strVal val="#ppt_x"/>
                                          </p:val>
                                        </p:tav>
                                      </p:tavLst>
                                    </p:anim>
                                    <p:anim calcmode="lin" valueType="num">
                                      <p:cBhvr>
                                        <p:cTn id="119" dur="1000" fill="hold"/>
                                        <p:tgtEl>
                                          <p:spTgt spid="3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1000"/>
                                        <p:tgtEl>
                                          <p:spTgt spid="32"/>
                                        </p:tgtEl>
                                      </p:cBhvr>
                                    </p:animEffect>
                                    <p:anim calcmode="lin" valueType="num">
                                      <p:cBhvr>
                                        <p:cTn id="123" dur="1000" fill="hold"/>
                                        <p:tgtEl>
                                          <p:spTgt spid="32"/>
                                        </p:tgtEl>
                                        <p:attrNameLst>
                                          <p:attrName>ppt_x</p:attrName>
                                        </p:attrNameLst>
                                      </p:cBhvr>
                                      <p:tavLst>
                                        <p:tav tm="0">
                                          <p:val>
                                            <p:strVal val="#ppt_x"/>
                                          </p:val>
                                        </p:tav>
                                        <p:tav tm="100000">
                                          <p:val>
                                            <p:strVal val="#ppt_x"/>
                                          </p:val>
                                        </p:tav>
                                      </p:tavLst>
                                    </p:anim>
                                    <p:anim calcmode="lin" valueType="num">
                                      <p:cBhvr>
                                        <p:cTn id="124" dur="1000" fill="hold"/>
                                        <p:tgtEl>
                                          <p:spTgt spid="32"/>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1000" fill="hold"/>
                                        <p:tgtEl>
                                          <p:spTgt spid="3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1000"/>
                                        <p:tgtEl>
                                          <p:spTgt spid="35"/>
                                        </p:tgtEl>
                                      </p:cBhvr>
                                    </p:animEffect>
                                    <p:anim calcmode="lin" valueType="num">
                                      <p:cBhvr>
                                        <p:cTn id="138" dur="1000" fill="hold"/>
                                        <p:tgtEl>
                                          <p:spTgt spid="35"/>
                                        </p:tgtEl>
                                        <p:attrNameLst>
                                          <p:attrName>ppt_x</p:attrName>
                                        </p:attrNameLst>
                                      </p:cBhvr>
                                      <p:tavLst>
                                        <p:tav tm="0">
                                          <p:val>
                                            <p:strVal val="#ppt_x"/>
                                          </p:val>
                                        </p:tav>
                                        <p:tav tm="100000">
                                          <p:val>
                                            <p:strVal val="#ppt_x"/>
                                          </p:val>
                                        </p:tav>
                                      </p:tavLst>
                                    </p:anim>
                                    <p:anim calcmode="lin" valueType="num">
                                      <p:cBhvr>
                                        <p:cTn id="139" dur="1000" fill="hold"/>
                                        <p:tgtEl>
                                          <p:spTgt spid="35"/>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1000"/>
                                        <p:tgtEl>
                                          <p:spTgt spid="36"/>
                                        </p:tgtEl>
                                      </p:cBhvr>
                                    </p:animEffect>
                                    <p:anim calcmode="lin" valueType="num">
                                      <p:cBhvr>
                                        <p:cTn id="143" dur="1000" fill="hold"/>
                                        <p:tgtEl>
                                          <p:spTgt spid="36"/>
                                        </p:tgtEl>
                                        <p:attrNameLst>
                                          <p:attrName>ppt_x</p:attrName>
                                        </p:attrNameLst>
                                      </p:cBhvr>
                                      <p:tavLst>
                                        <p:tav tm="0">
                                          <p:val>
                                            <p:strVal val="#ppt_x"/>
                                          </p:val>
                                        </p:tav>
                                        <p:tav tm="100000">
                                          <p:val>
                                            <p:strVal val="#ppt_x"/>
                                          </p:val>
                                        </p:tav>
                                      </p:tavLst>
                                    </p:anim>
                                    <p:anim calcmode="lin" valueType="num">
                                      <p:cBhvr>
                                        <p:cTn id="144" dur="1000" fill="hold"/>
                                        <p:tgtEl>
                                          <p:spTgt spid="3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fade">
                                      <p:cBhvr>
                                        <p:cTn id="147" dur="1000"/>
                                        <p:tgtEl>
                                          <p:spTgt spid="37"/>
                                        </p:tgtEl>
                                      </p:cBhvr>
                                    </p:animEffect>
                                    <p:anim calcmode="lin" valueType="num">
                                      <p:cBhvr>
                                        <p:cTn id="148" dur="1000" fill="hold"/>
                                        <p:tgtEl>
                                          <p:spTgt spid="37"/>
                                        </p:tgtEl>
                                        <p:attrNameLst>
                                          <p:attrName>ppt_x</p:attrName>
                                        </p:attrNameLst>
                                      </p:cBhvr>
                                      <p:tavLst>
                                        <p:tav tm="0">
                                          <p:val>
                                            <p:strVal val="#ppt_x"/>
                                          </p:val>
                                        </p:tav>
                                        <p:tav tm="100000">
                                          <p:val>
                                            <p:strVal val="#ppt_x"/>
                                          </p:val>
                                        </p:tav>
                                      </p:tavLst>
                                    </p:anim>
                                    <p:anim calcmode="lin" valueType="num">
                                      <p:cBhvr>
                                        <p:cTn id="149" dur="1000" fill="hold"/>
                                        <p:tgtEl>
                                          <p:spTgt spid="37"/>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fade">
                                      <p:cBhvr>
                                        <p:cTn id="152" dur="1000"/>
                                        <p:tgtEl>
                                          <p:spTgt spid="38"/>
                                        </p:tgtEl>
                                      </p:cBhvr>
                                    </p:animEffect>
                                    <p:anim calcmode="lin" valueType="num">
                                      <p:cBhvr>
                                        <p:cTn id="153" dur="1000" fill="hold"/>
                                        <p:tgtEl>
                                          <p:spTgt spid="38"/>
                                        </p:tgtEl>
                                        <p:attrNameLst>
                                          <p:attrName>ppt_x</p:attrName>
                                        </p:attrNameLst>
                                      </p:cBhvr>
                                      <p:tavLst>
                                        <p:tav tm="0">
                                          <p:val>
                                            <p:strVal val="#ppt_x"/>
                                          </p:val>
                                        </p:tav>
                                        <p:tav tm="100000">
                                          <p:val>
                                            <p:strVal val="#ppt_x"/>
                                          </p:val>
                                        </p:tav>
                                      </p:tavLst>
                                    </p:anim>
                                    <p:anim calcmode="lin" valueType="num">
                                      <p:cBhvr>
                                        <p:cTn id="154" dur="1000" fill="hold"/>
                                        <p:tgtEl>
                                          <p:spTgt spid="38"/>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fade">
                                      <p:cBhvr>
                                        <p:cTn id="157" dur="1000"/>
                                        <p:tgtEl>
                                          <p:spTgt spid="39"/>
                                        </p:tgtEl>
                                      </p:cBhvr>
                                    </p:animEffect>
                                    <p:anim calcmode="lin" valueType="num">
                                      <p:cBhvr>
                                        <p:cTn id="158" dur="1000" fill="hold"/>
                                        <p:tgtEl>
                                          <p:spTgt spid="39"/>
                                        </p:tgtEl>
                                        <p:attrNameLst>
                                          <p:attrName>ppt_x</p:attrName>
                                        </p:attrNameLst>
                                      </p:cBhvr>
                                      <p:tavLst>
                                        <p:tav tm="0">
                                          <p:val>
                                            <p:strVal val="#ppt_x"/>
                                          </p:val>
                                        </p:tav>
                                        <p:tav tm="100000">
                                          <p:val>
                                            <p:strVal val="#ppt_x"/>
                                          </p:val>
                                        </p:tav>
                                      </p:tavLst>
                                    </p:anim>
                                    <p:anim calcmode="lin" valueType="num">
                                      <p:cBhvr>
                                        <p:cTn id="1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111620"/>
                                        </p:tgtEl>
                                        <p:attrNameLst>
                                          <p:attrName>style.visibility</p:attrName>
                                        </p:attrNameLst>
                                      </p:cBhvr>
                                      <p:to>
                                        <p:strVal val="visible"/>
                                      </p:to>
                                    </p:set>
                                    <p:animEffect transition="in" filter="fade">
                                      <p:cBhvr>
                                        <p:cTn id="164" dur="1000"/>
                                        <p:tgtEl>
                                          <p:spTgt spid="111620"/>
                                        </p:tgtEl>
                                      </p:cBhvr>
                                    </p:animEffect>
                                    <p:anim calcmode="lin" valueType="num">
                                      <p:cBhvr>
                                        <p:cTn id="165" dur="1000" fill="hold"/>
                                        <p:tgtEl>
                                          <p:spTgt spid="111620"/>
                                        </p:tgtEl>
                                        <p:attrNameLst>
                                          <p:attrName>ppt_x</p:attrName>
                                        </p:attrNameLst>
                                      </p:cBhvr>
                                      <p:tavLst>
                                        <p:tav tm="0">
                                          <p:val>
                                            <p:strVal val="#ppt_x"/>
                                          </p:val>
                                        </p:tav>
                                        <p:tav tm="100000">
                                          <p:val>
                                            <p:strVal val="#ppt_x"/>
                                          </p:val>
                                        </p:tav>
                                      </p:tavLst>
                                    </p:anim>
                                    <p:anim calcmode="lin" valueType="num">
                                      <p:cBhvr>
                                        <p:cTn id="166" dur="1000" fill="hold"/>
                                        <p:tgtEl>
                                          <p:spTgt spid="111620"/>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42"/>
                                        </p:tgtEl>
                                        <p:attrNameLst>
                                          <p:attrName>style.visibility</p:attrName>
                                        </p:attrNameLst>
                                      </p:cBhvr>
                                      <p:to>
                                        <p:strVal val="visible"/>
                                      </p:to>
                                    </p:set>
                                    <p:animEffect transition="in" filter="fade">
                                      <p:cBhvr>
                                        <p:cTn id="171" dur="1000"/>
                                        <p:tgtEl>
                                          <p:spTgt spid="42"/>
                                        </p:tgtEl>
                                      </p:cBhvr>
                                    </p:animEffect>
                                    <p:anim calcmode="lin" valueType="num">
                                      <p:cBhvr>
                                        <p:cTn id="172" dur="1000" fill="hold"/>
                                        <p:tgtEl>
                                          <p:spTgt spid="42"/>
                                        </p:tgtEl>
                                        <p:attrNameLst>
                                          <p:attrName>ppt_x</p:attrName>
                                        </p:attrNameLst>
                                      </p:cBhvr>
                                      <p:tavLst>
                                        <p:tav tm="0">
                                          <p:val>
                                            <p:strVal val="#ppt_x"/>
                                          </p:val>
                                        </p:tav>
                                        <p:tav tm="100000">
                                          <p:val>
                                            <p:strVal val="#ppt_x"/>
                                          </p:val>
                                        </p:tav>
                                      </p:tavLst>
                                    </p:anim>
                                    <p:anim calcmode="lin" valueType="num">
                                      <p:cBhvr>
                                        <p:cTn id="17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45"/>
                                        </p:tgtEl>
                                        <p:attrNameLst>
                                          <p:attrName>style.visibility</p:attrName>
                                        </p:attrNameLst>
                                      </p:cBhvr>
                                      <p:to>
                                        <p:strVal val="visible"/>
                                      </p:to>
                                    </p:set>
                                    <p:animEffect transition="in" filter="fade">
                                      <p:cBhvr>
                                        <p:cTn id="178" dur="1000"/>
                                        <p:tgtEl>
                                          <p:spTgt spid="45"/>
                                        </p:tgtEl>
                                      </p:cBhvr>
                                    </p:animEffect>
                                    <p:anim calcmode="lin" valueType="num">
                                      <p:cBhvr>
                                        <p:cTn id="179" dur="1000" fill="hold"/>
                                        <p:tgtEl>
                                          <p:spTgt spid="45"/>
                                        </p:tgtEl>
                                        <p:attrNameLst>
                                          <p:attrName>ppt_x</p:attrName>
                                        </p:attrNameLst>
                                      </p:cBhvr>
                                      <p:tavLst>
                                        <p:tav tm="0">
                                          <p:val>
                                            <p:strVal val="#ppt_x"/>
                                          </p:val>
                                        </p:tav>
                                        <p:tav tm="100000">
                                          <p:val>
                                            <p:strVal val="#ppt_x"/>
                                          </p:val>
                                        </p:tav>
                                      </p:tavLst>
                                    </p:anim>
                                    <p:anim calcmode="lin" valueType="num">
                                      <p:cBhvr>
                                        <p:cTn id="180" dur="1000" fill="hold"/>
                                        <p:tgtEl>
                                          <p:spTgt spid="45"/>
                                        </p:tgtEl>
                                        <p:attrNameLst>
                                          <p:attrName>ppt_y</p:attrName>
                                        </p:attrNameLst>
                                      </p:cBhvr>
                                      <p:tavLst>
                                        <p:tav tm="0">
                                          <p:val>
                                            <p:strVal val="#ppt_y+.1"/>
                                          </p:val>
                                        </p:tav>
                                        <p:tav tm="100000">
                                          <p:val>
                                            <p:strVal val="#ppt_y"/>
                                          </p:val>
                                        </p:tav>
                                      </p:tavLst>
                                    </p:anim>
                                  </p:childTnLst>
                                </p:cTn>
                              </p:par>
                              <p:par>
                                <p:cTn id="181" presetID="42" presetClass="entr" presetSubtype="0" fill="hold" nodeType="withEffect">
                                  <p:stCondLst>
                                    <p:cond delay="0"/>
                                  </p:stCondLst>
                                  <p:childTnLst>
                                    <p:set>
                                      <p:cBhvr>
                                        <p:cTn id="182" dur="1" fill="hold">
                                          <p:stCondLst>
                                            <p:cond delay="0"/>
                                          </p:stCondLst>
                                        </p:cTn>
                                        <p:tgtEl>
                                          <p:spTgt spid="46"/>
                                        </p:tgtEl>
                                        <p:attrNameLst>
                                          <p:attrName>style.visibility</p:attrName>
                                        </p:attrNameLst>
                                      </p:cBhvr>
                                      <p:to>
                                        <p:strVal val="visible"/>
                                      </p:to>
                                    </p:set>
                                    <p:animEffect transition="in" filter="fade">
                                      <p:cBhvr>
                                        <p:cTn id="183" dur="1000"/>
                                        <p:tgtEl>
                                          <p:spTgt spid="46"/>
                                        </p:tgtEl>
                                      </p:cBhvr>
                                    </p:animEffect>
                                    <p:anim calcmode="lin" valueType="num">
                                      <p:cBhvr>
                                        <p:cTn id="184" dur="1000" fill="hold"/>
                                        <p:tgtEl>
                                          <p:spTgt spid="46"/>
                                        </p:tgtEl>
                                        <p:attrNameLst>
                                          <p:attrName>ppt_x</p:attrName>
                                        </p:attrNameLst>
                                      </p:cBhvr>
                                      <p:tavLst>
                                        <p:tav tm="0">
                                          <p:val>
                                            <p:strVal val="#ppt_x"/>
                                          </p:val>
                                        </p:tav>
                                        <p:tav tm="100000">
                                          <p:val>
                                            <p:strVal val="#ppt_x"/>
                                          </p:val>
                                        </p:tav>
                                      </p:tavLst>
                                    </p:anim>
                                    <p:anim calcmode="lin" valueType="num">
                                      <p:cBhvr>
                                        <p:cTn id="185" dur="1000" fill="hold"/>
                                        <p:tgtEl>
                                          <p:spTgt spid="46"/>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0"/>
                                  </p:stCondLst>
                                  <p:childTnLst>
                                    <p:set>
                                      <p:cBhvr>
                                        <p:cTn id="187" dur="1" fill="hold">
                                          <p:stCondLst>
                                            <p:cond delay="0"/>
                                          </p:stCondLst>
                                        </p:cTn>
                                        <p:tgtEl>
                                          <p:spTgt spid="47"/>
                                        </p:tgtEl>
                                        <p:attrNameLst>
                                          <p:attrName>style.visibility</p:attrName>
                                        </p:attrNameLst>
                                      </p:cBhvr>
                                      <p:to>
                                        <p:strVal val="visible"/>
                                      </p:to>
                                    </p:set>
                                    <p:animEffect transition="in" filter="fade">
                                      <p:cBhvr>
                                        <p:cTn id="188" dur="1000"/>
                                        <p:tgtEl>
                                          <p:spTgt spid="47"/>
                                        </p:tgtEl>
                                      </p:cBhvr>
                                    </p:animEffect>
                                    <p:anim calcmode="lin" valueType="num">
                                      <p:cBhvr>
                                        <p:cTn id="189" dur="1000" fill="hold"/>
                                        <p:tgtEl>
                                          <p:spTgt spid="47"/>
                                        </p:tgtEl>
                                        <p:attrNameLst>
                                          <p:attrName>ppt_x</p:attrName>
                                        </p:attrNameLst>
                                      </p:cBhvr>
                                      <p:tavLst>
                                        <p:tav tm="0">
                                          <p:val>
                                            <p:strVal val="#ppt_x"/>
                                          </p:val>
                                        </p:tav>
                                        <p:tav tm="100000">
                                          <p:val>
                                            <p:strVal val="#ppt_x"/>
                                          </p:val>
                                        </p:tav>
                                      </p:tavLst>
                                    </p:anim>
                                    <p:anim calcmode="lin" valueType="num">
                                      <p:cBhvr>
                                        <p:cTn id="190" dur="1000" fill="hold"/>
                                        <p:tgtEl>
                                          <p:spTgt spid="47"/>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48"/>
                                        </p:tgtEl>
                                        <p:attrNameLst>
                                          <p:attrName>style.visibility</p:attrName>
                                        </p:attrNameLst>
                                      </p:cBhvr>
                                      <p:to>
                                        <p:strVal val="visible"/>
                                      </p:to>
                                    </p:set>
                                    <p:animEffect transition="in" filter="fade">
                                      <p:cBhvr>
                                        <p:cTn id="193" dur="1000"/>
                                        <p:tgtEl>
                                          <p:spTgt spid="48"/>
                                        </p:tgtEl>
                                      </p:cBhvr>
                                    </p:animEffect>
                                    <p:anim calcmode="lin" valueType="num">
                                      <p:cBhvr>
                                        <p:cTn id="194" dur="1000" fill="hold"/>
                                        <p:tgtEl>
                                          <p:spTgt spid="48"/>
                                        </p:tgtEl>
                                        <p:attrNameLst>
                                          <p:attrName>ppt_x</p:attrName>
                                        </p:attrNameLst>
                                      </p:cBhvr>
                                      <p:tavLst>
                                        <p:tav tm="0">
                                          <p:val>
                                            <p:strVal val="#ppt_x"/>
                                          </p:val>
                                        </p:tav>
                                        <p:tav tm="100000">
                                          <p:val>
                                            <p:strVal val="#ppt_x"/>
                                          </p:val>
                                        </p:tav>
                                      </p:tavLst>
                                    </p:anim>
                                    <p:anim calcmode="lin" valueType="num">
                                      <p:cBhvr>
                                        <p:cTn id="195" dur="1000" fill="hold"/>
                                        <p:tgtEl>
                                          <p:spTgt spid="48"/>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49"/>
                                        </p:tgtEl>
                                        <p:attrNameLst>
                                          <p:attrName>style.visibility</p:attrName>
                                        </p:attrNameLst>
                                      </p:cBhvr>
                                      <p:to>
                                        <p:strVal val="visible"/>
                                      </p:to>
                                    </p:set>
                                    <p:animEffect transition="in" filter="fade">
                                      <p:cBhvr>
                                        <p:cTn id="198" dur="1000"/>
                                        <p:tgtEl>
                                          <p:spTgt spid="49"/>
                                        </p:tgtEl>
                                      </p:cBhvr>
                                    </p:animEffect>
                                    <p:anim calcmode="lin" valueType="num">
                                      <p:cBhvr>
                                        <p:cTn id="199" dur="1000" fill="hold"/>
                                        <p:tgtEl>
                                          <p:spTgt spid="49"/>
                                        </p:tgtEl>
                                        <p:attrNameLst>
                                          <p:attrName>ppt_x</p:attrName>
                                        </p:attrNameLst>
                                      </p:cBhvr>
                                      <p:tavLst>
                                        <p:tav tm="0">
                                          <p:val>
                                            <p:strVal val="#ppt_x"/>
                                          </p:val>
                                        </p:tav>
                                        <p:tav tm="100000">
                                          <p:val>
                                            <p:strVal val="#ppt_x"/>
                                          </p:val>
                                        </p:tav>
                                      </p:tavLst>
                                    </p:anim>
                                    <p:anim calcmode="lin" valueType="num">
                                      <p:cBhvr>
                                        <p:cTn id="200" dur="1000" fill="hold"/>
                                        <p:tgtEl>
                                          <p:spTgt spid="49"/>
                                        </p:tgtEl>
                                        <p:attrNameLst>
                                          <p:attrName>ppt_y</p:attrName>
                                        </p:attrNameLst>
                                      </p:cBhvr>
                                      <p:tavLst>
                                        <p:tav tm="0">
                                          <p:val>
                                            <p:strVal val="#ppt_y+.1"/>
                                          </p:val>
                                        </p:tav>
                                        <p:tav tm="100000">
                                          <p:val>
                                            <p:strVal val="#ppt_y"/>
                                          </p:val>
                                        </p:tav>
                                      </p:tavLst>
                                    </p:anim>
                                  </p:childTnLst>
                                </p:cTn>
                              </p:par>
                              <p:par>
                                <p:cTn id="201" presetID="42" presetClass="entr" presetSubtype="0" fill="hold" grpId="0" nodeType="withEffect">
                                  <p:stCondLst>
                                    <p:cond delay="0"/>
                                  </p:stCondLst>
                                  <p:childTnLst>
                                    <p:set>
                                      <p:cBhvr>
                                        <p:cTn id="202" dur="1" fill="hold">
                                          <p:stCondLst>
                                            <p:cond delay="0"/>
                                          </p:stCondLst>
                                        </p:cTn>
                                        <p:tgtEl>
                                          <p:spTgt spid="50"/>
                                        </p:tgtEl>
                                        <p:attrNameLst>
                                          <p:attrName>style.visibility</p:attrName>
                                        </p:attrNameLst>
                                      </p:cBhvr>
                                      <p:to>
                                        <p:strVal val="visible"/>
                                      </p:to>
                                    </p:set>
                                    <p:animEffect transition="in" filter="fade">
                                      <p:cBhvr>
                                        <p:cTn id="203" dur="1000"/>
                                        <p:tgtEl>
                                          <p:spTgt spid="50"/>
                                        </p:tgtEl>
                                      </p:cBhvr>
                                    </p:animEffect>
                                    <p:anim calcmode="lin" valueType="num">
                                      <p:cBhvr>
                                        <p:cTn id="204" dur="1000" fill="hold"/>
                                        <p:tgtEl>
                                          <p:spTgt spid="50"/>
                                        </p:tgtEl>
                                        <p:attrNameLst>
                                          <p:attrName>ppt_x</p:attrName>
                                        </p:attrNameLst>
                                      </p:cBhvr>
                                      <p:tavLst>
                                        <p:tav tm="0">
                                          <p:val>
                                            <p:strVal val="#ppt_x"/>
                                          </p:val>
                                        </p:tav>
                                        <p:tav tm="100000">
                                          <p:val>
                                            <p:strVal val="#ppt_x"/>
                                          </p:val>
                                        </p:tav>
                                      </p:tavLst>
                                    </p:anim>
                                    <p:anim calcmode="lin" valueType="num">
                                      <p:cBhvr>
                                        <p:cTn id="205" dur="1000" fill="hold"/>
                                        <p:tgtEl>
                                          <p:spTgt spid="50"/>
                                        </p:tgtEl>
                                        <p:attrNameLst>
                                          <p:attrName>ppt_y</p:attrName>
                                        </p:attrNameLst>
                                      </p:cBhvr>
                                      <p:tavLst>
                                        <p:tav tm="0">
                                          <p:val>
                                            <p:strVal val="#ppt_y+.1"/>
                                          </p:val>
                                        </p:tav>
                                        <p:tav tm="100000">
                                          <p:val>
                                            <p:strVal val="#ppt_y"/>
                                          </p:val>
                                        </p:tav>
                                      </p:tavLst>
                                    </p:anim>
                                  </p:childTnLst>
                                </p:cTn>
                              </p:par>
                              <p:par>
                                <p:cTn id="206" presetID="42" presetClass="entr" presetSubtype="0" fill="hold" grpId="0" nodeType="withEffect">
                                  <p:stCondLst>
                                    <p:cond delay="0"/>
                                  </p:stCondLst>
                                  <p:childTnLst>
                                    <p:set>
                                      <p:cBhvr>
                                        <p:cTn id="207" dur="1" fill="hold">
                                          <p:stCondLst>
                                            <p:cond delay="0"/>
                                          </p:stCondLst>
                                        </p:cTn>
                                        <p:tgtEl>
                                          <p:spTgt spid="51"/>
                                        </p:tgtEl>
                                        <p:attrNameLst>
                                          <p:attrName>style.visibility</p:attrName>
                                        </p:attrNameLst>
                                      </p:cBhvr>
                                      <p:to>
                                        <p:strVal val="visible"/>
                                      </p:to>
                                    </p:set>
                                    <p:animEffect transition="in" filter="fade">
                                      <p:cBhvr>
                                        <p:cTn id="208" dur="1000"/>
                                        <p:tgtEl>
                                          <p:spTgt spid="51"/>
                                        </p:tgtEl>
                                      </p:cBhvr>
                                    </p:animEffect>
                                    <p:anim calcmode="lin" valueType="num">
                                      <p:cBhvr>
                                        <p:cTn id="209" dur="1000" fill="hold"/>
                                        <p:tgtEl>
                                          <p:spTgt spid="51"/>
                                        </p:tgtEl>
                                        <p:attrNameLst>
                                          <p:attrName>ppt_x</p:attrName>
                                        </p:attrNameLst>
                                      </p:cBhvr>
                                      <p:tavLst>
                                        <p:tav tm="0">
                                          <p:val>
                                            <p:strVal val="#ppt_x"/>
                                          </p:val>
                                        </p:tav>
                                        <p:tav tm="100000">
                                          <p:val>
                                            <p:strVal val="#ppt_x"/>
                                          </p:val>
                                        </p:tav>
                                      </p:tavLst>
                                    </p:anim>
                                    <p:anim calcmode="lin" valueType="num">
                                      <p:cBhvr>
                                        <p:cTn id="210" dur="1000" fill="hold"/>
                                        <p:tgtEl>
                                          <p:spTgt spid="51"/>
                                        </p:tgtEl>
                                        <p:attrNameLst>
                                          <p:attrName>ppt_y</p:attrName>
                                        </p:attrNameLst>
                                      </p:cBhvr>
                                      <p:tavLst>
                                        <p:tav tm="0">
                                          <p:val>
                                            <p:strVal val="#ppt_y+.1"/>
                                          </p:val>
                                        </p:tav>
                                        <p:tav tm="100000">
                                          <p:val>
                                            <p:strVal val="#ppt_y"/>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52"/>
                                        </p:tgtEl>
                                        <p:attrNameLst>
                                          <p:attrName>style.visibility</p:attrName>
                                        </p:attrNameLst>
                                      </p:cBhvr>
                                      <p:to>
                                        <p:strVal val="visible"/>
                                      </p:to>
                                    </p:set>
                                    <p:animEffect transition="in" filter="fade">
                                      <p:cBhvr>
                                        <p:cTn id="213" dur="1000"/>
                                        <p:tgtEl>
                                          <p:spTgt spid="52"/>
                                        </p:tgtEl>
                                      </p:cBhvr>
                                    </p:animEffect>
                                    <p:anim calcmode="lin" valueType="num">
                                      <p:cBhvr>
                                        <p:cTn id="214" dur="1000" fill="hold"/>
                                        <p:tgtEl>
                                          <p:spTgt spid="52"/>
                                        </p:tgtEl>
                                        <p:attrNameLst>
                                          <p:attrName>ppt_x</p:attrName>
                                        </p:attrNameLst>
                                      </p:cBhvr>
                                      <p:tavLst>
                                        <p:tav tm="0">
                                          <p:val>
                                            <p:strVal val="#ppt_x"/>
                                          </p:val>
                                        </p:tav>
                                        <p:tav tm="100000">
                                          <p:val>
                                            <p:strVal val="#ppt_x"/>
                                          </p:val>
                                        </p:tav>
                                      </p:tavLst>
                                    </p:anim>
                                    <p:anim calcmode="lin" valueType="num">
                                      <p:cBhvr>
                                        <p:cTn id="215" dur="1000" fill="hold"/>
                                        <p:tgtEl>
                                          <p:spTgt spid="52"/>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53"/>
                                        </p:tgtEl>
                                        <p:attrNameLst>
                                          <p:attrName>style.visibility</p:attrName>
                                        </p:attrNameLst>
                                      </p:cBhvr>
                                      <p:to>
                                        <p:strVal val="visible"/>
                                      </p:to>
                                    </p:set>
                                    <p:animEffect transition="in" filter="fade">
                                      <p:cBhvr>
                                        <p:cTn id="218" dur="1000"/>
                                        <p:tgtEl>
                                          <p:spTgt spid="53"/>
                                        </p:tgtEl>
                                      </p:cBhvr>
                                    </p:animEffect>
                                    <p:anim calcmode="lin" valueType="num">
                                      <p:cBhvr>
                                        <p:cTn id="219" dur="1000" fill="hold"/>
                                        <p:tgtEl>
                                          <p:spTgt spid="53"/>
                                        </p:tgtEl>
                                        <p:attrNameLst>
                                          <p:attrName>ppt_x</p:attrName>
                                        </p:attrNameLst>
                                      </p:cBhvr>
                                      <p:tavLst>
                                        <p:tav tm="0">
                                          <p:val>
                                            <p:strVal val="#ppt_x"/>
                                          </p:val>
                                        </p:tav>
                                        <p:tav tm="100000">
                                          <p:val>
                                            <p:strVal val="#ppt_x"/>
                                          </p:val>
                                        </p:tav>
                                      </p:tavLst>
                                    </p:anim>
                                    <p:anim calcmode="lin" valueType="num">
                                      <p:cBhvr>
                                        <p:cTn id="220" dur="1000" fill="hold"/>
                                        <p:tgtEl>
                                          <p:spTgt spid="53"/>
                                        </p:tgtEl>
                                        <p:attrNameLst>
                                          <p:attrName>ppt_y</p:attrName>
                                        </p:attrNameLst>
                                      </p:cBhvr>
                                      <p:tavLst>
                                        <p:tav tm="0">
                                          <p:val>
                                            <p:strVal val="#ppt_y+.1"/>
                                          </p:val>
                                        </p:tav>
                                        <p:tav tm="100000">
                                          <p:val>
                                            <p:strVal val="#ppt_y"/>
                                          </p:val>
                                        </p:tav>
                                      </p:tavLst>
                                    </p:anim>
                                  </p:childTnLst>
                                </p:cTn>
                              </p:par>
                              <p:par>
                                <p:cTn id="221" presetID="42" presetClass="entr" presetSubtype="0" fill="hold" grpId="0" nodeType="withEffect">
                                  <p:stCondLst>
                                    <p:cond delay="0"/>
                                  </p:stCondLst>
                                  <p:childTnLst>
                                    <p:set>
                                      <p:cBhvr>
                                        <p:cTn id="222" dur="1" fill="hold">
                                          <p:stCondLst>
                                            <p:cond delay="0"/>
                                          </p:stCondLst>
                                        </p:cTn>
                                        <p:tgtEl>
                                          <p:spTgt spid="54"/>
                                        </p:tgtEl>
                                        <p:attrNameLst>
                                          <p:attrName>style.visibility</p:attrName>
                                        </p:attrNameLst>
                                      </p:cBhvr>
                                      <p:to>
                                        <p:strVal val="visible"/>
                                      </p:to>
                                    </p:set>
                                    <p:animEffect transition="in" filter="fade">
                                      <p:cBhvr>
                                        <p:cTn id="223" dur="1000"/>
                                        <p:tgtEl>
                                          <p:spTgt spid="54"/>
                                        </p:tgtEl>
                                      </p:cBhvr>
                                    </p:animEffect>
                                    <p:anim calcmode="lin" valueType="num">
                                      <p:cBhvr>
                                        <p:cTn id="224" dur="1000" fill="hold"/>
                                        <p:tgtEl>
                                          <p:spTgt spid="54"/>
                                        </p:tgtEl>
                                        <p:attrNameLst>
                                          <p:attrName>ppt_x</p:attrName>
                                        </p:attrNameLst>
                                      </p:cBhvr>
                                      <p:tavLst>
                                        <p:tav tm="0">
                                          <p:val>
                                            <p:strVal val="#ppt_x"/>
                                          </p:val>
                                        </p:tav>
                                        <p:tav tm="100000">
                                          <p:val>
                                            <p:strVal val="#ppt_x"/>
                                          </p:val>
                                        </p:tav>
                                      </p:tavLst>
                                    </p:anim>
                                    <p:anim calcmode="lin" valueType="num">
                                      <p:cBhvr>
                                        <p:cTn id="225" dur="1000" fill="hold"/>
                                        <p:tgtEl>
                                          <p:spTgt spid="54"/>
                                        </p:tgtEl>
                                        <p:attrNameLst>
                                          <p:attrName>ppt_y</p:attrName>
                                        </p:attrNameLst>
                                      </p:cBhvr>
                                      <p:tavLst>
                                        <p:tav tm="0">
                                          <p:val>
                                            <p:strVal val="#ppt_y+.1"/>
                                          </p:val>
                                        </p:tav>
                                        <p:tav tm="100000">
                                          <p:val>
                                            <p:strVal val="#ppt_y"/>
                                          </p:val>
                                        </p:tav>
                                      </p:tavLst>
                                    </p:anim>
                                  </p:childTnLst>
                                </p:cTn>
                              </p:par>
                              <p:par>
                                <p:cTn id="226" presetID="42" presetClass="entr" presetSubtype="0" fill="hold" grpId="0" nodeType="withEffect">
                                  <p:stCondLst>
                                    <p:cond delay="0"/>
                                  </p:stCondLst>
                                  <p:childTnLst>
                                    <p:set>
                                      <p:cBhvr>
                                        <p:cTn id="227" dur="1" fill="hold">
                                          <p:stCondLst>
                                            <p:cond delay="0"/>
                                          </p:stCondLst>
                                        </p:cTn>
                                        <p:tgtEl>
                                          <p:spTgt spid="56"/>
                                        </p:tgtEl>
                                        <p:attrNameLst>
                                          <p:attrName>style.visibility</p:attrName>
                                        </p:attrNameLst>
                                      </p:cBhvr>
                                      <p:to>
                                        <p:strVal val="visible"/>
                                      </p:to>
                                    </p:set>
                                    <p:animEffect transition="in" filter="fade">
                                      <p:cBhvr>
                                        <p:cTn id="228" dur="1000"/>
                                        <p:tgtEl>
                                          <p:spTgt spid="56"/>
                                        </p:tgtEl>
                                      </p:cBhvr>
                                    </p:animEffect>
                                    <p:anim calcmode="lin" valueType="num">
                                      <p:cBhvr>
                                        <p:cTn id="229" dur="1000" fill="hold"/>
                                        <p:tgtEl>
                                          <p:spTgt spid="56"/>
                                        </p:tgtEl>
                                        <p:attrNameLst>
                                          <p:attrName>ppt_x</p:attrName>
                                        </p:attrNameLst>
                                      </p:cBhvr>
                                      <p:tavLst>
                                        <p:tav tm="0">
                                          <p:val>
                                            <p:strVal val="#ppt_x"/>
                                          </p:val>
                                        </p:tav>
                                        <p:tav tm="100000">
                                          <p:val>
                                            <p:strVal val="#ppt_x"/>
                                          </p:val>
                                        </p:tav>
                                      </p:tavLst>
                                    </p:anim>
                                    <p:anim calcmode="lin" valueType="num">
                                      <p:cBhvr>
                                        <p:cTn id="230" dur="1000" fill="hold"/>
                                        <p:tgtEl>
                                          <p:spTgt spid="56"/>
                                        </p:tgtEl>
                                        <p:attrNameLst>
                                          <p:attrName>ppt_y</p:attrName>
                                        </p:attrNameLst>
                                      </p:cBhvr>
                                      <p:tavLst>
                                        <p:tav tm="0">
                                          <p:val>
                                            <p:strVal val="#ppt_y+.1"/>
                                          </p:val>
                                        </p:tav>
                                        <p:tav tm="100000">
                                          <p:val>
                                            <p:strVal val="#ppt_y"/>
                                          </p:val>
                                        </p:tav>
                                      </p:tavLst>
                                    </p:anim>
                                  </p:childTnLst>
                                </p:cTn>
                              </p:par>
                              <p:par>
                                <p:cTn id="231" presetID="42" presetClass="entr" presetSubtype="0" fill="hold" nodeType="withEffect">
                                  <p:stCondLst>
                                    <p:cond delay="0"/>
                                  </p:stCondLst>
                                  <p:childTnLst>
                                    <p:set>
                                      <p:cBhvr>
                                        <p:cTn id="232" dur="1" fill="hold">
                                          <p:stCondLst>
                                            <p:cond delay="0"/>
                                          </p:stCondLst>
                                        </p:cTn>
                                        <p:tgtEl>
                                          <p:spTgt spid="74"/>
                                        </p:tgtEl>
                                        <p:attrNameLst>
                                          <p:attrName>style.visibility</p:attrName>
                                        </p:attrNameLst>
                                      </p:cBhvr>
                                      <p:to>
                                        <p:strVal val="visible"/>
                                      </p:to>
                                    </p:set>
                                    <p:animEffect transition="in" filter="fade">
                                      <p:cBhvr>
                                        <p:cTn id="233" dur="1000"/>
                                        <p:tgtEl>
                                          <p:spTgt spid="74"/>
                                        </p:tgtEl>
                                      </p:cBhvr>
                                    </p:animEffect>
                                    <p:anim calcmode="lin" valueType="num">
                                      <p:cBhvr>
                                        <p:cTn id="234" dur="1000" fill="hold"/>
                                        <p:tgtEl>
                                          <p:spTgt spid="74"/>
                                        </p:tgtEl>
                                        <p:attrNameLst>
                                          <p:attrName>ppt_x</p:attrName>
                                        </p:attrNameLst>
                                      </p:cBhvr>
                                      <p:tavLst>
                                        <p:tav tm="0">
                                          <p:val>
                                            <p:strVal val="#ppt_x"/>
                                          </p:val>
                                        </p:tav>
                                        <p:tav tm="100000">
                                          <p:val>
                                            <p:strVal val="#ppt_x"/>
                                          </p:val>
                                        </p:tav>
                                      </p:tavLst>
                                    </p:anim>
                                    <p:anim calcmode="lin" valueType="num">
                                      <p:cBhvr>
                                        <p:cTn id="235" dur="1000" fill="hold"/>
                                        <p:tgtEl>
                                          <p:spTgt spid="74"/>
                                        </p:tgtEl>
                                        <p:attrNameLst>
                                          <p:attrName>ppt_y</p:attrName>
                                        </p:attrNameLst>
                                      </p:cBhvr>
                                      <p:tavLst>
                                        <p:tav tm="0">
                                          <p:val>
                                            <p:strVal val="#ppt_y+.1"/>
                                          </p:val>
                                        </p:tav>
                                        <p:tav tm="100000">
                                          <p:val>
                                            <p:strVal val="#ppt_y"/>
                                          </p:val>
                                        </p:tav>
                                      </p:tavLst>
                                    </p:anim>
                                  </p:childTnLst>
                                </p:cTn>
                              </p:par>
                              <p:par>
                                <p:cTn id="236" presetID="42" presetClass="entr" presetSubtype="0" fill="hold" nodeType="withEffect">
                                  <p:stCondLst>
                                    <p:cond delay="0"/>
                                  </p:stCondLst>
                                  <p:childTnLst>
                                    <p:set>
                                      <p:cBhvr>
                                        <p:cTn id="237" dur="1" fill="hold">
                                          <p:stCondLst>
                                            <p:cond delay="0"/>
                                          </p:stCondLst>
                                        </p:cTn>
                                        <p:tgtEl>
                                          <p:spTgt spid="75"/>
                                        </p:tgtEl>
                                        <p:attrNameLst>
                                          <p:attrName>style.visibility</p:attrName>
                                        </p:attrNameLst>
                                      </p:cBhvr>
                                      <p:to>
                                        <p:strVal val="visible"/>
                                      </p:to>
                                    </p:set>
                                    <p:animEffect transition="in" filter="fade">
                                      <p:cBhvr>
                                        <p:cTn id="238" dur="1000"/>
                                        <p:tgtEl>
                                          <p:spTgt spid="75"/>
                                        </p:tgtEl>
                                      </p:cBhvr>
                                    </p:animEffect>
                                    <p:anim calcmode="lin" valueType="num">
                                      <p:cBhvr>
                                        <p:cTn id="239" dur="1000" fill="hold"/>
                                        <p:tgtEl>
                                          <p:spTgt spid="75"/>
                                        </p:tgtEl>
                                        <p:attrNameLst>
                                          <p:attrName>ppt_x</p:attrName>
                                        </p:attrNameLst>
                                      </p:cBhvr>
                                      <p:tavLst>
                                        <p:tav tm="0">
                                          <p:val>
                                            <p:strVal val="#ppt_x"/>
                                          </p:val>
                                        </p:tav>
                                        <p:tav tm="100000">
                                          <p:val>
                                            <p:strVal val="#ppt_x"/>
                                          </p:val>
                                        </p:tav>
                                      </p:tavLst>
                                    </p:anim>
                                    <p:anim calcmode="lin" valueType="num">
                                      <p:cBhvr>
                                        <p:cTn id="240" dur="1000" fill="hold"/>
                                        <p:tgtEl>
                                          <p:spTgt spid="75"/>
                                        </p:tgtEl>
                                        <p:attrNameLst>
                                          <p:attrName>ppt_y</p:attrName>
                                        </p:attrNameLst>
                                      </p:cBhvr>
                                      <p:tavLst>
                                        <p:tav tm="0">
                                          <p:val>
                                            <p:strVal val="#ppt_y+.1"/>
                                          </p:val>
                                        </p:tav>
                                        <p:tav tm="100000">
                                          <p:val>
                                            <p:strVal val="#ppt_y"/>
                                          </p:val>
                                        </p:tav>
                                      </p:tavLst>
                                    </p:anim>
                                  </p:childTnLst>
                                </p:cTn>
                              </p:par>
                              <p:par>
                                <p:cTn id="241" presetID="42" presetClass="entr" presetSubtype="0" fill="hold" nodeType="withEffect">
                                  <p:stCondLst>
                                    <p:cond delay="0"/>
                                  </p:stCondLst>
                                  <p:childTnLst>
                                    <p:set>
                                      <p:cBhvr>
                                        <p:cTn id="242" dur="1" fill="hold">
                                          <p:stCondLst>
                                            <p:cond delay="0"/>
                                          </p:stCondLst>
                                        </p:cTn>
                                        <p:tgtEl>
                                          <p:spTgt spid="76"/>
                                        </p:tgtEl>
                                        <p:attrNameLst>
                                          <p:attrName>style.visibility</p:attrName>
                                        </p:attrNameLst>
                                      </p:cBhvr>
                                      <p:to>
                                        <p:strVal val="visible"/>
                                      </p:to>
                                    </p:set>
                                    <p:animEffect transition="in" filter="fade">
                                      <p:cBhvr>
                                        <p:cTn id="243" dur="1000"/>
                                        <p:tgtEl>
                                          <p:spTgt spid="76"/>
                                        </p:tgtEl>
                                      </p:cBhvr>
                                    </p:animEffect>
                                    <p:anim calcmode="lin" valueType="num">
                                      <p:cBhvr>
                                        <p:cTn id="244" dur="1000" fill="hold"/>
                                        <p:tgtEl>
                                          <p:spTgt spid="76"/>
                                        </p:tgtEl>
                                        <p:attrNameLst>
                                          <p:attrName>ppt_x</p:attrName>
                                        </p:attrNameLst>
                                      </p:cBhvr>
                                      <p:tavLst>
                                        <p:tav tm="0">
                                          <p:val>
                                            <p:strVal val="#ppt_x"/>
                                          </p:val>
                                        </p:tav>
                                        <p:tav tm="100000">
                                          <p:val>
                                            <p:strVal val="#ppt_x"/>
                                          </p:val>
                                        </p:tav>
                                      </p:tavLst>
                                    </p:anim>
                                    <p:anim calcmode="lin" valueType="num">
                                      <p:cBhvr>
                                        <p:cTn id="245" dur="1000" fill="hold"/>
                                        <p:tgtEl>
                                          <p:spTgt spid="76"/>
                                        </p:tgtEl>
                                        <p:attrNameLst>
                                          <p:attrName>ppt_y</p:attrName>
                                        </p:attrNameLst>
                                      </p:cBhvr>
                                      <p:tavLst>
                                        <p:tav tm="0">
                                          <p:val>
                                            <p:strVal val="#ppt_y+.1"/>
                                          </p:val>
                                        </p:tav>
                                        <p:tav tm="100000">
                                          <p:val>
                                            <p:strVal val="#ppt_y"/>
                                          </p:val>
                                        </p:tav>
                                      </p:tavLst>
                                    </p:anim>
                                  </p:childTnLst>
                                </p:cTn>
                              </p:par>
                              <p:par>
                                <p:cTn id="246" presetID="42" presetClass="entr" presetSubtype="0" fill="hold" nodeType="withEffect">
                                  <p:stCondLst>
                                    <p:cond delay="0"/>
                                  </p:stCondLst>
                                  <p:childTnLst>
                                    <p:set>
                                      <p:cBhvr>
                                        <p:cTn id="247" dur="1" fill="hold">
                                          <p:stCondLst>
                                            <p:cond delay="0"/>
                                          </p:stCondLst>
                                        </p:cTn>
                                        <p:tgtEl>
                                          <p:spTgt spid="77"/>
                                        </p:tgtEl>
                                        <p:attrNameLst>
                                          <p:attrName>style.visibility</p:attrName>
                                        </p:attrNameLst>
                                      </p:cBhvr>
                                      <p:to>
                                        <p:strVal val="visible"/>
                                      </p:to>
                                    </p:set>
                                    <p:animEffect transition="in" filter="fade">
                                      <p:cBhvr>
                                        <p:cTn id="248" dur="1000"/>
                                        <p:tgtEl>
                                          <p:spTgt spid="77"/>
                                        </p:tgtEl>
                                      </p:cBhvr>
                                    </p:animEffect>
                                    <p:anim calcmode="lin" valueType="num">
                                      <p:cBhvr>
                                        <p:cTn id="249" dur="1000" fill="hold"/>
                                        <p:tgtEl>
                                          <p:spTgt spid="77"/>
                                        </p:tgtEl>
                                        <p:attrNameLst>
                                          <p:attrName>ppt_x</p:attrName>
                                        </p:attrNameLst>
                                      </p:cBhvr>
                                      <p:tavLst>
                                        <p:tav tm="0">
                                          <p:val>
                                            <p:strVal val="#ppt_x"/>
                                          </p:val>
                                        </p:tav>
                                        <p:tav tm="100000">
                                          <p:val>
                                            <p:strVal val="#ppt_x"/>
                                          </p:val>
                                        </p:tav>
                                      </p:tavLst>
                                    </p:anim>
                                    <p:anim calcmode="lin" valueType="num">
                                      <p:cBhvr>
                                        <p:cTn id="250" dur="1000" fill="hold"/>
                                        <p:tgtEl>
                                          <p:spTgt spid="77"/>
                                        </p:tgtEl>
                                        <p:attrNameLst>
                                          <p:attrName>ppt_y</p:attrName>
                                        </p:attrNameLst>
                                      </p:cBhvr>
                                      <p:tavLst>
                                        <p:tav tm="0">
                                          <p:val>
                                            <p:strVal val="#ppt_y+.1"/>
                                          </p:val>
                                        </p:tav>
                                        <p:tav tm="100000">
                                          <p:val>
                                            <p:strVal val="#ppt_y"/>
                                          </p:val>
                                        </p:tav>
                                      </p:tavLst>
                                    </p:anim>
                                  </p:childTnLst>
                                </p:cTn>
                              </p:par>
                              <p:par>
                                <p:cTn id="251" presetID="42" presetClass="entr" presetSubtype="0" fill="hold" nodeType="withEffect">
                                  <p:stCondLst>
                                    <p:cond delay="0"/>
                                  </p:stCondLst>
                                  <p:childTnLst>
                                    <p:set>
                                      <p:cBhvr>
                                        <p:cTn id="252" dur="1" fill="hold">
                                          <p:stCondLst>
                                            <p:cond delay="0"/>
                                          </p:stCondLst>
                                        </p:cTn>
                                        <p:tgtEl>
                                          <p:spTgt spid="78"/>
                                        </p:tgtEl>
                                        <p:attrNameLst>
                                          <p:attrName>style.visibility</p:attrName>
                                        </p:attrNameLst>
                                      </p:cBhvr>
                                      <p:to>
                                        <p:strVal val="visible"/>
                                      </p:to>
                                    </p:set>
                                    <p:animEffect transition="in" filter="fade">
                                      <p:cBhvr>
                                        <p:cTn id="253" dur="1000"/>
                                        <p:tgtEl>
                                          <p:spTgt spid="78"/>
                                        </p:tgtEl>
                                      </p:cBhvr>
                                    </p:animEffect>
                                    <p:anim calcmode="lin" valueType="num">
                                      <p:cBhvr>
                                        <p:cTn id="254" dur="1000" fill="hold"/>
                                        <p:tgtEl>
                                          <p:spTgt spid="78"/>
                                        </p:tgtEl>
                                        <p:attrNameLst>
                                          <p:attrName>ppt_x</p:attrName>
                                        </p:attrNameLst>
                                      </p:cBhvr>
                                      <p:tavLst>
                                        <p:tav tm="0">
                                          <p:val>
                                            <p:strVal val="#ppt_x"/>
                                          </p:val>
                                        </p:tav>
                                        <p:tav tm="100000">
                                          <p:val>
                                            <p:strVal val="#ppt_x"/>
                                          </p:val>
                                        </p:tav>
                                      </p:tavLst>
                                    </p:anim>
                                    <p:anim calcmode="lin" valueType="num">
                                      <p:cBhvr>
                                        <p:cTn id="255" dur="1000" fill="hold"/>
                                        <p:tgtEl>
                                          <p:spTgt spid="78"/>
                                        </p:tgtEl>
                                        <p:attrNameLst>
                                          <p:attrName>ppt_y</p:attrName>
                                        </p:attrNameLst>
                                      </p:cBhvr>
                                      <p:tavLst>
                                        <p:tav tm="0">
                                          <p:val>
                                            <p:strVal val="#ppt_y+.1"/>
                                          </p:val>
                                        </p:tav>
                                        <p:tav tm="100000">
                                          <p:val>
                                            <p:strVal val="#ppt_y"/>
                                          </p:val>
                                        </p:tav>
                                      </p:tavLst>
                                    </p:anim>
                                  </p:childTnLst>
                                </p:cTn>
                              </p:par>
                              <p:par>
                                <p:cTn id="256" presetID="42" presetClass="entr" presetSubtype="0" fill="hold" nodeType="withEffect">
                                  <p:stCondLst>
                                    <p:cond delay="0"/>
                                  </p:stCondLst>
                                  <p:childTnLst>
                                    <p:set>
                                      <p:cBhvr>
                                        <p:cTn id="257" dur="1" fill="hold">
                                          <p:stCondLst>
                                            <p:cond delay="0"/>
                                          </p:stCondLst>
                                        </p:cTn>
                                        <p:tgtEl>
                                          <p:spTgt spid="79"/>
                                        </p:tgtEl>
                                        <p:attrNameLst>
                                          <p:attrName>style.visibility</p:attrName>
                                        </p:attrNameLst>
                                      </p:cBhvr>
                                      <p:to>
                                        <p:strVal val="visible"/>
                                      </p:to>
                                    </p:set>
                                    <p:animEffect transition="in" filter="fade">
                                      <p:cBhvr>
                                        <p:cTn id="258" dur="1000"/>
                                        <p:tgtEl>
                                          <p:spTgt spid="79"/>
                                        </p:tgtEl>
                                      </p:cBhvr>
                                    </p:animEffect>
                                    <p:anim calcmode="lin" valueType="num">
                                      <p:cBhvr>
                                        <p:cTn id="259" dur="1000" fill="hold"/>
                                        <p:tgtEl>
                                          <p:spTgt spid="79"/>
                                        </p:tgtEl>
                                        <p:attrNameLst>
                                          <p:attrName>ppt_x</p:attrName>
                                        </p:attrNameLst>
                                      </p:cBhvr>
                                      <p:tavLst>
                                        <p:tav tm="0">
                                          <p:val>
                                            <p:strVal val="#ppt_x"/>
                                          </p:val>
                                        </p:tav>
                                        <p:tav tm="100000">
                                          <p:val>
                                            <p:strVal val="#ppt_x"/>
                                          </p:val>
                                        </p:tav>
                                      </p:tavLst>
                                    </p:anim>
                                    <p:anim calcmode="lin" valueType="num">
                                      <p:cBhvr>
                                        <p:cTn id="260" dur="1000" fill="hold"/>
                                        <p:tgtEl>
                                          <p:spTgt spid="79"/>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83"/>
                                        </p:tgtEl>
                                        <p:attrNameLst>
                                          <p:attrName>style.visibility</p:attrName>
                                        </p:attrNameLst>
                                      </p:cBhvr>
                                      <p:to>
                                        <p:strVal val="visible"/>
                                      </p:to>
                                    </p:set>
                                    <p:animEffect transition="in" filter="fade">
                                      <p:cBhvr>
                                        <p:cTn id="263" dur="1000"/>
                                        <p:tgtEl>
                                          <p:spTgt spid="83"/>
                                        </p:tgtEl>
                                      </p:cBhvr>
                                    </p:animEffect>
                                    <p:anim calcmode="lin" valueType="num">
                                      <p:cBhvr>
                                        <p:cTn id="264" dur="1000" fill="hold"/>
                                        <p:tgtEl>
                                          <p:spTgt spid="83"/>
                                        </p:tgtEl>
                                        <p:attrNameLst>
                                          <p:attrName>ppt_x</p:attrName>
                                        </p:attrNameLst>
                                      </p:cBhvr>
                                      <p:tavLst>
                                        <p:tav tm="0">
                                          <p:val>
                                            <p:strVal val="#ppt_x"/>
                                          </p:val>
                                        </p:tav>
                                        <p:tav tm="100000">
                                          <p:val>
                                            <p:strVal val="#ppt_x"/>
                                          </p:val>
                                        </p:tav>
                                      </p:tavLst>
                                    </p:anim>
                                    <p:anim calcmode="lin" valueType="num">
                                      <p:cBhvr>
                                        <p:cTn id="265" dur="1000" fill="hold"/>
                                        <p:tgtEl>
                                          <p:spTgt spid="83"/>
                                        </p:tgtEl>
                                        <p:attrNameLst>
                                          <p:attrName>ppt_y</p:attrName>
                                        </p:attrNameLst>
                                      </p:cBhvr>
                                      <p:tavLst>
                                        <p:tav tm="0">
                                          <p:val>
                                            <p:strVal val="#ppt_y+.1"/>
                                          </p:val>
                                        </p:tav>
                                        <p:tav tm="100000">
                                          <p:val>
                                            <p:strVal val="#ppt_y"/>
                                          </p:val>
                                        </p:tav>
                                      </p:tavLst>
                                    </p:anim>
                                  </p:childTnLst>
                                </p:cTn>
                              </p:par>
                              <p:par>
                                <p:cTn id="266" presetID="42" presetClass="entr" presetSubtype="0" fill="hold" grpId="0" nodeType="withEffect">
                                  <p:stCondLst>
                                    <p:cond delay="0"/>
                                  </p:stCondLst>
                                  <p:childTnLst>
                                    <p:set>
                                      <p:cBhvr>
                                        <p:cTn id="267" dur="1" fill="hold">
                                          <p:stCondLst>
                                            <p:cond delay="0"/>
                                          </p:stCondLst>
                                        </p:cTn>
                                        <p:tgtEl>
                                          <p:spTgt spid="84"/>
                                        </p:tgtEl>
                                        <p:attrNameLst>
                                          <p:attrName>style.visibility</p:attrName>
                                        </p:attrNameLst>
                                      </p:cBhvr>
                                      <p:to>
                                        <p:strVal val="visible"/>
                                      </p:to>
                                    </p:set>
                                    <p:animEffect transition="in" filter="fade">
                                      <p:cBhvr>
                                        <p:cTn id="268" dur="1000"/>
                                        <p:tgtEl>
                                          <p:spTgt spid="84"/>
                                        </p:tgtEl>
                                      </p:cBhvr>
                                    </p:animEffect>
                                    <p:anim calcmode="lin" valueType="num">
                                      <p:cBhvr>
                                        <p:cTn id="269" dur="1000" fill="hold"/>
                                        <p:tgtEl>
                                          <p:spTgt spid="84"/>
                                        </p:tgtEl>
                                        <p:attrNameLst>
                                          <p:attrName>ppt_x</p:attrName>
                                        </p:attrNameLst>
                                      </p:cBhvr>
                                      <p:tavLst>
                                        <p:tav tm="0">
                                          <p:val>
                                            <p:strVal val="#ppt_x"/>
                                          </p:val>
                                        </p:tav>
                                        <p:tav tm="100000">
                                          <p:val>
                                            <p:strVal val="#ppt_x"/>
                                          </p:val>
                                        </p:tav>
                                      </p:tavLst>
                                    </p:anim>
                                    <p:anim calcmode="lin" valueType="num">
                                      <p:cBhvr>
                                        <p:cTn id="270" dur="1000" fill="hold"/>
                                        <p:tgtEl>
                                          <p:spTgt spid="84"/>
                                        </p:tgtEl>
                                        <p:attrNameLst>
                                          <p:attrName>ppt_y</p:attrName>
                                        </p:attrNameLst>
                                      </p:cBhvr>
                                      <p:tavLst>
                                        <p:tav tm="0">
                                          <p:val>
                                            <p:strVal val="#ppt_y+.1"/>
                                          </p:val>
                                        </p:tav>
                                        <p:tav tm="100000">
                                          <p:val>
                                            <p:strVal val="#ppt_y"/>
                                          </p:val>
                                        </p:tav>
                                      </p:tavLst>
                                    </p:anim>
                                  </p:childTnLst>
                                </p:cTn>
                              </p:par>
                              <p:par>
                                <p:cTn id="271" presetID="42" presetClass="entr" presetSubtype="0" fill="hold" grpId="0" nodeType="withEffect">
                                  <p:stCondLst>
                                    <p:cond delay="0"/>
                                  </p:stCondLst>
                                  <p:childTnLst>
                                    <p:set>
                                      <p:cBhvr>
                                        <p:cTn id="272" dur="1" fill="hold">
                                          <p:stCondLst>
                                            <p:cond delay="0"/>
                                          </p:stCondLst>
                                        </p:cTn>
                                        <p:tgtEl>
                                          <p:spTgt spid="85"/>
                                        </p:tgtEl>
                                        <p:attrNameLst>
                                          <p:attrName>style.visibility</p:attrName>
                                        </p:attrNameLst>
                                      </p:cBhvr>
                                      <p:to>
                                        <p:strVal val="visible"/>
                                      </p:to>
                                    </p:set>
                                    <p:animEffect transition="in" filter="fade">
                                      <p:cBhvr>
                                        <p:cTn id="273" dur="1000"/>
                                        <p:tgtEl>
                                          <p:spTgt spid="85"/>
                                        </p:tgtEl>
                                      </p:cBhvr>
                                    </p:animEffect>
                                    <p:anim calcmode="lin" valueType="num">
                                      <p:cBhvr>
                                        <p:cTn id="274" dur="1000" fill="hold"/>
                                        <p:tgtEl>
                                          <p:spTgt spid="85"/>
                                        </p:tgtEl>
                                        <p:attrNameLst>
                                          <p:attrName>ppt_x</p:attrName>
                                        </p:attrNameLst>
                                      </p:cBhvr>
                                      <p:tavLst>
                                        <p:tav tm="0">
                                          <p:val>
                                            <p:strVal val="#ppt_x"/>
                                          </p:val>
                                        </p:tav>
                                        <p:tav tm="100000">
                                          <p:val>
                                            <p:strVal val="#ppt_x"/>
                                          </p:val>
                                        </p:tav>
                                      </p:tavLst>
                                    </p:anim>
                                    <p:anim calcmode="lin" valueType="num">
                                      <p:cBhvr>
                                        <p:cTn id="275" dur="1000" fill="hold"/>
                                        <p:tgtEl>
                                          <p:spTgt spid="85"/>
                                        </p:tgtEl>
                                        <p:attrNameLst>
                                          <p:attrName>ppt_y</p:attrName>
                                        </p:attrNameLst>
                                      </p:cBhvr>
                                      <p:tavLst>
                                        <p:tav tm="0">
                                          <p:val>
                                            <p:strVal val="#ppt_y+.1"/>
                                          </p:val>
                                        </p:tav>
                                        <p:tav tm="100000">
                                          <p:val>
                                            <p:strVal val="#ppt_y"/>
                                          </p:val>
                                        </p:tav>
                                      </p:tavLst>
                                    </p:anim>
                                  </p:childTnLst>
                                </p:cTn>
                              </p:par>
                              <p:par>
                                <p:cTn id="276" presetID="42" presetClass="entr" presetSubtype="0" fill="hold" grpId="0" nodeType="withEffect">
                                  <p:stCondLst>
                                    <p:cond delay="0"/>
                                  </p:stCondLst>
                                  <p:childTnLst>
                                    <p:set>
                                      <p:cBhvr>
                                        <p:cTn id="277" dur="1" fill="hold">
                                          <p:stCondLst>
                                            <p:cond delay="0"/>
                                          </p:stCondLst>
                                        </p:cTn>
                                        <p:tgtEl>
                                          <p:spTgt spid="86"/>
                                        </p:tgtEl>
                                        <p:attrNameLst>
                                          <p:attrName>style.visibility</p:attrName>
                                        </p:attrNameLst>
                                      </p:cBhvr>
                                      <p:to>
                                        <p:strVal val="visible"/>
                                      </p:to>
                                    </p:set>
                                    <p:animEffect transition="in" filter="fade">
                                      <p:cBhvr>
                                        <p:cTn id="278" dur="1000"/>
                                        <p:tgtEl>
                                          <p:spTgt spid="86"/>
                                        </p:tgtEl>
                                      </p:cBhvr>
                                    </p:animEffect>
                                    <p:anim calcmode="lin" valueType="num">
                                      <p:cBhvr>
                                        <p:cTn id="279" dur="1000" fill="hold"/>
                                        <p:tgtEl>
                                          <p:spTgt spid="86"/>
                                        </p:tgtEl>
                                        <p:attrNameLst>
                                          <p:attrName>ppt_x</p:attrName>
                                        </p:attrNameLst>
                                      </p:cBhvr>
                                      <p:tavLst>
                                        <p:tav tm="0">
                                          <p:val>
                                            <p:strVal val="#ppt_x"/>
                                          </p:val>
                                        </p:tav>
                                        <p:tav tm="100000">
                                          <p:val>
                                            <p:strVal val="#ppt_x"/>
                                          </p:val>
                                        </p:tav>
                                      </p:tavLst>
                                    </p:anim>
                                    <p:anim calcmode="lin" valueType="num">
                                      <p:cBhvr>
                                        <p:cTn id="280" dur="1000" fill="hold"/>
                                        <p:tgtEl>
                                          <p:spTgt spid="86"/>
                                        </p:tgtEl>
                                        <p:attrNameLst>
                                          <p:attrName>ppt_y</p:attrName>
                                        </p:attrNameLst>
                                      </p:cBhvr>
                                      <p:tavLst>
                                        <p:tav tm="0">
                                          <p:val>
                                            <p:strVal val="#ppt_y+.1"/>
                                          </p:val>
                                        </p:tav>
                                        <p:tav tm="100000">
                                          <p:val>
                                            <p:strVal val="#ppt_y"/>
                                          </p:val>
                                        </p:tav>
                                      </p:tavLst>
                                    </p:anim>
                                  </p:childTnLst>
                                </p:cTn>
                              </p:par>
                              <p:par>
                                <p:cTn id="281" presetID="42" presetClass="entr" presetSubtype="0" fill="hold" grpId="0" nodeType="withEffect">
                                  <p:stCondLst>
                                    <p:cond delay="0"/>
                                  </p:stCondLst>
                                  <p:childTnLst>
                                    <p:set>
                                      <p:cBhvr>
                                        <p:cTn id="282" dur="1" fill="hold">
                                          <p:stCondLst>
                                            <p:cond delay="0"/>
                                          </p:stCondLst>
                                        </p:cTn>
                                        <p:tgtEl>
                                          <p:spTgt spid="87"/>
                                        </p:tgtEl>
                                        <p:attrNameLst>
                                          <p:attrName>style.visibility</p:attrName>
                                        </p:attrNameLst>
                                      </p:cBhvr>
                                      <p:to>
                                        <p:strVal val="visible"/>
                                      </p:to>
                                    </p:set>
                                    <p:animEffect transition="in" filter="fade">
                                      <p:cBhvr>
                                        <p:cTn id="283" dur="1000"/>
                                        <p:tgtEl>
                                          <p:spTgt spid="87"/>
                                        </p:tgtEl>
                                      </p:cBhvr>
                                    </p:animEffect>
                                    <p:anim calcmode="lin" valueType="num">
                                      <p:cBhvr>
                                        <p:cTn id="284" dur="1000" fill="hold"/>
                                        <p:tgtEl>
                                          <p:spTgt spid="87"/>
                                        </p:tgtEl>
                                        <p:attrNameLst>
                                          <p:attrName>ppt_x</p:attrName>
                                        </p:attrNameLst>
                                      </p:cBhvr>
                                      <p:tavLst>
                                        <p:tav tm="0">
                                          <p:val>
                                            <p:strVal val="#ppt_x"/>
                                          </p:val>
                                        </p:tav>
                                        <p:tav tm="100000">
                                          <p:val>
                                            <p:strVal val="#ppt_x"/>
                                          </p:val>
                                        </p:tav>
                                      </p:tavLst>
                                    </p:anim>
                                    <p:anim calcmode="lin" valueType="num">
                                      <p:cBhvr>
                                        <p:cTn id="285" dur="1000" fill="hold"/>
                                        <p:tgtEl>
                                          <p:spTgt spid="87"/>
                                        </p:tgtEl>
                                        <p:attrNameLst>
                                          <p:attrName>ppt_y</p:attrName>
                                        </p:attrNameLst>
                                      </p:cBhvr>
                                      <p:tavLst>
                                        <p:tav tm="0">
                                          <p:val>
                                            <p:strVal val="#ppt_y+.1"/>
                                          </p:val>
                                        </p:tav>
                                        <p:tav tm="100000">
                                          <p:val>
                                            <p:strVal val="#ppt_y"/>
                                          </p:val>
                                        </p:tav>
                                      </p:tavLst>
                                    </p:anim>
                                  </p:childTnLst>
                                </p:cTn>
                              </p:par>
                              <p:par>
                                <p:cTn id="286" presetID="42" presetClass="entr" presetSubtype="0" fill="hold" grpId="0" nodeType="withEffect">
                                  <p:stCondLst>
                                    <p:cond delay="0"/>
                                  </p:stCondLst>
                                  <p:childTnLst>
                                    <p:set>
                                      <p:cBhvr>
                                        <p:cTn id="287" dur="1" fill="hold">
                                          <p:stCondLst>
                                            <p:cond delay="0"/>
                                          </p:stCondLst>
                                        </p:cTn>
                                        <p:tgtEl>
                                          <p:spTgt spid="88"/>
                                        </p:tgtEl>
                                        <p:attrNameLst>
                                          <p:attrName>style.visibility</p:attrName>
                                        </p:attrNameLst>
                                      </p:cBhvr>
                                      <p:to>
                                        <p:strVal val="visible"/>
                                      </p:to>
                                    </p:set>
                                    <p:animEffect transition="in" filter="fade">
                                      <p:cBhvr>
                                        <p:cTn id="288" dur="1000"/>
                                        <p:tgtEl>
                                          <p:spTgt spid="88"/>
                                        </p:tgtEl>
                                      </p:cBhvr>
                                    </p:animEffect>
                                    <p:anim calcmode="lin" valueType="num">
                                      <p:cBhvr>
                                        <p:cTn id="289" dur="1000" fill="hold"/>
                                        <p:tgtEl>
                                          <p:spTgt spid="88"/>
                                        </p:tgtEl>
                                        <p:attrNameLst>
                                          <p:attrName>ppt_x</p:attrName>
                                        </p:attrNameLst>
                                      </p:cBhvr>
                                      <p:tavLst>
                                        <p:tav tm="0">
                                          <p:val>
                                            <p:strVal val="#ppt_x"/>
                                          </p:val>
                                        </p:tav>
                                        <p:tav tm="100000">
                                          <p:val>
                                            <p:strVal val="#ppt_x"/>
                                          </p:val>
                                        </p:tav>
                                      </p:tavLst>
                                    </p:anim>
                                    <p:anim calcmode="lin" valueType="num">
                                      <p:cBhvr>
                                        <p:cTn id="290" dur="1000" fill="hold"/>
                                        <p:tgtEl>
                                          <p:spTgt spid="88"/>
                                        </p:tgtEl>
                                        <p:attrNameLst>
                                          <p:attrName>ppt_y</p:attrName>
                                        </p:attrNameLst>
                                      </p:cBhvr>
                                      <p:tavLst>
                                        <p:tav tm="0">
                                          <p:val>
                                            <p:strVal val="#ppt_y+.1"/>
                                          </p:val>
                                        </p:tav>
                                        <p:tav tm="100000">
                                          <p:val>
                                            <p:strVal val="#ppt_y"/>
                                          </p:val>
                                        </p:tav>
                                      </p:tavLst>
                                    </p:anim>
                                  </p:childTnLst>
                                </p:cTn>
                              </p:par>
                              <p:par>
                                <p:cTn id="291" presetID="42" presetClass="entr" presetSubtype="0" fill="hold" grpId="0" nodeType="withEffect">
                                  <p:stCondLst>
                                    <p:cond delay="0"/>
                                  </p:stCondLst>
                                  <p:childTnLst>
                                    <p:set>
                                      <p:cBhvr>
                                        <p:cTn id="292" dur="1" fill="hold">
                                          <p:stCondLst>
                                            <p:cond delay="0"/>
                                          </p:stCondLst>
                                        </p:cTn>
                                        <p:tgtEl>
                                          <p:spTgt spid="89"/>
                                        </p:tgtEl>
                                        <p:attrNameLst>
                                          <p:attrName>style.visibility</p:attrName>
                                        </p:attrNameLst>
                                      </p:cBhvr>
                                      <p:to>
                                        <p:strVal val="visible"/>
                                      </p:to>
                                    </p:set>
                                    <p:animEffect transition="in" filter="fade">
                                      <p:cBhvr>
                                        <p:cTn id="293" dur="1000"/>
                                        <p:tgtEl>
                                          <p:spTgt spid="89"/>
                                        </p:tgtEl>
                                      </p:cBhvr>
                                    </p:animEffect>
                                    <p:anim calcmode="lin" valueType="num">
                                      <p:cBhvr>
                                        <p:cTn id="294" dur="1000" fill="hold"/>
                                        <p:tgtEl>
                                          <p:spTgt spid="89"/>
                                        </p:tgtEl>
                                        <p:attrNameLst>
                                          <p:attrName>ppt_x</p:attrName>
                                        </p:attrNameLst>
                                      </p:cBhvr>
                                      <p:tavLst>
                                        <p:tav tm="0">
                                          <p:val>
                                            <p:strVal val="#ppt_x"/>
                                          </p:val>
                                        </p:tav>
                                        <p:tav tm="100000">
                                          <p:val>
                                            <p:strVal val="#ppt_x"/>
                                          </p:val>
                                        </p:tav>
                                      </p:tavLst>
                                    </p:anim>
                                    <p:anim calcmode="lin" valueType="num">
                                      <p:cBhvr>
                                        <p:cTn id="295"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96" fill="hold">
                      <p:stCondLst>
                        <p:cond delay="indefinite"/>
                      </p:stCondLst>
                      <p:childTnLst>
                        <p:par>
                          <p:cTn id="297" fill="hold">
                            <p:stCondLst>
                              <p:cond delay="0"/>
                            </p:stCondLst>
                            <p:childTnLst>
                              <p:par>
                                <p:cTn id="298" presetID="42" presetClass="entr" presetSubtype="0" fill="hold" grpId="0" nodeType="clickEffect">
                                  <p:stCondLst>
                                    <p:cond delay="0"/>
                                  </p:stCondLst>
                                  <p:childTnLst>
                                    <p:set>
                                      <p:cBhvr>
                                        <p:cTn id="299" dur="1" fill="hold">
                                          <p:stCondLst>
                                            <p:cond delay="0"/>
                                          </p:stCondLst>
                                        </p:cTn>
                                        <p:tgtEl>
                                          <p:spTgt spid="81"/>
                                        </p:tgtEl>
                                        <p:attrNameLst>
                                          <p:attrName>style.visibility</p:attrName>
                                        </p:attrNameLst>
                                      </p:cBhvr>
                                      <p:to>
                                        <p:strVal val="visible"/>
                                      </p:to>
                                    </p:set>
                                    <p:animEffect transition="in" filter="fade">
                                      <p:cBhvr>
                                        <p:cTn id="300" dur="1000"/>
                                        <p:tgtEl>
                                          <p:spTgt spid="81"/>
                                        </p:tgtEl>
                                      </p:cBhvr>
                                    </p:animEffect>
                                    <p:anim calcmode="lin" valueType="num">
                                      <p:cBhvr>
                                        <p:cTn id="301" dur="1000" fill="hold"/>
                                        <p:tgtEl>
                                          <p:spTgt spid="81"/>
                                        </p:tgtEl>
                                        <p:attrNameLst>
                                          <p:attrName>ppt_x</p:attrName>
                                        </p:attrNameLst>
                                      </p:cBhvr>
                                      <p:tavLst>
                                        <p:tav tm="0">
                                          <p:val>
                                            <p:strVal val="#ppt_x"/>
                                          </p:val>
                                        </p:tav>
                                        <p:tav tm="100000">
                                          <p:val>
                                            <p:strVal val="#ppt_x"/>
                                          </p:val>
                                        </p:tav>
                                      </p:tavLst>
                                    </p:anim>
                                    <p:anim calcmode="lin" valueType="num">
                                      <p:cBhvr>
                                        <p:cTn id="302"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presetID="42" presetClass="entr" presetSubtype="0" fill="hold" grpId="0" nodeType="clickEffect">
                                  <p:stCondLst>
                                    <p:cond delay="0"/>
                                  </p:stCondLst>
                                  <p:childTnLst>
                                    <p:set>
                                      <p:cBhvr>
                                        <p:cTn id="306" dur="1" fill="hold">
                                          <p:stCondLst>
                                            <p:cond delay="0"/>
                                          </p:stCondLst>
                                        </p:cTn>
                                        <p:tgtEl>
                                          <p:spTgt spid="82"/>
                                        </p:tgtEl>
                                        <p:attrNameLst>
                                          <p:attrName>style.visibility</p:attrName>
                                        </p:attrNameLst>
                                      </p:cBhvr>
                                      <p:to>
                                        <p:strVal val="visible"/>
                                      </p:to>
                                    </p:set>
                                    <p:animEffect transition="in" filter="fade">
                                      <p:cBhvr>
                                        <p:cTn id="307" dur="1000"/>
                                        <p:tgtEl>
                                          <p:spTgt spid="82"/>
                                        </p:tgtEl>
                                      </p:cBhvr>
                                    </p:animEffect>
                                    <p:anim calcmode="lin" valueType="num">
                                      <p:cBhvr>
                                        <p:cTn id="308" dur="1000" fill="hold"/>
                                        <p:tgtEl>
                                          <p:spTgt spid="82"/>
                                        </p:tgtEl>
                                        <p:attrNameLst>
                                          <p:attrName>ppt_x</p:attrName>
                                        </p:attrNameLst>
                                      </p:cBhvr>
                                      <p:tavLst>
                                        <p:tav tm="0">
                                          <p:val>
                                            <p:strVal val="#ppt_x"/>
                                          </p:val>
                                        </p:tav>
                                        <p:tav tm="100000">
                                          <p:val>
                                            <p:strVal val="#ppt_x"/>
                                          </p:val>
                                        </p:tav>
                                      </p:tavLst>
                                    </p:anim>
                                    <p:anim calcmode="lin" valueType="num">
                                      <p:cBhvr>
                                        <p:cTn id="30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310" fill="hold">
                      <p:stCondLst>
                        <p:cond delay="indefinite"/>
                      </p:stCondLst>
                      <p:childTnLst>
                        <p:par>
                          <p:cTn id="311" fill="hold">
                            <p:stCondLst>
                              <p:cond delay="0"/>
                            </p:stCondLst>
                            <p:childTnLst>
                              <p:par>
                                <p:cTn id="312" presetID="42" presetClass="entr" presetSubtype="0" fill="hold" nodeType="clickEffect">
                                  <p:stCondLst>
                                    <p:cond delay="0"/>
                                  </p:stCondLst>
                                  <p:childTnLst>
                                    <p:set>
                                      <p:cBhvr>
                                        <p:cTn id="313" dur="1" fill="hold">
                                          <p:stCondLst>
                                            <p:cond delay="0"/>
                                          </p:stCondLst>
                                        </p:cTn>
                                        <p:tgtEl>
                                          <p:spTgt spid="62"/>
                                        </p:tgtEl>
                                        <p:attrNameLst>
                                          <p:attrName>style.visibility</p:attrName>
                                        </p:attrNameLst>
                                      </p:cBhvr>
                                      <p:to>
                                        <p:strVal val="visible"/>
                                      </p:to>
                                    </p:set>
                                    <p:animEffect transition="in" filter="fade">
                                      <p:cBhvr>
                                        <p:cTn id="314" dur="1000"/>
                                        <p:tgtEl>
                                          <p:spTgt spid="62"/>
                                        </p:tgtEl>
                                      </p:cBhvr>
                                    </p:animEffect>
                                    <p:anim calcmode="lin" valueType="num">
                                      <p:cBhvr>
                                        <p:cTn id="315" dur="1000" fill="hold"/>
                                        <p:tgtEl>
                                          <p:spTgt spid="62"/>
                                        </p:tgtEl>
                                        <p:attrNameLst>
                                          <p:attrName>ppt_x</p:attrName>
                                        </p:attrNameLst>
                                      </p:cBhvr>
                                      <p:tavLst>
                                        <p:tav tm="0">
                                          <p:val>
                                            <p:strVal val="#ppt_x"/>
                                          </p:val>
                                        </p:tav>
                                        <p:tav tm="100000">
                                          <p:val>
                                            <p:strVal val="#ppt_x"/>
                                          </p:val>
                                        </p:tav>
                                      </p:tavLst>
                                    </p:anim>
                                    <p:anim calcmode="lin" valueType="num">
                                      <p:cBhvr>
                                        <p:cTn id="316" dur="1000" fill="hold"/>
                                        <p:tgtEl>
                                          <p:spTgt spid="62"/>
                                        </p:tgtEl>
                                        <p:attrNameLst>
                                          <p:attrName>ppt_y</p:attrName>
                                        </p:attrNameLst>
                                      </p:cBhvr>
                                      <p:tavLst>
                                        <p:tav tm="0">
                                          <p:val>
                                            <p:strVal val="#ppt_y+.1"/>
                                          </p:val>
                                        </p:tav>
                                        <p:tav tm="100000">
                                          <p:val>
                                            <p:strVal val="#ppt_y"/>
                                          </p:val>
                                        </p:tav>
                                      </p:tavLst>
                                    </p:anim>
                                  </p:childTnLst>
                                </p:cTn>
                              </p:par>
                              <p:par>
                                <p:cTn id="317" presetID="42" presetClass="entr" presetSubtype="0" fill="hold" nodeType="withEffect">
                                  <p:stCondLst>
                                    <p:cond delay="0"/>
                                  </p:stCondLst>
                                  <p:childTnLst>
                                    <p:set>
                                      <p:cBhvr>
                                        <p:cTn id="318" dur="1" fill="hold">
                                          <p:stCondLst>
                                            <p:cond delay="0"/>
                                          </p:stCondLst>
                                        </p:cTn>
                                        <p:tgtEl>
                                          <p:spTgt spid="63"/>
                                        </p:tgtEl>
                                        <p:attrNameLst>
                                          <p:attrName>style.visibility</p:attrName>
                                        </p:attrNameLst>
                                      </p:cBhvr>
                                      <p:to>
                                        <p:strVal val="visible"/>
                                      </p:to>
                                    </p:set>
                                    <p:animEffect transition="in" filter="fade">
                                      <p:cBhvr>
                                        <p:cTn id="319" dur="1000"/>
                                        <p:tgtEl>
                                          <p:spTgt spid="63"/>
                                        </p:tgtEl>
                                      </p:cBhvr>
                                    </p:animEffect>
                                    <p:anim calcmode="lin" valueType="num">
                                      <p:cBhvr>
                                        <p:cTn id="320" dur="1000" fill="hold"/>
                                        <p:tgtEl>
                                          <p:spTgt spid="63"/>
                                        </p:tgtEl>
                                        <p:attrNameLst>
                                          <p:attrName>ppt_x</p:attrName>
                                        </p:attrNameLst>
                                      </p:cBhvr>
                                      <p:tavLst>
                                        <p:tav tm="0">
                                          <p:val>
                                            <p:strVal val="#ppt_x"/>
                                          </p:val>
                                        </p:tav>
                                        <p:tav tm="100000">
                                          <p:val>
                                            <p:strVal val="#ppt_x"/>
                                          </p:val>
                                        </p:tav>
                                      </p:tavLst>
                                    </p:anim>
                                    <p:anim calcmode="lin" valueType="num">
                                      <p:cBhvr>
                                        <p:cTn id="321" dur="1000" fill="hold"/>
                                        <p:tgtEl>
                                          <p:spTgt spid="63"/>
                                        </p:tgtEl>
                                        <p:attrNameLst>
                                          <p:attrName>ppt_y</p:attrName>
                                        </p:attrNameLst>
                                      </p:cBhvr>
                                      <p:tavLst>
                                        <p:tav tm="0">
                                          <p:val>
                                            <p:strVal val="#ppt_y+.1"/>
                                          </p:val>
                                        </p:tav>
                                        <p:tav tm="100000">
                                          <p:val>
                                            <p:strVal val="#ppt_y"/>
                                          </p:val>
                                        </p:tav>
                                      </p:tavLst>
                                    </p:anim>
                                  </p:childTnLst>
                                </p:cTn>
                              </p:par>
                              <p:par>
                                <p:cTn id="322" presetID="42" presetClass="entr" presetSubtype="0" fill="hold" nodeType="withEffect">
                                  <p:stCondLst>
                                    <p:cond delay="0"/>
                                  </p:stCondLst>
                                  <p:childTnLst>
                                    <p:set>
                                      <p:cBhvr>
                                        <p:cTn id="323" dur="1" fill="hold">
                                          <p:stCondLst>
                                            <p:cond delay="0"/>
                                          </p:stCondLst>
                                        </p:cTn>
                                        <p:tgtEl>
                                          <p:spTgt spid="64"/>
                                        </p:tgtEl>
                                        <p:attrNameLst>
                                          <p:attrName>style.visibility</p:attrName>
                                        </p:attrNameLst>
                                      </p:cBhvr>
                                      <p:to>
                                        <p:strVal val="visible"/>
                                      </p:to>
                                    </p:set>
                                    <p:animEffect transition="in" filter="fade">
                                      <p:cBhvr>
                                        <p:cTn id="324" dur="1000"/>
                                        <p:tgtEl>
                                          <p:spTgt spid="64"/>
                                        </p:tgtEl>
                                      </p:cBhvr>
                                    </p:animEffect>
                                    <p:anim calcmode="lin" valueType="num">
                                      <p:cBhvr>
                                        <p:cTn id="325" dur="1000" fill="hold"/>
                                        <p:tgtEl>
                                          <p:spTgt spid="64"/>
                                        </p:tgtEl>
                                        <p:attrNameLst>
                                          <p:attrName>ppt_x</p:attrName>
                                        </p:attrNameLst>
                                      </p:cBhvr>
                                      <p:tavLst>
                                        <p:tav tm="0">
                                          <p:val>
                                            <p:strVal val="#ppt_x"/>
                                          </p:val>
                                        </p:tav>
                                        <p:tav tm="100000">
                                          <p:val>
                                            <p:strVal val="#ppt_x"/>
                                          </p:val>
                                        </p:tav>
                                      </p:tavLst>
                                    </p:anim>
                                    <p:anim calcmode="lin" valueType="num">
                                      <p:cBhvr>
                                        <p:cTn id="326" dur="1000" fill="hold"/>
                                        <p:tgtEl>
                                          <p:spTgt spid="64"/>
                                        </p:tgtEl>
                                        <p:attrNameLst>
                                          <p:attrName>ppt_y</p:attrName>
                                        </p:attrNameLst>
                                      </p:cBhvr>
                                      <p:tavLst>
                                        <p:tav tm="0">
                                          <p:val>
                                            <p:strVal val="#ppt_y+.1"/>
                                          </p:val>
                                        </p:tav>
                                        <p:tav tm="100000">
                                          <p:val>
                                            <p:strVal val="#ppt_y"/>
                                          </p:val>
                                        </p:tav>
                                      </p:tavLst>
                                    </p:anim>
                                  </p:childTnLst>
                                </p:cTn>
                              </p:par>
                              <p:par>
                                <p:cTn id="327" presetID="42" presetClass="entr" presetSubtype="0" fill="hold" grpId="0" nodeType="withEffect">
                                  <p:stCondLst>
                                    <p:cond delay="0"/>
                                  </p:stCondLst>
                                  <p:childTnLst>
                                    <p:set>
                                      <p:cBhvr>
                                        <p:cTn id="328" dur="1" fill="hold">
                                          <p:stCondLst>
                                            <p:cond delay="0"/>
                                          </p:stCondLst>
                                        </p:cTn>
                                        <p:tgtEl>
                                          <p:spTgt spid="65"/>
                                        </p:tgtEl>
                                        <p:attrNameLst>
                                          <p:attrName>style.visibility</p:attrName>
                                        </p:attrNameLst>
                                      </p:cBhvr>
                                      <p:to>
                                        <p:strVal val="visible"/>
                                      </p:to>
                                    </p:set>
                                    <p:animEffect transition="in" filter="fade">
                                      <p:cBhvr>
                                        <p:cTn id="329" dur="1000"/>
                                        <p:tgtEl>
                                          <p:spTgt spid="65"/>
                                        </p:tgtEl>
                                      </p:cBhvr>
                                    </p:animEffect>
                                    <p:anim calcmode="lin" valueType="num">
                                      <p:cBhvr>
                                        <p:cTn id="330" dur="1000" fill="hold"/>
                                        <p:tgtEl>
                                          <p:spTgt spid="65"/>
                                        </p:tgtEl>
                                        <p:attrNameLst>
                                          <p:attrName>ppt_x</p:attrName>
                                        </p:attrNameLst>
                                      </p:cBhvr>
                                      <p:tavLst>
                                        <p:tav tm="0">
                                          <p:val>
                                            <p:strVal val="#ppt_x"/>
                                          </p:val>
                                        </p:tav>
                                        <p:tav tm="100000">
                                          <p:val>
                                            <p:strVal val="#ppt_x"/>
                                          </p:val>
                                        </p:tav>
                                      </p:tavLst>
                                    </p:anim>
                                    <p:anim calcmode="lin" valueType="num">
                                      <p:cBhvr>
                                        <p:cTn id="331" dur="1000" fill="hold"/>
                                        <p:tgtEl>
                                          <p:spTgt spid="65"/>
                                        </p:tgtEl>
                                        <p:attrNameLst>
                                          <p:attrName>ppt_y</p:attrName>
                                        </p:attrNameLst>
                                      </p:cBhvr>
                                      <p:tavLst>
                                        <p:tav tm="0">
                                          <p:val>
                                            <p:strVal val="#ppt_y+.1"/>
                                          </p:val>
                                        </p:tav>
                                        <p:tav tm="100000">
                                          <p:val>
                                            <p:strVal val="#ppt_y"/>
                                          </p:val>
                                        </p:tav>
                                      </p:tavLst>
                                    </p:anim>
                                  </p:childTnLst>
                                </p:cTn>
                              </p:par>
                              <p:par>
                                <p:cTn id="332" presetID="42" presetClass="entr" presetSubtype="0" fill="hold" grpId="0" nodeType="withEffect">
                                  <p:stCondLst>
                                    <p:cond delay="0"/>
                                  </p:stCondLst>
                                  <p:childTnLst>
                                    <p:set>
                                      <p:cBhvr>
                                        <p:cTn id="333" dur="1" fill="hold">
                                          <p:stCondLst>
                                            <p:cond delay="0"/>
                                          </p:stCondLst>
                                        </p:cTn>
                                        <p:tgtEl>
                                          <p:spTgt spid="66"/>
                                        </p:tgtEl>
                                        <p:attrNameLst>
                                          <p:attrName>style.visibility</p:attrName>
                                        </p:attrNameLst>
                                      </p:cBhvr>
                                      <p:to>
                                        <p:strVal val="visible"/>
                                      </p:to>
                                    </p:set>
                                    <p:animEffect transition="in" filter="fade">
                                      <p:cBhvr>
                                        <p:cTn id="334" dur="1000"/>
                                        <p:tgtEl>
                                          <p:spTgt spid="66"/>
                                        </p:tgtEl>
                                      </p:cBhvr>
                                    </p:animEffect>
                                    <p:anim calcmode="lin" valueType="num">
                                      <p:cBhvr>
                                        <p:cTn id="335" dur="1000" fill="hold"/>
                                        <p:tgtEl>
                                          <p:spTgt spid="66"/>
                                        </p:tgtEl>
                                        <p:attrNameLst>
                                          <p:attrName>ppt_x</p:attrName>
                                        </p:attrNameLst>
                                      </p:cBhvr>
                                      <p:tavLst>
                                        <p:tav tm="0">
                                          <p:val>
                                            <p:strVal val="#ppt_x"/>
                                          </p:val>
                                        </p:tav>
                                        <p:tav tm="100000">
                                          <p:val>
                                            <p:strVal val="#ppt_x"/>
                                          </p:val>
                                        </p:tav>
                                      </p:tavLst>
                                    </p:anim>
                                    <p:anim calcmode="lin" valueType="num">
                                      <p:cBhvr>
                                        <p:cTn id="336" dur="1000" fill="hold"/>
                                        <p:tgtEl>
                                          <p:spTgt spid="66"/>
                                        </p:tgtEl>
                                        <p:attrNameLst>
                                          <p:attrName>ppt_y</p:attrName>
                                        </p:attrNameLst>
                                      </p:cBhvr>
                                      <p:tavLst>
                                        <p:tav tm="0">
                                          <p:val>
                                            <p:strVal val="#ppt_y+.1"/>
                                          </p:val>
                                        </p:tav>
                                        <p:tav tm="100000">
                                          <p:val>
                                            <p:strVal val="#ppt_y"/>
                                          </p:val>
                                        </p:tav>
                                      </p:tavLst>
                                    </p:anim>
                                  </p:childTnLst>
                                </p:cTn>
                              </p:par>
                              <p:par>
                                <p:cTn id="337" presetID="42" presetClass="entr" presetSubtype="0" fill="hold" grpId="0" nodeType="withEffect">
                                  <p:stCondLst>
                                    <p:cond delay="0"/>
                                  </p:stCondLst>
                                  <p:childTnLst>
                                    <p:set>
                                      <p:cBhvr>
                                        <p:cTn id="338" dur="1" fill="hold">
                                          <p:stCondLst>
                                            <p:cond delay="0"/>
                                          </p:stCondLst>
                                        </p:cTn>
                                        <p:tgtEl>
                                          <p:spTgt spid="67"/>
                                        </p:tgtEl>
                                        <p:attrNameLst>
                                          <p:attrName>style.visibility</p:attrName>
                                        </p:attrNameLst>
                                      </p:cBhvr>
                                      <p:to>
                                        <p:strVal val="visible"/>
                                      </p:to>
                                    </p:set>
                                    <p:animEffect transition="in" filter="fade">
                                      <p:cBhvr>
                                        <p:cTn id="339" dur="1000"/>
                                        <p:tgtEl>
                                          <p:spTgt spid="67"/>
                                        </p:tgtEl>
                                      </p:cBhvr>
                                    </p:animEffect>
                                    <p:anim calcmode="lin" valueType="num">
                                      <p:cBhvr>
                                        <p:cTn id="340" dur="1000" fill="hold"/>
                                        <p:tgtEl>
                                          <p:spTgt spid="67"/>
                                        </p:tgtEl>
                                        <p:attrNameLst>
                                          <p:attrName>ppt_x</p:attrName>
                                        </p:attrNameLst>
                                      </p:cBhvr>
                                      <p:tavLst>
                                        <p:tav tm="0">
                                          <p:val>
                                            <p:strVal val="#ppt_x"/>
                                          </p:val>
                                        </p:tav>
                                        <p:tav tm="100000">
                                          <p:val>
                                            <p:strVal val="#ppt_x"/>
                                          </p:val>
                                        </p:tav>
                                      </p:tavLst>
                                    </p:anim>
                                    <p:anim calcmode="lin" valueType="num">
                                      <p:cBhvr>
                                        <p:cTn id="341" dur="1000" fill="hold"/>
                                        <p:tgtEl>
                                          <p:spTgt spid="67"/>
                                        </p:tgtEl>
                                        <p:attrNameLst>
                                          <p:attrName>ppt_y</p:attrName>
                                        </p:attrNameLst>
                                      </p:cBhvr>
                                      <p:tavLst>
                                        <p:tav tm="0">
                                          <p:val>
                                            <p:strVal val="#ppt_y+.1"/>
                                          </p:val>
                                        </p:tav>
                                        <p:tav tm="100000">
                                          <p:val>
                                            <p:strVal val="#ppt_y"/>
                                          </p:val>
                                        </p:tav>
                                      </p:tavLst>
                                    </p:anim>
                                  </p:childTnLst>
                                </p:cTn>
                              </p:par>
                              <p:par>
                                <p:cTn id="342" presetID="42" presetClass="entr" presetSubtype="0" fill="hold" grpId="0" nodeType="withEffect">
                                  <p:stCondLst>
                                    <p:cond delay="0"/>
                                  </p:stCondLst>
                                  <p:childTnLst>
                                    <p:set>
                                      <p:cBhvr>
                                        <p:cTn id="343" dur="1" fill="hold">
                                          <p:stCondLst>
                                            <p:cond delay="0"/>
                                          </p:stCondLst>
                                        </p:cTn>
                                        <p:tgtEl>
                                          <p:spTgt spid="68"/>
                                        </p:tgtEl>
                                        <p:attrNameLst>
                                          <p:attrName>style.visibility</p:attrName>
                                        </p:attrNameLst>
                                      </p:cBhvr>
                                      <p:to>
                                        <p:strVal val="visible"/>
                                      </p:to>
                                    </p:set>
                                    <p:animEffect transition="in" filter="fade">
                                      <p:cBhvr>
                                        <p:cTn id="344" dur="1000"/>
                                        <p:tgtEl>
                                          <p:spTgt spid="68"/>
                                        </p:tgtEl>
                                      </p:cBhvr>
                                    </p:animEffect>
                                    <p:anim calcmode="lin" valueType="num">
                                      <p:cBhvr>
                                        <p:cTn id="345" dur="1000" fill="hold"/>
                                        <p:tgtEl>
                                          <p:spTgt spid="68"/>
                                        </p:tgtEl>
                                        <p:attrNameLst>
                                          <p:attrName>ppt_x</p:attrName>
                                        </p:attrNameLst>
                                      </p:cBhvr>
                                      <p:tavLst>
                                        <p:tav tm="0">
                                          <p:val>
                                            <p:strVal val="#ppt_x"/>
                                          </p:val>
                                        </p:tav>
                                        <p:tav tm="100000">
                                          <p:val>
                                            <p:strVal val="#ppt_x"/>
                                          </p:val>
                                        </p:tav>
                                      </p:tavLst>
                                    </p:anim>
                                    <p:anim calcmode="lin" valueType="num">
                                      <p:cBhvr>
                                        <p:cTn id="346" dur="1000" fill="hold"/>
                                        <p:tgtEl>
                                          <p:spTgt spid="6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69"/>
                                        </p:tgtEl>
                                        <p:attrNameLst>
                                          <p:attrName>style.visibility</p:attrName>
                                        </p:attrNameLst>
                                      </p:cBhvr>
                                      <p:to>
                                        <p:strVal val="visible"/>
                                      </p:to>
                                    </p:set>
                                    <p:animEffect transition="in" filter="fade">
                                      <p:cBhvr>
                                        <p:cTn id="349" dur="1000"/>
                                        <p:tgtEl>
                                          <p:spTgt spid="69"/>
                                        </p:tgtEl>
                                      </p:cBhvr>
                                    </p:animEffect>
                                    <p:anim calcmode="lin" valueType="num">
                                      <p:cBhvr>
                                        <p:cTn id="350" dur="1000" fill="hold"/>
                                        <p:tgtEl>
                                          <p:spTgt spid="69"/>
                                        </p:tgtEl>
                                        <p:attrNameLst>
                                          <p:attrName>ppt_x</p:attrName>
                                        </p:attrNameLst>
                                      </p:cBhvr>
                                      <p:tavLst>
                                        <p:tav tm="0">
                                          <p:val>
                                            <p:strVal val="#ppt_x"/>
                                          </p:val>
                                        </p:tav>
                                        <p:tav tm="100000">
                                          <p:val>
                                            <p:strVal val="#ppt_x"/>
                                          </p:val>
                                        </p:tav>
                                      </p:tavLst>
                                    </p:anim>
                                    <p:anim calcmode="lin" valueType="num">
                                      <p:cBhvr>
                                        <p:cTn id="351" dur="1000" fill="hold"/>
                                        <p:tgtEl>
                                          <p:spTgt spid="6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70"/>
                                        </p:tgtEl>
                                        <p:attrNameLst>
                                          <p:attrName>style.visibility</p:attrName>
                                        </p:attrNameLst>
                                      </p:cBhvr>
                                      <p:to>
                                        <p:strVal val="visible"/>
                                      </p:to>
                                    </p:set>
                                    <p:animEffect transition="in" filter="fade">
                                      <p:cBhvr>
                                        <p:cTn id="354" dur="1000"/>
                                        <p:tgtEl>
                                          <p:spTgt spid="70"/>
                                        </p:tgtEl>
                                      </p:cBhvr>
                                    </p:animEffect>
                                    <p:anim calcmode="lin" valueType="num">
                                      <p:cBhvr>
                                        <p:cTn id="355" dur="1000" fill="hold"/>
                                        <p:tgtEl>
                                          <p:spTgt spid="70"/>
                                        </p:tgtEl>
                                        <p:attrNameLst>
                                          <p:attrName>ppt_x</p:attrName>
                                        </p:attrNameLst>
                                      </p:cBhvr>
                                      <p:tavLst>
                                        <p:tav tm="0">
                                          <p:val>
                                            <p:strVal val="#ppt_x"/>
                                          </p:val>
                                        </p:tav>
                                        <p:tav tm="100000">
                                          <p:val>
                                            <p:strVal val="#ppt_x"/>
                                          </p:val>
                                        </p:tav>
                                      </p:tavLst>
                                    </p:anim>
                                    <p:anim calcmode="lin" valueType="num">
                                      <p:cBhvr>
                                        <p:cTn id="356" dur="1000" fill="hold"/>
                                        <p:tgtEl>
                                          <p:spTgt spid="7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71"/>
                                        </p:tgtEl>
                                        <p:attrNameLst>
                                          <p:attrName>style.visibility</p:attrName>
                                        </p:attrNameLst>
                                      </p:cBhvr>
                                      <p:to>
                                        <p:strVal val="visible"/>
                                      </p:to>
                                    </p:set>
                                    <p:animEffect transition="in" filter="fade">
                                      <p:cBhvr>
                                        <p:cTn id="359" dur="1000"/>
                                        <p:tgtEl>
                                          <p:spTgt spid="71"/>
                                        </p:tgtEl>
                                      </p:cBhvr>
                                    </p:animEffect>
                                    <p:anim calcmode="lin" valueType="num">
                                      <p:cBhvr>
                                        <p:cTn id="360" dur="1000" fill="hold"/>
                                        <p:tgtEl>
                                          <p:spTgt spid="71"/>
                                        </p:tgtEl>
                                        <p:attrNameLst>
                                          <p:attrName>ppt_x</p:attrName>
                                        </p:attrNameLst>
                                      </p:cBhvr>
                                      <p:tavLst>
                                        <p:tav tm="0">
                                          <p:val>
                                            <p:strVal val="#ppt_x"/>
                                          </p:val>
                                        </p:tav>
                                        <p:tav tm="100000">
                                          <p:val>
                                            <p:strVal val="#ppt_x"/>
                                          </p:val>
                                        </p:tav>
                                      </p:tavLst>
                                    </p:anim>
                                    <p:anim calcmode="lin" valueType="num">
                                      <p:cBhvr>
                                        <p:cTn id="361" dur="1000" fill="hold"/>
                                        <p:tgtEl>
                                          <p:spTgt spid="7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72"/>
                                        </p:tgtEl>
                                        <p:attrNameLst>
                                          <p:attrName>style.visibility</p:attrName>
                                        </p:attrNameLst>
                                      </p:cBhvr>
                                      <p:to>
                                        <p:strVal val="visible"/>
                                      </p:to>
                                    </p:set>
                                    <p:animEffect transition="in" filter="fade">
                                      <p:cBhvr>
                                        <p:cTn id="364" dur="1000"/>
                                        <p:tgtEl>
                                          <p:spTgt spid="72"/>
                                        </p:tgtEl>
                                      </p:cBhvr>
                                    </p:animEffect>
                                    <p:anim calcmode="lin" valueType="num">
                                      <p:cBhvr>
                                        <p:cTn id="365" dur="1000" fill="hold"/>
                                        <p:tgtEl>
                                          <p:spTgt spid="72"/>
                                        </p:tgtEl>
                                        <p:attrNameLst>
                                          <p:attrName>ppt_x</p:attrName>
                                        </p:attrNameLst>
                                      </p:cBhvr>
                                      <p:tavLst>
                                        <p:tav tm="0">
                                          <p:val>
                                            <p:strVal val="#ppt_x"/>
                                          </p:val>
                                        </p:tav>
                                        <p:tav tm="100000">
                                          <p:val>
                                            <p:strVal val="#ppt_x"/>
                                          </p:val>
                                        </p:tav>
                                      </p:tavLst>
                                    </p:anim>
                                    <p:anim calcmode="lin" valueType="num">
                                      <p:cBhvr>
                                        <p:cTn id="366" dur="1000" fill="hold"/>
                                        <p:tgtEl>
                                          <p:spTgt spid="72"/>
                                        </p:tgtEl>
                                        <p:attrNameLst>
                                          <p:attrName>ppt_y</p:attrName>
                                        </p:attrNameLst>
                                      </p:cBhvr>
                                      <p:tavLst>
                                        <p:tav tm="0">
                                          <p:val>
                                            <p:strVal val="#ppt_y+.1"/>
                                          </p:val>
                                        </p:tav>
                                        <p:tav tm="100000">
                                          <p:val>
                                            <p:strVal val="#ppt_y"/>
                                          </p:val>
                                        </p:tav>
                                      </p:tavLst>
                                    </p:anim>
                                  </p:childTnLst>
                                </p:cTn>
                              </p:par>
                              <p:par>
                                <p:cTn id="367" presetID="42" presetClass="entr" presetSubtype="0" fill="hold" nodeType="withEffect">
                                  <p:stCondLst>
                                    <p:cond delay="0"/>
                                  </p:stCondLst>
                                  <p:childTnLst>
                                    <p:set>
                                      <p:cBhvr>
                                        <p:cTn id="368" dur="1" fill="hold">
                                          <p:stCondLst>
                                            <p:cond delay="0"/>
                                          </p:stCondLst>
                                        </p:cTn>
                                        <p:tgtEl>
                                          <p:spTgt spid="73"/>
                                        </p:tgtEl>
                                        <p:attrNameLst>
                                          <p:attrName>style.visibility</p:attrName>
                                        </p:attrNameLst>
                                      </p:cBhvr>
                                      <p:to>
                                        <p:strVal val="visible"/>
                                      </p:to>
                                    </p:set>
                                    <p:animEffect transition="in" filter="fade">
                                      <p:cBhvr>
                                        <p:cTn id="369" dur="1000"/>
                                        <p:tgtEl>
                                          <p:spTgt spid="73"/>
                                        </p:tgtEl>
                                      </p:cBhvr>
                                    </p:animEffect>
                                    <p:anim calcmode="lin" valueType="num">
                                      <p:cBhvr>
                                        <p:cTn id="370" dur="1000" fill="hold"/>
                                        <p:tgtEl>
                                          <p:spTgt spid="73"/>
                                        </p:tgtEl>
                                        <p:attrNameLst>
                                          <p:attrName>ppt_x</p:attrName>
                                        </p:attrNameLst>
                                      </p:cBhvr>
                                      <p:tavLst>
                                        <p:tav tm="0">
                                          <p:val>
                                            <p:strVal val="#ppt_x"/>
                                          </p:val>
                                        </p:tav>
                                        <p:tav tm="100000">
                                          <p:val>
                                            <p:strVal val="#ppt_x"/>
                                          </p:val>
                                        </p:tav>
                                      </p:tavLst>
                                    </p:anim>
                                    <p:anim calcmode="lin" valueType="num">
                                      <p:cBhvr>
                                        <p:cTn id="371" dur="1000" fill="hold"/>
                                        <p:tgtEl>
                                          <p:spTgt spid="73"/>
                                        </p:tgtEl>
                                        <p:attrNameLst>
                                          <p:attrName>ppt_y</p:attrName>
                                        </p:attrNameLst>
                                      </p:cBhvr>
                                      <p:tavLst>
                                        <p:tav tm="0">
                                          <p:val>
                                            <p:strVal val="#ppt_y+.1"/>
                                          </p:val>
                                        </p:tav>
                                        <p:tav tm="100000">
                                          <p:val>
                                            <p:strVal val="#ppt_y"/>
                                          </p:val>
                                        </p:tav>
                                      </p:tavLst>
                                    </p:anim>
                                  </p:childTnLst>
                                </p:cTn>
                              </p:par>
                              <p:par>
                                <p:cTn id="372" presetID="42" presetClass="entr" presetSubtype="0" fill="hold" nodeType="withEffect">
                                  <p:stCondLst>
                                    <p:cond delay="0"/>
                                  </p:stCondLst>
                                  <p:childTnLst>
                                    <p:set>
                                      <p:cBhvr>
                                        <p:cTn id="373" dur="1" fill="hold">
                                          <p:stCondLst>
                                            <p:cond delay="0"/>
                                          </p:stCondLst>
                                        </p:cTn>
                                        <p:tgtEl>
                                          <p:spTgt spid="80"/>
                                        </p:tgtEl>
                                        <p:attrNameLst>
                                          <p:attrName>style.visibility</p:attrName>
                                        </p:attrNameLst>
                                      </p:cBhvr>
                                      <p:to>
                                        <p:strVal val="visible"/>
                                      </p:to>
                                    </p:set>
                                    <p:animEffect transition="in" filter="fade">
                                      <p:cBhvr>
                                        <p:cTn id="374" dur="1000"/>
                                        <p:tgtEl>
                                          <p:spTgt spid="80"/>
                                        </p:tgtEl>
                                      </p:cBhvr>
                                    </p:animEffect>
                                    <p:anim calcmode="lin" valueType="num">
                                      <p:cBhvr>
                                        <p:cTn id="375" dur="1000" fill="hold"/>
                                        <p:tgtEl>
                                          <p:spTgt spid="80"/>
                                        </p:tgtEl>
                                        <p:attrNameLst>
                                          <p:attrName>ppt_x</p:attrName>
                                        </p:attrNameLst>
                                      </p:cBhvr>
                                      <p:tavLst>
                                        <p:tav tm="0">
                                          <p:val>
                                            <p:strVal val="#ppt_x"/>
                                          </p:val>
                                        </p:tav>
                                        <p:tav tm="100000">
                                          <p:val>
                                            <p:strVal val="#ppt_x"/>
                                          </p:val>
                                        </p:tav>
                                      </p:tavLst>
                                    </p:anim>
                                    <p:anim calcmode="lin" valueType="num">
                                      <p:cBhvr>
                                        <p:cTn id="376" dur="1000" fill="hold"/>
                                        <p:tgtEl>
                                          <p:spTgt spid="80"/>
                                        </p:tgtEl>
                                        <p:attrNameLst>
                                          <p:attrName>ppt_y</p:attrName>
                                        </p:attrNameLst>
                                      </p:cBhvr>
                                      <p:tavLst>
                                        <p:tav tm="0">
                                          <p:val>
                                            <p:strVal val="#ppt_y+.1"/>
                                          </p:val>
                                        </p:tav>
                                        <p:tav tm="100000">
                                          <p:val>
                                            <p:strVal val="#ppt_y"/>
                                          </p:val>
                                        </p:tav>
                                      </p:tavLst>
                                    </p:anim>
                                  </p:childTnLst>
                                </p:cTn>
                              </p:par>
                              <p:par>
                                <p:cTn id="377" presetID="42" presetClass="entr" presetSubtype="0" fill="hold" nodeType="withEffect">
                                  <p:stCondLst>
                                    <p:cond delay="0"/>
                                  </p:stCondLst>
                                  <p:childTnLst>
                                    <p:set>
                                      <p:cBhvr>
                                        <p:cTn id="378" dur="1" fill="hold">
                                          <p:stCondLst>
                                            <p:cond delay="0"/>
                                          </p:stCondLst>
                                        </p:cTn>
                                        <p:tgtEl>
                                          <p:spTgt spid="90"/>
                                        </p:tgtEl>
                                        <p:attrNameLst>
                                          <p:attrName>style.visibility</p:attrName>
                                        </p:attrNameLst>
                                      </p:cBhvr>
                                      <p:to>
                                        <p:strVal val="visible"/>
                                      </p:to>
                                    </p:set>
                                    <p:animEffect transition="in" filter="fade">
                                      <p:cBhvr>
                                        <p:cTn id="379" dur="1000"/>
                                        <p:tgtEl>
                                          <p:spTgt spid="90"/>
                                        </p:tgtEl>
                                      </p:cBhvr>
                                    </p:animEffect>
                                    <p:anim calcmode="lin" valueType="num">
                                      <p:cBhvr>
                                        <p:cTn id="380" dur="1000" fill="hold"/>
                                        <p:tgtEl>
                                          <p:spTgt spid="90"/>
                                        </p:tgtEl>
                                        <p:attrNameLst>
                                          <p:attrName>ppt_x</p:attrName>
                                        </p:attrNameLst>
                                      </p:cBhvr>
                                      <p:tavLst>
                                        <p:tav tm="0">
                                          <p:val>
                                            <p:strVal val="#ppt_x"/>
                                          </p:val>
                                        </p:tav>
                                        <p:tav tm="100000">
                                          <p:val>
                                            <p:strVal val="#ppt_x"/>
                                          </p:val>
                                        </p:tav>
                                      </p:tavLst>
                                    </p:anim>
                                    <p:anim calcmode="lin" valueType="num">
                                      <p:cBhvr>
                                        <p:cTn id="381" dur="1000" fill="hold"/>
                                        <p:tgtEl>
                                          <p:spTgt spid="90"/>
                                        </p:tgtEl>
                                        <p:attrNameLst>
                                          <p:attrName>ppt_y</p:attrName>
                                        </p:attrNameLst>
                                      </p:cBhvr>
                                      <p:tavLst>
                                        <p:tav tm="0">
                                          <p:val>
                                            <p:strVal val="#ppt_y+.1"/>
                                          </p:val>
                                        </p:tav>
                                        <p:tav tm="100000">
                                          <p:val>
                                            <p:strVal val="#ppt_y"/>
                                          </p:val>
                                        </p:tav>
                                      </p:tavLst>
                                    </p:anim>
                                  </p:childTnLst>
                                </p:cTn>
                              </p:par>
                              <p:par>
                                <p:cTn id="382" presetID="42" presetClass="entr" presetSubtype="0" fill="hold" nodeType="withEffect">
                                  <p:stCondLst>
                                    <p:cond delay="0"/>
                                  </p:stCondLst>
                                  <p:childTnLst>
                                    <p:set>
                                      <p:cBhvr>
                                        <p:cTn id="383" dur="1" fill="hold">
                                          <p:stCondLst>
                                            <p:cond delay="0"/>
                                          </p:stCondLst>
                                        </p:cTn>
                                        <p:tgtEl>
                                          <p:spTgt spid="91"/>
                                        </p:tgtEl>
                                        <p:attrNameLst>
                                          <p:attrName>style.visibility</p:attrName>
                                        </p:attrNameLst>
                                      </p:cBhvr>
                                      <p:to>
                                        <p:strVal val="visible"/>
                                      </p:to>
                                    </p:set>
                                    <p:animEffect transition="in" filter="fade">
                                      <p:cBhvr>
                                        <p:cTn id="384" dur="1000"/>
                                        <p:tgtEl>
                                          <p:spTgt spid="91"/>
                                        </p:tgtEl>
                                      </p:cBhvr>
                                    </p:animEffect>
                                    <p:anim calcmode="lin" valueType="num">
                                      <p:cBhvr>
                                        <p:cTn id="385" dur="1000" fill="hold"/>
                                        <p:tgtEl>
                                          <p:spTgt spid="91"/>
                                        </p:tgtEl>
                                        <p:attrNameLst>
                                          <p:attrName>ppt_x</p:attrName>
                                        </p:attrNameLst>
                                      </p:cBhvr>
                                      <p:tavLst>
                                        <p:tav tm="0">
                                          <p:val>
                                            <p:strVal val="#ppt_x"/>
                                          </p:val>
                                        </p:tav>
                                        <p:tav tm="100000">
                                          <p:val>
                                            <p:strVal val="#ppt_x"/>
                                          </p:val>
                                        </p:tav>
                                      </p:tavLst>
                                    </p:anim>
                                    <p:anim calcmode="lin" valueType="num">
                                      <p:cBhvr>
                                        <p:cTn id="386" dur="1000" fill="hold"/>
                                        <p:tgtEl>
                                          <p:spTgt spid="91"/>
                                        </p:tgtEl>
                                        <p:attrNameLst>
                                          <p:attrName>ppt_y</p:attrName>
                                        </p:attrNameLst>
                                      </p:cBhvr>
                                      <p:tavLst>
                                        <p:tav tm="0">
                                          <p:val>
                                            <p:strVal val="#ppt_y+.1"/>
                                          </p:val>
                                        </p:tav>
                                        <p:tav tm="100000">
                                          <p:val>
                                            <p:strVal val="#ppt_y"/>
                                          </p:val>
                                        </p:tav>
                                      </p:tavLst>
                                    </p:anim>
                                  </p:childTnLst>
                                </p:cTn>
                              </p:par>
                              <p:par>
                                <p:cTn id="387" presetID="42" presetClass="entr" presetSubtype="0" fill="hold" nodeType="withEffect">
                                  <p:stCondLst>
                                    <p:cond delay="0"/>
                                  </p:stCondLst>
                                  <p:childTnLst>
                                    <p:set>
                                      <p:cBhvr>
                                        <p:cTn id="388" dur="1" fill="hold">
                                          <p:stCondLst>
                                            <p:cond delay="0"/>
                                          </p:stCondLst>
                                        </p:cTn>
                                        <p:tgtEl>
                                          <p:spTgt spid="92"/>
                                        </p:tgtEl>
                                        <p:attrNameLst>
                                          <p:attrName>style.visibility</p:attrName>
                                        </p:attrNameLst>
                                      </p:cBhvr>
                                      <p:to>
                                        <p:strVal val="visible"/>
                                      </p:to>
                                    </p:set>
                                    <p:animEffect transition="in" filter="fade">
                                      <p:cBhvr>
                                        <p:cTn id="389" dur="1000"/>
                                        <p:tgtEl>
                                          <p:spTgt spid="92"/>
                                        </p:tgtEl>
                                      </p:cBhvr>
                                    </p:animEffect>
                                    <p:anim calcmode="lin" valueType="num">
                                      <p:cBhvr>
                                        <p:cTn id="390" dur="1000" fill="hold"/>
                                        <p:tgtEl>
                                          <p:spTgt spid="92"/>
                                        </p:tgtEl>
                                        <p:attrNameLst>
                                          <p:attrName>ppt_x</p:attrName>
                                        </p:attrNameLst>
                                      </p:cBhvr>
                                      <p:tavLst>
                                        <p:tav tm="0">
                                          <p:val>
                                            <p:strVal val="#ppt_x"/>
                                          </p:val>
                                        </p:tav>
                                        <p:tav tm="100000">
                                          <p:val>
                                            <p:strVal val="#ppt_x"/>
                                          </p:val>
                                        </p:tav>
                                      </p:tavLst>
                                    </p:anim>
                                    <p:anim calcmode="lin" valueType="num">
                                      <p:cBhvr>
                                        <p:cTn id="391" dur="1000" fill="hold"/>
                                        <p:tgtEl>
                                          <p:spTgt spid="92"/>
                                        </p:tgtEl>
                                        <p:attrNameLst>
                                          <p:attrName>ppt_y</p:attrName>
                                        </p:attrNameLst>
                                      </p:cBhvr>
                                      <p:tavLst>
                                        <p:tav tm="0">
                                          <p:val>
                                            <p:strVal val="#ppt_y+.1"/>
                                          </p:val>
                                        </p:tav>
                                        <p:tav tm="100000">
                                          <p:val>
                                            <p:strVal val="#ppt_y"/>
                                          </p:val>
                                        </p:tav>
                                      </p:tavLst>
                                    </p:anim>
                                  </p:childTnLst>
                                </p:cTn>
                              </p:par>
                              <p:par>
                                <p:cTn id="392" presetID="42" presetClass="entr" presetSubtype="0" fill="hold" nodeType="withEffect">
                                  <p:stCondLst>
                                    <p:cond delay="0"/>
                                  </p:stCondLst>
                                  <p:childTnLst>
                                    <p:set>
                                      <p:cBhvr>
                                        <p:cTn id="393" dur="1" fill="hold">
                                          <p:stCondLst>
                                            <p:cond delay="0"/>
                                          </p:stCondLst>
                                        </p:cTn>
                                        <p:tgtEl>
                                          <p:spTgt spid="93"/>
                                        </p:tgtEl>
                                        <p:attrNameLst>
                                          <p:attrName>style.visibility</p:attrName>
                                        </p:attrNameLst>
                                      </p:cBhvr>
                                      <p:to>
                                        <p:strVal val="visible"/>
                                      </p:to>
                                    </p:set>
                                    <p:animEffect transition="in" filter="fade">
                                      <p:cBhvr>
                                        <p:cTn id="394" dur="1000"/>
                                        <p:tgtEl>
                                          <p:spTgt spid="93"/>
                                        </p:tgtEl>
                                      </p:cBhvr>
                                    </p:animEffect>
                                    <p:anim calcmode="lin" valueType="num">
                                      <p:cBhvr>
                                        <p:cTn id="395" dur="1000" fill="hold"/>
                                        <p:tgtEl>
                                          <p:spTgt spid="93"/>
                                        </p:tgtEl>
                                        <p:attrNameLst>
                                          <p:attrName>ppt_x</p:attrName>
                                        </p:attrNameLst>
                                      </p:cBhvr>
                                      <p:tavLst>
                                        <p:tav tm="0">
                                          <p:val>
                                            <p:strVal val="#ppt_x"/>
                                          </p:val>
                                        </p:tav>
                                        <p:tav tm="100000">
                                          <p:val>
                                            <p:strVal val="#ppt_x"/>
                                          </p:val>
                                        </p:tav>
                                      </p:tavLst>
                                    </p:anim>
                                    <p:anim calcmode="lin" valueType="num">
                                      <p:cBhvr>
                                        <p:cTn id="396" dur="1000" fill="hold"/>
                                        <p:tgtEl>
                                          <p:spTgt spid="93"/>
                                        </p:tgtEl>
                                        <p:attrNameLst>
                                          <p:attrName>ppt_y</p:attrName>
                                        </p:attrNameLst>
                                      </p:cBhvr>
                                      <p:tavLst>
                                        <p:tav tm="0">
                                          <p:val>
                                            <p:strVal val="#ppt_y+.1"/>
                                          </p:val>
                                        </p:tav>
                                        <p:tav tm="100000">
                                          <p:val>
                                            <p:strVal val="#ppt_y"/>
                                          </p:val>
                                        </p:tav>
                                      </p:tavLst>
                                    </p:anim>
                                  </p:childTnLst>
                                </p:cTn>
                              </p:par>
                              <p:par>
                                <p:cTn id="397" presetID="42" presetClass="entr" presetSubtype="0" fill="hold" grpId="0" nodeType="withEffect">
                                  <p:stCondLst>
                                    <p:cond delay="0"/>
                                  </p:stCondLst>
                                  <p:childTnLst>
                                    <p:set>
                                      <p:cBhvr>
                                        <p:cTn id="398" dur="1" fill="hold">
                                          <p:stCondLst>
                                            <p:cond delay="0"/>
                                          </p:stCondLst>
                                        </p:cTn>
                                        <p:tgtEl>
                                          <p:spTgt spid="94"/>
                                        </p:tgtEl>
                                        <p:attrNameLst>
                                          <p:attrName>style.visibility</p:attrName>
                                        </p:attrNameLst>
                                      </p:cBhvr>
                                      <p:to>
                                        <p:strVal val="visible"/>
                                      </p:to>
                                    </p:set>
                                    <p:animEffect transition="in" filter="fade">
                                      <p:cBhvr>
                                        <p:cTn id="399" dur="1000"/>
                                        <p:tgtEl>
                                          <p:spTgt spid="94"/>
                                        </p:tgtEl>
                                      </p:cBhvr>
                                    </p:animEffect>
                                    <p:anim calcmode="lin" valueType="num">
                                      <p:cBhvr>
                                        <p:cTn id="400" dur="1000" fill="hold"/>
                                        <p:tgtEl>
                                          <p:spTgt spid="94"/>
                                        </p:tgtEl>
                                        <p:attrNameLst>
                                          <p:attrName>ppt_x</p:attrName>
                                        </p:attrNameLst>
                                      </p:cBhvr>
                                      <p:tavLst>
                                        <p:tav tm="0">
                                          <p:val>
                                            <p:strVal val="#ppt_x"/>
                                          </p:val>
                                        </p:tav>
                                        <p:tav tm="100000">
                                          <p:val>
                                            <p:strVal val="#ppt_x"/>
                                          </p:val>
                                        </p:tav>
                                      </p:tavLst>
                                    </p:anim>
                                    <p:anim calcmode="lin" valueType="num">
                                      <p:cBhvr>
                                        <p:cTn id="401" dur="1000" fill="hold"/>
                                        <p:tgtEl>
                                          <p:spTgt spid="94"/>
                                        </p:tgtEl>
                                        <p:attrNameLst>
                                          <p:attrName>ppt_y</p:attrName>
                                        </p:attrNameLst>
                                      </p:cBhvr>
                                      <p:tavLst>
                                        <p:tav tm="0">
                                          <p:val>
                                            <p:strVal val="#ppt_y+.1"/>
                                          </p:val>
                                        </p:tav>
                                        <p:tav tm="100000">
                                          <p:val>
                                            <p:strVal val="#ppt_y"/>
                                          </p:val>
                                        </p:tav>
                                      </p:tavLst>
                                    </p:anim>
                                  </p:childTnLst>
                                </p:cTn>
                              </p:par>
                              <p:par>
                                <p:cTn id="402" presetID="42" presetClass="entr" presetSubtype="0" fill="hold" grpId="0" nodeType="withEffect">
                                  <p:stCondLst>
                                    <p:cond delay="0"/>
                                  </p:stCondLst>
                                  <p:childTnLst>
                                    <p:set>
                                      <p:cBhvr>
                                        <p:cTn id="403" dur="1" fill="hold">
                                          <p:stCondLst>
                                            <p:cond delay="0"/>
                                          </p:stCondLst>
                                        </p:cTn>
                                        <p:tgtEl>
                                          <p:spTgt spid="95"/>
                                        </p:tgtEl>
                                        <p:attrNameLst>
                                          <p:attrName>style.visibility</p:attrName>
                                        </p:attrNameLst>
                                      </p:cBhvr>
                                      <p:to>
                                        <p:strVal val="visible"/>
                                      </p:to>
                                    </p:set>
                                    <p:animEffect transition="in" filter="fade">
                                      <p:cBhvr>
                                        <p:cTn id="404" dur="1000"/>
                                        <p:tgtEl>
                                          <p:spTgt spid="95"/>
                                        </p:tgtEl>
                                      </p:cBhvr>
                                    </p:animEffect>
                                    <p:anim calcmode="lin" valueType="num">
                                      <p:cBhvr>
                                        <p:cTn id="405" dur="1000" fill="hold"/>
                                        <p:tgtEl>
                                          <p:spTgt spid="95"/>
                                        </p:tgtEl>
                                        <p:attrNameLst>
                                          <p:attrName>ppt_x</p:attrName>
                                        </p:attrNameLst>
                                      </p:cBhvr>
                                      <p:tavLst>
                                        <p:tav tm="0">
                                          <p:val>
                                            <p:strVal val="#ppt_x"/>
                                          </p:val>
                                        </p:tav>
                                        <p:tav tm="100000">
                                          <p:val>
                                            <p:strVal val="#ppt_x"/>
                                          </p:val>
                                        </p:tav>
                                      </p:tavLst>
                                    </p:anim>
                                    <p:anim calcmode="lin" valueType="num">
                                      <p:cBhvr>
                                        <p:cTn id="406" dur="1000" fill="hold"/>
                                        <p:tgtEl>
                                          <p:spTgt spid="95"/>
                                        </p:tgtEl>
                                        <p:attrNameLst>
                                          <p:attrName>ppt_y</p:attrName>
                                        </p:attrNameLst>
                                      </p:cBhvr>
                                      <p:tavLst>
                                        <p:tav tm="0">
                                          <p:val>
                                            <p:strVal val="#ppt_y+.1"/>
                                          </p:val>
                                        </p:tav>
                                        <p:tav tm="100000">
                                          <p:val>
                                            <p:strVal val="#ppt_y"/>
                                          </p:val>
                                        </p:tav>
                                      </p:tavLst>
                                    </p:anim>
                                  </p:childTnLst>
                                </p:cTn>
                              </p:par>
                              <p:par>
                                <p:cTn id="407" presetID="42" presetClass="entr" presetSubtype="0" fill="hold" grpId="0" nodeType="withEffect">
                                  <p:stCondLst>
                                    <p:cond delay="0"/>
                                  </p:stCondLst>
                                  <p:childTnLst>
                                    <p:set>
                                      <p:cBhvr>
                                        <p:cTn id="408" dur="1" fill="hold">
                                          <p:stCondLst>
                                            <p:cond delay="0"/>
                                          </p:stCondLst>
                                        </p:cTn>
                                        <p:tgtEl>
                                          <p:spTgt spid="96"/>
                                        </p:tgtEl>
                                        <p:attrNameLst>
                                          <p:attrName>style.visibility</p:attrName>
                                        </p:attrNameLst>
                                      </p:cBhvr>
                                      <p:to>
                                        <p:strVal val="visible"/>
                                      </p:to>
                                    </p:set>
                                    <p:animEffect transition="in" filter="fade">
                                      <p:cBhvr>
                                        <p:cTn id="409" dur="1000"/>
                                        <p:tgtEl>
                                          <p:spTgt spid="96"/>
                                        </p:tgtEl>
                                      </p:cBhvr>
                                    </p:animEffect>
                                    <p:anim calcmode="lin" valueType="num">
                                      <p:cBhvr>
                                        <p:cTn id="410" dur="1000" fill="hold"/>
                                        <p:tgtEl>
                                          <p:spTgt spid="96"/>
                                        </p:tgtEl>
                                        <p:attrNameLst>
                                          <p:attrName>ppt_x</p:attrName>
                                        </p:attrNameLst>
                                      </p:cBhvr>
                                      <p:tavLst>
                                        <p:tav tm="0">
                                          <p:val>
                                            <p:strVal val="#ppt_x"/>
                                          </p:val>
                                        </p:tav>
                                        <p:tav tm="100000">
                                          <p:val>
                                            <p:strVal val="#ppt_x"/>
                                          </p:val>
                                        </p:tav>
                                      </p:tavLst>
                                    </p:anim>
                                    <p:anim calcmode="lin" valueType="num">
                                      <p:cBhvr>
                                        <p:cTn id="411" dur="1000" fill="hold"/>
                                        <p:tgtEl>
                                          <p:spTgt spid="96"/>
                                        </p:tgtEl>
                                        <p:attrNameLst>
                                          <p:attrName>ppt_y</p:attrName>
                                        </p:attrNameLst>
                                      </p:cBhvr>
                                      <p:tavLst>
                                        <p:tav tm="0">
                                          <p:val>
                                            <p:strVal val="#ppt_y+.1"/>
                                          </p:val>
                                        </p:tav>
                                        <p:tav tm="100000">
                                          <p:val>
                                            <p:strVal val="#ppt_y"/>
                                          </p:val>
                                        </p:tav>
                                      </p:tavLst>
                                    </p:anim>
                                  </p:childTnLst>
                                </p:cTn>
                              </p:par>
                              <p:par>
                                <p:cTn id="412" presetID="42" presetClass="entr" presetSubtype="0" fill="hold" grpId="0" nodeType="withEffect">
                                  <p:stCondLst>
                                    <p:cond delay="0"/>
                                  </p:stCondLst>
                                  <p:childTnLst>
                                    <p:set>
                                      <p:cBhvr>
                                        <p:cTn id="413" dur="1" fill="hold">
                                          <p:stCondLst>
                                            <p:cond delay="0"/>
                                          </p:stCondLst>
                                        </p:cTn>
                                        <p:tgtEl>
                                          <p:spTgt spid="97"/>
                                        </p:tgtEl>
                                        <p:attrNameLst>
                                          <p:attrName>style.visibility</p:attrName>
                                        </p:attrNameLst>
                                      </p:cBhvr>
                                      <p:to>
                                        <p:strVal val="visible"/>
                                      </p:to>
                                    </p:set>
                                    <p:animEffect transition="in" filter="fade">
                                      <p:cBhvr>
                                        <p:cTn id="414" dur="1000"/>
                                        <p:tgtEl>
                                          <p:spTgt spid="97"/>
                                        </p:tgtEl>
                                      </p:cBhvr>
                                    </p:animEffect>
                                    <p:anim calcmode="lin" valueType="num">
                                      <p:cBhvr>
                                        <p:cTn id="415" dur="1000" fill="hold"/>
                                        <p:tgtEl>
                                          <p:spTgt spid="97"/>
                                        </p:tgtEl>
                                        <p:attrNameLst>
                                          <p:attrName>ppt_x</p:attrName>
                                        </p:attrNameLst>
                                      </p:cBhvr>
                                      <p:tavLst>
                                        <p:tav tm="0">
                                          <p:val>
                                            <p:strVal val="#ppt_x"/>
                                          </p:val>
                                        </p:tav>
                                        <p:tav tm="100000">
                                          <p:val>
                                            <p:strVal val="#ppt_x"/>
                                          </p:val>
                                        </p:tav>
                                      </p:tavLst>
                                    </p:anim>
                                    <p:anim calcmode="lin" valueType="num">
                                      <p:cBhvr>
                                        <p:cTn id="416" dur="1000" fill="hold"/>
                                        <p:tgtEl>
                                          <p:spTgt spid="97"/>
                                        </p:tgtEl>
                                        <p:attrNameLst>
                                          <p:attrName>ppt_y</p:attrName>
                                        </p:attrNameLst>
                                      </p:cBhvr>
                                      <p:tavLst>
                                        <p:tav tm="0">
                                          <p:val>
                                            <p:strVal val="#ppt_y+.1"/>
                                          </p:val>
                                        </p:tav>
                                        <p:tav tm="100000">
                                          <p:val>
                                            <p:strVal val="#ppt_y"/>
                                          </p:val>
                                        </p:tav>
                                      </p:tavLst>
                                    </p:anim>
                                  </p:childTnLst>
                                </p:cTn>
                              </p:par>
                              <p:par>
                                <p:cTn id="417" presetID="42" presetClass="entr" presetSubtype="0" fill="hold" grpId="0" nodeType="withEffect">
                                  <p:stCondLst>
                                    <p:cond delay="0"/>
                                  </p:stCondLst>
                                  <p:childTnLst>
                                    <p:set>
                                      <p:cBhvr>
                                        <p:cTn id="418" dur="1" fill="hold">
                                          <p:stCondLst>
                                            <p:cond delay="0"/>
                                          </p:stCondLst>
                                        </p:cTn>
                                        <p:tgtEl>
                                          <p:spTgt spid="98"/>
                                        </p:tgtEl>
                                        <p:attrNameLst>
                                          <p:attrName>style.visibility</p:attrName>
                                        </p:attrNameLst>
                                      </p:cBhvr>
                                      <p:to>
                                        <p:strVal val="visible"/>
                                      </p:to>
                                    </p:set>
                                    <p:animEffect transition="in" filter="fade">
                                      <p:cBhvr>
                                        <p:cTn id="419" dur="1000"/>
                                        <p:tgtEl>
                                          <p:spTgt spid="98"/>
                                        </p:tgtEl>
                                      </p:cBhvr>
                                    </p:animEffect>
                                    <p:anim calcmode="lin" valueType="num">
                                      <p:cBhvr>
                                        <p:cTn id="420" dur="1000" fill="hold"/>
                                        <p:tgtEl>
                                          <p:spTgt spid="98"/>
                                        </p:tgtEl>
                                        <p:attrNameLst>
                                          <p:attrName>ppt_x</p:attrName>
                                        </p:attrNameLst>
                                      </p:cBhvr>
                                      <p:tavLst>
                                        <p:tav tm="0">
                                          <p:val>
                                            <p:strVal val="#ppt_x"/>
                                          </p:val>
                                        </p:tav>
                                        <p:tav tm="100000">
                                          <p:val>
                                            <p:strVal val="#ppt_x"/>
                                          </p:val>
                                        </p:tav>
                                      </p:tavLst>
                                    </p:anim>
                                    <p:anim calcmode="lin" valueType="num">
                                      <p:cBhvr>
                                        <p:cTn id="421" dur="1000" fill="hold"/>
                                        <p:tgtEl>
                                          <p:spTgt spid="98"/>
                                        </p:tgtEl>
                                        <p:attrNameLst>
                                          <p:attrName>ppt_y</p:attrName>
                                        </p:attrNameLst>
                                      </p:cBhvr>
                                      <p:tavLst>
                                        <p:tav tm="0">
                                          <p:val>
                                            <p:strVal val="#ppt_y+.1"/>
                                          </p:val>
                                        </p:tav>
                                        <p:tav tm="100000">
                                          <p:val>
                                            <p:strVal val="#ppt_y"/>
                                          </p:val>
                                        </p:tav>
                                      </p:tavLst>
                                    </p:anim>
                                  </p:childTnLst>
                                </p:cTn>
                              </p:par>
                              <p:par>
                                <p:cTn id="422" presetID="42" presetClass="entr" presetSubtype="0" fill="hold" grpId="0" nodeType="withEffect">
                                  <p:stCondLst>
                                    <p:cond delay="0"/>
                                  </p:stCondLst>
                                  <p:childTnLst>
                                    <p:set>
                                      <p:cBhvr>
                                        <p:cTn id="423" dur="1" fill="hold">
                                          <p:stCondLst>
                                            <p:cond delay="0"/>
                                          </p:stCondLst>
                                        </p:cTn>
                                        <p:tgtEl>
                                          <p:spTgt spid="99"/>
                                        </p:tgtEl>
                                        <p:attrNameLst>
                                          <p:attrName>style.visibility</p:attrName>
                                        </p:attrNameLst>
                                      </p:cBhvr>
                                      <p:to>
                                        <p:strVal val="visible"/>
                                      </p:to>
                                    </p:set>
                                    <p:animEffect transition="in" filter="fade">
                                      <p:cBhvr>
                                        <p:cTn id="424" dur="1000"/>
                                        <p:tgtEl>
                                          <p:spTgt spid="99"/>
                                        </p:tgtEl>
                                      </p:cBhvr>
                                    </p:animEffect>
                                    <p:anim calcmode="lin" valueType="num">
                                      <p:cBhvr>
                                        <p:cTn id="425" dur="1000" fill="hold"/>
                                        <p:tgtEl>
                                          <p:spTgt spid="99"/>
                                        </p:tgtEl>
                                        <p:attrNameLst>
                                          <p:attrName>ppt_x</p:attrName>
                                        </p:attrNameLst>
                                      </p:cBhvr>
                                      <p:tavLst>
                                        <p:tav tm="0">
                                          <p:val>
                                            <p:strVal val="#ppt_x"/>
                                          </p:val>
                                        </p:tav>
                                        <p:tav tm="100000">
                                          <p:val>
                                            <p:strVal val="#ppt_x"/>
                                          </p:val>
                                        </p:tav>
                                      </p:tavLst>
                                    </p:anim>
                                    <p:anim calcmode="lin" valueType="num">
                                      <p:cBhvr>
                                        <p:cTn id="426" dur="1000" fill="hold"/>
                                        <p:tgtEl>
                                          <p:spTgt spid="99"/>
                                        </p:tgtEl>
                                        <p:attrNameLst>
                                          <p:attrName>ppt_y</p:attrName>
                                        </p:attrNameLst>
                                      </p:cBhvr>
                                      <p:tavLst>
                                        <p:tav tm="0">
                                          <p:val>
                                            <p:strVal val="#ppt_y+.1"/>
                                          </p:val>
                                        </p:tav>
                                        <p:tav tm="100000">
                                          <p:val>
                                            <p:strVal val="#ppt_y"/>
                                          </p:val>
                                        </p:tav>
                                      </p:tavLst>
                                    </p:anim>
                                  </p:childTnLst>
                                </p:cTn>
                              </p:par>
                              <p:par>
                                <p:cTn id="427" presetID="42" presetClass="entr" presetSubtype="0" fill="hold" grpId="0" nodeType="withEffect">
                                  <p:stCondLst>
                                    <p:cond delay="0"/>
                                  </p:stCondLst>
                                  <p:childTnLst>
                                    <p:set>
                                      <p:cBhvr>
                                        <p:cTn id="428" dur="1" fill="hold">
                                          <p:stCondLst>
                                            <p:cond delay="0"/>
                                          </p:stCondLst>
                                        </p:cTn>
                                        <p:tgtEl>
                                          <p:spTgt spid="100"/>
                                        </p:tgtEl>
                                        <p:attrNameLst>
                                          <p:attrName>style.visibility</p:attrName>
                                        </p:attrNameLst>
                                      </p:cBhvr>
                                      <p:to>
                                        <p:strVal val="visible"/>
                                      </p:to>
                                    </p:set>
                                    <p:animEffect transition="in" filter="fade">
                                      <p:cBhvr>
                                        <p:cTn id="429" dur="1000"/>
                                        <p:tgtEl>
                                          <p:spTgt spid="100"/>
                                        </p:tgtEl>
                                      </p:cBhvr>
                                    </p:animEffect>
                                    <p:anim calcmode="lin" valueType="num">
                                      <p:cBhvr>
                                        <p:cTn id="430" dur="1000" fill="hold"/>
                                        <p:tgtEl>
                                          <p:spTgt spid="100"/>
                                        </p:tgtEl>
                                        <p:attrNameLst>
                                          <p:attrName>ppt_x</p:attrName>
                                        </p:attrNameLst>
                                      </p:cBhvr>
                                      <p:tavLst>
                                        <p:tav tm="0">
                                          <p:val>
                                            <p:strVal val="#ppt_x"/>
                                          </p:val>
                                        </p:tav>
                                        <p:tav tm="100000">
                                          <p:val>
                                            <p:strVal val="#ppt_x"/>
                                          </p:val>
                                        </p:tav>
                                      </p:tavLst>
                                    </p:anim>
                                    <p:anim calcmode="lin" valueType="num">
                                      <p:cBhvr>
                                        <p:cTn id="431"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432" fill="hold">
                      <p:stCondLst>
                        <p:cond delay="indefinite"/>
                      </p:stCondLst>
                      <p:childTnLst>
                        <p:par>
                          <p:cTn id="433" fill="hold">
                            <p:stCondLst>
                              <p:cond delay="0"/>
                            </p:stCondLst>
                            <p:childTnLst>
                              <p:par>
                                <p:cTn id="434" presetID="42" presetClass="entr" presetSubtype="0" fill="hold" grpId="0" nodeType="clickEffect">
                                  <p:stCondLst>
                                    <p:cond delay="0"/>
                                  </p:stCondLst>
                                  <p:childTnLst>
                                    <p:set>
                                      <p:cBhvr>
                                        <p:cTn id="435" dur="1" fill="hold">
                                          <p:stCondLst>
                                            <p:cond delay="0"/>
                                          </p:stCondLst>
                                        </p:cTn>
                                        <p:tgtEl>
                                          <p:spTgt spid="101"/>
                                        </p:tgtEl>
                                        <p:attrNameLst>
                                          <p:attrName>style.visibility</p:attrName>
                                        </p:attrNameLst>
                                      </p:cBhvr>
                                      <p:to>
                                        <p:strVal val="visible"/>
                                      </p:to>
                                    </p:set>
                                    <p:animEffect transition="in" filter="fade">
                                      <p:cBhvr>
                                        <p:cTn id="436" dur="1000"/>
                                        <p:tgtEl>
                                          <p:spTgt spid="101"/>
                                        </p:tgtEl>
                                      </p:cBhvr>
                                    </p:animEffect>
                                    <p:anim calcmode="lin" valueType="num">
                                      <p:cBhvr>
                                        <p:cTn id="437" dur="1000" fill="hold"/>
                                        <p:tgtEl>
                                          <p:spTgt spid="101"/>
                                        </p:tgtEl>
                                        <p:attrNameLst>
                                          <p:attrName>ppt_x</p:attrName>
                                        </p:attrNameLst>
                                      </p:cBhvr>
                                      <p:tavLst>
                                        <p:tav tm="0">
                                          <p:val>
                                            <p:strVal val="#ppt_x"/>
                                          </p:val>
                                        </p:tav>
                                        <p:tav tm="100000">
                                          <p:val>
                                            <p:strVal val="#ppt_x"/>
                                          </p:val>
                                        </p:tav>
                                      </p:tavLst>
                                    </p:anim>
                                    <p:anim calcmode="lin" valueType="num">
                                      <p:cBhvr>
                                        <p:cTn id="438"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439" fill="hold">
                      <p:stCondLst>
                        <p:cond delay="indefinite"/>
                      </p:stCondLst>
                      <p:childTnLst>
                        <p:par>
                          <p:cTn id="440" fill="hold">
                            <p:stCondLst>
                              <p:cond delay="0"/>
                            </p:stCondLst>
                            <p:childTnLst>
                              <p:par>
                                <p:cTn id="441" presetID="42" presetClass="entr" presetSubtype="0" fill="hold" grpId="0" nodeType="clickEffect">
                                  <p:stCondLst>
                                    <p:cond delay="0"/>
                                  </p:stCondLst>
                                  <p:childTnLst>
                                    <p:set>
                                      <p:cBhvr>
                                        <p:cTn id="442" dur="1" fill="hold">
                                          <p:stCondLst>
                                            <p:cond delay="0"/>
                                          </p:stCondLst>
                                        </p:cTn>
                                        <p:tgtEl>
                                          <p:spTgt spid="102"/>
                                        </p:tgtEl>
                                        <p:attrNameLst>
                                          <p:attrName>style.visibility</p:attrName>
                                        </p:attrNameLst>
                                      </p:cBhvr>
                                      <p:to>
                                        <p:strVal val="visible"/>
                                      </p:to>
                                    </p:set>
                                    <p:animEffect transition="in" filter="fade">
                                      <p:cBhvr>
                                        <p:cTn id="443" dur="1000"/>
                                        <p:tgtEl>
                                          <p:spTgt spid="102"/>
                                        </p:tgtEl>
                                      </p:cBhvr>
                                    </p:animEffect>
                                    <p:anim calcmode="lin" valueType="num">
                                      <p:cBhvr>
                                        <p:cTn id="444" dur="1000" fill="hold"/>
                                        <p:tgtEl>
                                          <p:spTgt spid="102"/>
                                        </p:tgtEl>
                                        <p:attrNameLst>
                                          <p:attrName>ppt_x</p:attrName>
                                        </p:attrNameLst>
                                      </p:cBhvr>
                                      <p:tavLst>
                                        <p:tav tm="0">
                                          <p:val>
                                            <p:strVal val="#ppt_x"/>
                                          </p:val>
                                        </p:tav>
                                        <p:tav tm="100000">
                                          <p:val>
                                            <p:strVal val="#ppt_x"/>
                                          </p:val>
                                        </p:tav>
                                      </p:tavLst>
                                    </p:anim>
                                    <p:anim calcmode="lin" valueType="num">
                                      <p:cBhvr>
                                        <p:cTn id="445"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3" grpId="0"/>
      <p:bldP spid="34" grpId="0"/>
      <p:bldP spid="35" grpId="0"/>
      <p:bldP spid="36" grpId="0"/>
      <p:bldP spid="37" grpId="0"/>
      <p:bldP spid="38" grpId="0"/>
      <p:bldP spid="39" grpId="0"/>
      <p:bldP spid="42" grpId="0"/>
      <p:bldP spid="48" grpId="0"/>
      <p:bldP spid="49" grpId="0"/>
      <p:bldP spid="50" grpId="0"/>
      <p:bldP spid="51" grpId="0"/>
      <p:bldP spid="52" grpId="0"/>
      <p:bldP spid="53" grpId="0"/>
      <p:bldP spid="54" grpId="0"/>
      <p:bldP spid="56" grpId="0" animBg="1"/>
      <p:bldP spid="111620" grpId="0" animBg="1"/>
      <p:bldP spid="81" grpId="0" animBg="1"/>
      <p:bldP spid="82" grpId="0"/>
      <p:bldP spid="83" grpId="0"/>
      <p:bldP spid="84" grpId="0"/>
      <p:bldP spid="85" grpId="0"/>
      <p:bldP spid="86" grpId="0"/>
      <p:bldP spid="87" grpId="0"/>
      <p:bldP spid="88" grpId="0"/>
      <p:bldP spid="89" grpId="0"/>
      <p:bldP spid="65" grpId="0"/>
      <p:bldP spid="66" grpId="0"/>
      <p:bldP spid="67" grpId="0"/>
      <p:bldP spid="68" grpId="0"/>
      <p:bldP spid="69" grpId="0"/>
      <p:bldP spid="70" grpId="0"/>
      <p:bldP spid="71" grpId="0"/>
      <p:bldP spid="72" grpId="0" animBg="1"/>
      <p:bldP spid="94" grpId="0"/>
      <p:bldP spid="95" grpId="0"/>
      <p:bldP spid="96" grpId="0"/>
      <p:bldP spid="97" grpId="0"/>
      <p:bldP spid="98" grpId="0"/>
      <p:bldP spid="99" grpId="0"/>
      <p:bldP spid="100" grpId="0"/>
      <p:bldP spid="101" grpId="0" animBg="1"/>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1F51F-F0A8-4552-8157-80D9F18DD80F}"/>
              </a:ext>
            </a:extLst>
          </p:cNvPr>
          <p:cNvSpPr/>
          <p:nvPr/>
        </p:nvSpPr>
        <p:spPr>
          <a:xfrm>
            <a:off x="166250" y="966507"/>
            <a:ext cx="8811491" cy="4985980"/>
          </a:xfrm>
          <a:prstGeom prst="rect">
            <a:avLst/>
          </a:prstGeom>
        </p:spPr>
        <p:txBody>
          <a:bodyPr wrap="square">
            <a:spAutoFit/>
          </a:bodyPr>
          <a:lstStyle/>
          <a:p>
            <a:pPr fontAlgn="base"/>
            <a:r>
              <a:rPr lang="en-US" sz="2000" b="1" dirty="0">
                <a:latin typeface="+mj-lt"/>
              </a:rPr>
              <a:t>Red</a:t>
            </a:r>
            <a:endParaRPr lang="en-US" sz="2000" dirty="0">
              <a:latin typeface="+mj-lt"/>
            </a:endParaRPr>
          </a:p>
          <a:p>
            <a:pPr marL="285750" indent="-285750" fontAlgn="base">
              <a:buFont typeface="Arial" panose="020B0604020202020204" pitchFamily="34" charset="0"/>
              <a:buChar char="•"/>
            </a:pPr>
            <a:r>
              <a:rPr lang="en-US" sz="2000" dirty="0">
                <a:latin typeface="+mj-lt"/>
              </a:rPr>
              <a:t>Sin and sinfulness </a:t>
            </a:r>
            <a:r>
              <a:rPr lang="en-US" sz="1400" dirty="0">
                <a:latin typeface="+mj-lt"/>
              </a:rPr>
              <a:t>(Isaiah 1:18, Psalm 75:8, Isaiah 63:2, 2Kings 3:22, Nahum 2:3, Zechariah 1:8, 6:2, Revelation 6:4, 12:3, Proverbs 23:31).</a:t>
            </a:r>
          </a:p>
          <a:p>
            <a:pPr fontAlgn="base"/>
            <a:endParaRPr lang="en-US" sz="2000" b="1" dirty="0">
              <a:latin typeface="+mj-lt"/>
            </a:endParaRPr>
          </a:p>
          <a:p>
            <a:pPr fontAlgn="base"/>
            <a:r>
              <a:rPr lang="en-US" sz="2000" b="1" dirty="0">
                <a:latin typeface="+mj-lt"/>
              </a:rPr>
              <a:t>Blue</a:t>
            </a:r>
            <a:endParaRPr lang="en-US" sz="2000" dirty="0">
              <a:latin typeface="+mj-lt"/>
            </a:endParaRPr>
          </a:p>
          <a:p>
            <a:pPr marL="285750" indent="-285750" fontAlgn="base">
              <a:buFont typeface="Arial" panose="020B0604020202020204" pitchFamily="34" charset="0"/>
              <a:buChar char="•"/>
            </a:pPr>
            <a:r>
              <a:rPr lang="en-US" sz="2000" dirty="0">
                <a:latin typeface="+mj-lt"/>
              </a:rPr>
              <a:t>God </a:t>
            </a:r>
            <a:r>
              <a:rPr lang="en-US" sz="1400" dirty="0">
                <a:latin typeface="+mj-lt"/>
              </a:rPr>
              <a:t>(Exodus 24:10, 25:3, 38:18, Numbers 4:6 - 12, 2Chronicles 2:7, Ezekiel 1:26, etc.), </a:t>
            </a:r>
            <a:r>
              <a:rPr lang="en-US" sz="2000" dirty="0">
                <a:latin typeface="+mj-lt"/>
              </a:rPr>
              <a:t>or service to God and Godly living </a:t>
            </a:r>
            <a:r>
              <a:rPr lang="en-US" sz="1400" dirty="0">
                <a:latin typeface="+mj-lt"/>
              </a:rPr>
              <a:t>(Exodus 28:6, 8, 13, 31, Numbers 15:38 - 40, Esther 8:15).</a:t>
            </a:r>
            <a:endParaRPr lang="en-US" sz="2000" dirty="0">
              <a:latin typeface="+mj-lt"/>
            </a:endParaRPr>
          </a:p>
          <a:p>
            <a:pPr marL="285750" indent="-285750" fontAlgn="base">
              <a:buFont typeface="Arial" panose="020B0604020202020204" pitchFamily="34" charset="0"/>
              <a:buChar char="•"/>
            </a:pPr>
            <a:endParaRPr lang="en-US" sz="2000" dirty="0">
              <a:latin typeface="+mj-lt"/>
            </a:endParaRPr>
          </a:p>
          <a:p>
            <a:pPr fontAlgn="base"/>
            <a:r>
              <a:rPr lang="en-US" sz="2000" b="1" dirty="0">
                <a:latin typeface="+mj-lt"/>
              </a:rPr>
              <a:t>Purple (</a:t>
            </a:r>
            <a:r>
              <a:rPr lang="en-US" sz="2000" b="1" dirty="0" err="1">
                <a:latin typeface="+mj-lt"/>
              </a:rPr>
              <a:t>Red+Blue</a:t>
            </a:r>
            <a:r>
              <a:rPr lang="en-US" sz="2000" b="1" dirty="0">
                <a:latin typeface="+mj-lt"/>
              </a:rPr>
              <a:t>)</a:t>
            </a:r>
          </a:p>
          <a:p>
            <a:pPr marL="342900" indent="-342900" fontAlgn="base">
              <a:buFont typeface="Arial" panose="020B0604020202020204" pitchFamily="34" charset="0"/>
              <a:buChar char="•"/>
            </a:pPr>
            <a:r>
              <a:rPr lang="en-US" sz="2000" dirty="0">
                <a:latin typeface="+mj-lt"/>
              </a:rPr>
              <a:t>Royalty, majesty </a:t>
            </a:r>
            <a:r>
              <a:rPr lang="en-US" sz="1400" dirty="0">
                <a:latin typeface="+mj-lt"/>
              </a:rPr>
              <a:t>(Judges 8:26, Esther 8:15) </a:t>
            </a:r>
            <a:endParaRPr lang="en-US" sz="2000" dirty="0">
              <a:latin typeface="+mj-lt"/>
            </a:endParaRPr>
          </a:p>
          <a:p>
            <a:pPr marL="342900" indent="-342900" fontAlgn="base">
              <a:buFont typeface="Arial" panose="020B0604020202020204" pitchFamily="34" charset="0"/>
              <a:buChar char="•"/>
            </a:pPr>
            <a:r>
              <a:rPr lang="en-US" sz="2000" dirty="0">
                <a:latin typeface="+mj-lt"/>
              </a:rPr>
              <a:t>Used in the tabernacle (veils) and carpets found in the tabernacle; the robe Pontius Pilate's soldiers placed on Jesus was purple or scarlet colored </a:t>
            </a:r>
            <a:r>
              <a:rPr lang="en-US" sz="1400" dirty="0">
                <a:latin typeface="+mj-lt"/>
              </a:rPr>
              <a:t>(Matthew 27:28).</a:t>
            </a:r>
            <a:endParaRPr lang="en-US" sz="2000" dirty="0">
              <a:latin typeface="+mj-lt"/>
            </a:endParaRPr>
          </a:p>
          <a:p>
            <a:pPr fontAlgn="base"/>
            <a:endParaRPr lang="en-US" sz="2000" b="1" dirty="0">
              <a:latin typeface="+mj-lt"/>
            </a:endParaRPr>
          </a:p>
          <a:p>
            <a:pPr marL="285750" indent="-285750" fontAlgn="base">
              <a:buFont typeface="Arial" panose="020B0604020202020204" pitchFamily="34" charset="0"/>
              <a:buChar char="•"/>
            </a:pPr>
            <a:endParaRPr lang="en-US" sz="2000" dirty="0">
              <a:latin typeface="+mj-lt"/>
            </a:endParaRPr>
          </a:p>
        </p:txBody>
      </p:sp>
      <p:sp>
        <p:nvSpPr>
          <p:cNvPr id="3" name="Rectangle 2">
            <a:extLst>
              <a:ext uri="{FF2B5EF4-FFF2-40B4-BE49-F238E27FC236}">
                <a16:creationId xmlns:a16="http://schemas.microsoft.com/office/drawing/2014/main" id="{29E5702F-2E8B-47FA-B550-35856E4E8CEB}"/>
              </a:ext>
            </a:extLst>
          </p:cNvPr>
          <p:cNvSpPr/>
          <p:nvPr/>
        </p:nvSpPr>
        <p:spPr>
          <a:xfrm>
            <a:off x="1869975" y="110836"/>
            <a:ext cx="5404043" cy="707886"/>
          </a:xfrm>
          <a:prstGeom prst="rect">
            <a:avLst/>
          </a:prstGeom>
        </p:spPr>
        <p:txBody>
          <a:bodyPr wrap="none">
            <a:spAutoFit/>
          </a:bodyPr>
          <a:lstStyle/>
          <a:p>
            <a:r>
              <a:rPr lang="en-US" sz="4000" b="1" dirty="0">
                <a:latin typeface="+mj-lt"/>
              </a:rPr>
              <a:t>Symbolism of Color</a:t>
            </a:r>
          </a:p>
        </p:txBody>
      </p:sp>
    </p:spTree>
    <p:extLst>
      <p:ext uri="{BB962C8B-B14F-4D97-AF65-F5344CB8AC3E}">
        <p14:creationId xmlns:p14="http://schemas.microsoft.com/office/powerpoint/2010/main" val="28697632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anim calcmode="lin" valueType="num">
                                      <p:cBhvr>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1F51F-F0A8-4552-8157-80D9F18DD80F}"/>
              </a:ext>
            </a:extLst>
          </p:cNvPr>
          <p:cNvSpPr/>
          <p:nvPr/>
        </p:nvSpPr>
        <p:spPr>
          <a:xfrm>
            <a:off x="166250" y="818722"/>
            <a:ext cx="8811491" cy="4524315"/>
          </a:xfrm>
          <a:prstGeom prst="rect">
            <a:avLst/>
          </a:prstGeom>
        </p:spPr>
        <p:txBody>
          <a:bodyPr wrap="square">
            <a:spAutoFit/>
          </a:bodyPr>
          <a:lstStyle/>
          <a:p>
            <a:pPr fontAlgn="base"/>
            <a:r>
              <a:rPr lang="en-US" sz="2000" b="1" dirty="0">
                <a:latin typeface="+mj-lt"/>
              </a:rPr>
              <a:t>Yellow</a:t>
            </a:r>
          </a:p>
          <a:p>
            <a:pPr marL="342900" indent="-342900" fontAlgn="base">
              <a:buFont typeface="Arial" panose="020B0604020202020204" pitchFamily="34" charset="0"/>
              <a:buChar char="•"/>
            </a:pPr>
            <a:r>
              <a:rPr lang="en-US" sz="2000" dirty="0">
                <a:latin typeface="+mj-lt"/>
              </a:rPr>
              <a:t>Trials; usually connected with leprosy </a:t>
            </a:r>
            <a:r>
              <a:rPr lang="en-US" sz="1400" dirty="0">
                <a:latin typeface="+mj-lt"/>
              </a:rPr>
              <a:t>(Leviticus 13:30, 32, 36).</a:t>
            </a:r>
          </a:p>
          <a:p>
            <a:pPr fontAlgn="base"/>
            <a:endParaRPr lang="en-US" sz="1400" b="1" dirty="0">
              <a:latin typeface="+mj-lt"/>
            </a:endParaRPr>
          </a:p>
          <a:p>
            <a:pPr fontAlgn="base"/>
            <a:r>
              <a:rPr lang="en-US" sz="2000" b="1" dirty="0">
                <a:latin typeface="+mj-lt"/>
              </a:rPr>
              <a:t>Green</a:t>
            </a:r>
          </a:p>
          <a:p>
            <a:pPr marL="342900" indent="-342900" fontAlgn="base">
              <a:buFont typeface="Arial" panose="020B0604020202020204" pitchFamily="34" charset="0"/>
              <a:buChar char="•"/>
            </a:pPr>
            <a:r>
              <a:rPr lang="en-US" sz="2000" dirty="0">
                <a:latin typeface="+mj-lt"/>
              </a:rPr>
              <a:t>Victory; life (Yellow + Blue) </a:t>
            </a:r>
            <a:r>
              <a:rPr lang="en-US" sz="1400" dirty="0">
                <a:latin typeface="+mj-lt"/>
              </a:rPr>
              <a:t>Psalm 1:3.</a:t>
            </a:r>
          </a:p>
          <a:p>
            <a:pPr fontAlgn="base"/>
            <a:endParaRPr lang="en-US" sz="2000" dirty="0">
              <a:latin typeface="+mj-lt"/>
            </a:endParaRPr>
          </a:p>
          <a:p>
            <a:pPr fontAlgn="base"/>
            <a:r>
              <a:rPr lang="en-US" sz="2000" b="1" dirty="0">
                <a:latin typeface="+mj-lt"/>
              </a:rPr>
              <a:t>White</a:t>
            </a:r>
          </a:p>
          <a:p>
            <a:pPr marL="342900" indent="-342900" fontAlgn="base">
              <a:buFont typeface="Arial" panose="020B0604020202020204" pitchFamily="34" charset="0"/>
              <a:buChar char="•"/>
            </a:pPr>
            <a:r>
              <a:rPr lang="en-US" sz="2000" dirty="0">
                <a:latin typeface="+mj-lt"/>
              </a:rPr>
              <a:t>Righteousness and purity </a:t>
            </a:r>
            <a:r>
              <a:rPr lang="en-US" sz="1400" dirty="0">
                <a:latin typeface="+mj-lt"/>
              </a:rPr>
              <a:t>(Daniel 7:9, Matthew 17:2, Mark 9:3, Luke 9:29, Revelation 1:12 - 14, 6:11, 19:8, 20:11) </a:t>
            </a:r>
            <a:r>
              <a:rPr lang="en-US" sz="2000" dirty="0">
                <a:latin typeface="+mj-lt"/>
              </a:rPr>
              <a:t>or purity </a:t>
            </a:r>
            <a:r>
              <a:rPr lang="en-US" sz="1400" dirty="0">
                <a:latin typeface="+mj-lt"/>
              </a:rPr>
              <a:t>(Daniel 11:35, 12:10, Psalm 51:7, Isaiah 1:18, Revelation 3:18, 7:9, 13 - 14). </a:t>
            </a:r>
          </a:p>
          <a:p>
            <a:pPr fontAlgn="base"/>
            <a:r>
              <a:rPr lang="en-US" sz="2000" b="1" dirty="0">
                <a:latin typeface="+mj-lt"/>
              </a:rPr>
              <a:t>Black</a:t>
            </a:r>
            <a:endParaRPr lang="en-US" sz="2000" dirty="0">
              <a:latin typeface="+mj-lt"/>
            </a:endParaRPr>
          </a:p>
          <a:p>
            <a:pPr marL="285750" indent="-285750" fontAlgn="base">
              <a:buFont typeface="Arial" panose="020B0604020202020204" pitchFamily="34" charset="0"/>
              <a:buChar char="•"/>
            </a:pPr>
            <a:r>
              <a:rPr lang="en-US" sz="2000" dirty="0">
                <a:latin typeface="+mj-lt"/>
              </a:rPr>
              <a:t>Death and mourning </a:t>
            </a:r>
            <a:r>
              <a:rPr lang="en-US" sz="1400" dirty="0">
                <a:latin typeface="+mj-lt"/>
              </a:rPr>
              <a:t>(Psalm 104:2, 1John 1:5) </a:t>
            </a:r>
            <a:endParaRPr lang="en-US" sz="2000" dirty="0">
              <a:latin typeface="+mj-lt"/>
            </a:endParaRPr>
          </a:p>
          <a:p>
            <a:pPr fontAlgn="base"/>
            <a:endParaRPr lang="en-US" sz="2000" b="1" dirty="0">
              <a:latin typeface="+mj-lt"/>
            </a:endParaRPr>
          </a:p>
          <a:p>
            <a:pPr fontAlgn="base"/>
            <a:r>
              <a:rPr lang="en-US" sz="2000" b="1" dirty="0">
                <a:latin typeface="+mj-lt"/>
              </a:rPr>
              <a:t>Gold/Silver</a:t>
            </a:r>
          </a:p>
          <a:p>
            <a:pPr marL="342900" indent="-342900" fontAlgn="base">
              <a:buFont typeface="Arial" panose="020B0604020202020204" pitchFamily="34" charset="0"/>
              <a:buChar char="•"/>
            </a:pPr>
            <a:r>
              <a:rPr lang="en-US" sz="2000" dirty="0">
                <a:latin typeface="+mj-lt"/>
              </a:rPr>
              <a:t>Power, wealth, status; something that endures fire and affliction.</a:t>
            </a:r>
          </a:p>
        </p:txBody>
      </p:sp>
      <p:sp>
        <p:nvSpPr>
          <p:cNvPr id="3" name="Rectangle 2">
            <a:extLst>
              <a:ext uri="{FF2B5EF4-FFF2-40B4-BE49-F238E27FC236}">
                <a16:creationId xmlns:a16="http://schemas.microsoft.com/office/drawing/2014/main" id="{29E5702F-2E8B-47FA-B550-35856E4E8CEB}"/>
              </a:ext>
            </a:extLst>
          </p:cNvPr>
          <p:cNvSpPr/>
          <p:nvPr/>
        </p:nvSpPr>
        <p:spPr>
          <a:xfrm>
            <a:off x="1869975" y="110836"/>
            <a:ext cx="5404043" cy="707886"/>
          </a:xfrm>
          <a:prstGeom prst="rect">
            <a:avLst/>
          </a:prstGeom>
        </p:spPr>
        <p:txBody>
          <a:bodyPr wrap="none">
            <a:spAutoFit/>
          </a:bodyPr>
          <a:lstStyle/>
          <a:p>
            <a:r>
              <a:rPr lang="en-US" sz="4000" b="1" dirty="0">
                <a:latin typeface="+mj-lt"/>
              </a:rPr>
              <a:t>Symbolism of Color</a:t>
            </a:r>
          </a:p>
        </p:txBody>
      </p:sp>
    </p:spTree>
    <p:extLst>
      <p:ext uri="{BB962C8B-B14F-4D97-AF65-F5344CB8AC3E}">
        <p14:creationId xmlns:p14="http://schemas.microsoft.com/office/powerpoint/2010/main" val="6544621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1" end="11"/>
                                            </p:txEl>
                                          </p:spTgt>
                                        </p:tgtEl>
                                        <p:attrNameLst>
                                          <p:attrName>style.visibility</p:attrName>
                                        </p:attrNameLst>
                                      </p:cBhvr>
                                      <p:to>
                                        <p:strVal val="visible"/>
                                      </p:to>
                                    </p:set>
                                    <p:animEffect transition="in" filter="fade">
                                      <p:cBhvr>
                                        <p:cTn id="63" dur="1000"/>
                                        <p:tgtEl>
                                          <p:spTgt spid="2">
                                            <p:txEl>
                                              <p:pRg st="11" end="11"/>
                                            </p:txEl>
                                          </p:spTgt>
                                        </p:tgtEl>
                                      </p:cBhvr>
                                    </p:animEffect>
                                    <p:anim calcmode="lin" valueType="num">
                                      <p:cBhvr>
                                        <p:cTn id="6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2" end="12"/>
                                            </p:txEl>
                                          </p:spTgt>
                                        </p:tgtEl>
                                        <p:attrNameLst>
                                          <p:attrName>style.visibility</p:attrName>
                                        </p:attrNameLst>
                                      </p:cBhvr>
                                      <p:to>
                                        <p:strVal val="visible"/>
                                      </p:to>
                                    </p:set>
                                    <p:animEffect transition="in" filter="fade">
                                      <p:cBhvr>
                                        <p:cTn id="70" dur="1000"/>
                                        <p:tgtEl>
                                          <p:spTgt spid="2">
                                            <p:txEl>
                                              <p:pRg st="12" end="12"/>
                                            </p:txEl>
                                          </p:spTgt>
                                        </p:tgtEl>
                                      </p:cBhvr>
                                    </p:animEffect>
                                    <p:anim calcmode="lin" valueType="num">
                                      <p:cBhvr>
                                        <p:cTn id="71"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velation 17">
            <a:extLst>
              <a:ext uri="{FF2B5EF4-FFF2-40B4-BE49-F238E27FC236}">
                <a16:creationId xmlns:a16="http://schemas.microsoft.com/office/drawing/2014/main" id="{DF0AED59-57D6-45D3-9C1F-45484C732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7051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velation 17">
            <a:extLst>
              <a:ext uri="{FF2B5EF4-FFF2-40B4-BE49-F238E27FC236}">
                <a16:creationId xmlns:a16="http://schemas.microsoft.com/office/drawing/2014/main" id="{DF0AED59-57D6-45D3-9C1F-45484C732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ACE8697-4FF8-468A-AA5C-AFAB876C0365}"/>
              </a:ext>
            </a:extLst>
          </p:cNvPr>
          <p:cNvSpPr/>
          <p:nvPr/>
        </p:nvSpPr>
        <p:spPr>
          <a:xfrm>
            <a:off x="216901" y="187098"/>
            <a:ext cx="2909771" cy="954107"/>
          </a:xfrm>
          <a:prstGeom prst="rect">
            <a:avLst/>
          </a:prstGeom>
        </p:spPr>
        <p:txBody>
          <a:bodyPr wrap="none">
            <a:spAutoFit/>
          </a:bodyPr>
          <a:lstStyle/>
          <a:p>
            <a:pPr algn="ctr" eaLnBrk="1" fontAlgn="auto" hangingPunct="1">
              <a:spcAft>
                <a:spcPts val="0"/>
              </a:spcAft>
              <a:buFont typeface="Arial" panose="020B0604020202020204" pitchFamily="34" charset="0"/>
              <a:buNone/>
              <a:defRPr/>
            </a:pPr>
            <a:r>
              <a:rPr lang="en-US" sz="2800" b="1" dirty="0">
                <a:latin typeface="Bell MT" panose="02020503060305020303" pitchFamily="18" charset="0"/>
              </a:rPr>
              <a:t>Why fornication?</a:t>
            </a:r>
          </a:p>
          <a:p>
            <a:pPr algn="ctr" eaLnBrk="1" fontAlgn="auto" hangingPunct="1">
              <a:spcAft>
                <a:spcPts val="0"/>
              </a:spcAft>
              <a:buFont typeface="Arial" panose="020B0604020202020204" pitchFamily="34" charset="0"/>
              <a:buNone/>
              <a:defRPr/>
            </a:pPr>
            <a:r>
              <a:rPr lang="en-US" sz="2800" b="1" dirty="0">
                <a:latin typeface="Bell MT" panose="02020503060305020303" pitchFamily="18" charset="0"/>
              </a:rPr>
              <a:t>Why a woman?</a:t>
            </a:r>
            <a:endParaRPr lang="en-US" altLang="en-US" sz="2800" b="1" dirty="0">
              <a:latin typeface="Bell MT" panose="02020503060305020303" pitchFamily="18" charset="0"/>
            </a:endParaRPr>
          </a:p>
        </p:txBody>
      </p:sp>
    </p:spTree>
    <p:extLst>
      <p:ext uri="{BB962C8B-B14F-4D97-AF65-F5344CB8AC3E}">
        <p14:creationId xmlns:p14="http://schemas.microsoft.com/office/powerpoint/2010/main" val="16356888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velation 17">
            <a:extLst>
              <a:ext uri="{FF2B5EF4-FFF2-40B4-BE49-F238E27FC236}">
                <a16:creationId xmlns:a16="http://schemas.microsoft.com/office/drawing/2014/main" id="{DF0AED59-57D6-45D3-9C1F-45484C732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F1328BA-36BD-46AC-8FD7-4792D5690486}"/>
              </a:ext>
            </a:extLst>
          </p:cNvPr>
          <p:cNvSpPr>
            <a:spLocks noGrp="1" noChangeArrowheads="1"/>
          </p:cNvSpPr>
          <p:nvPr>
            <p:ph idx="1"/>
          </p:nvPr>
        </p:nvSpPr>
        <p:spPr>
          <a:xfrm>
            <a:off x="5394036" y="291583"/>
            <a:ext cx="3749964" cy="6513370"/>
          </a:xfrm>
          <a:solidFill>
            <a:srgbClr val="000000">
              <a:alpha val="30196"/>
            </a:srgbClr>
          </a:solidFill>
        </p:spPr>
        <p:txBody>
          <a:bodyPr>
            <a:normAutofit fontScale="85000" lnSpcReduction="10000"/>
          </a:bodyPr>
          <a:lstStyle/>
          <a:p>
            <a:pPr marL="0" indent="0" eaLnBrk="1" fontAlgn="auto" hangingPunct="1">
              <a:spcAft>
                <a:spcPts val="0"/>
              </a:spcAft>
              <a:buNone/>
              <a:defRPr/>
            </a:pPr>
            <a:r>
              <a:rPr lang="en-US" sz="2400" dirty="0">
                <a:latin typeface="+mj-lt"/>
              </a:rPr>
              <a:t>Eve – Flesh</a:t>
            </a:r>
          </a:p>
          <a:p>
            <a:pPr marL="0" indent="0" eaLnBrk="1" fontAlgn="auto" hangingPunct="1">
              <a:spcAft>
                <a:spcPts val="0"/>
              </a:spcAft>
              <a:buNone/>
              <a:defRPr/>
            </a:pPr>
            <a:r>
              <a:rPr lang="en-US" altLang="en-US" sz="2400" dirty="0">
                <a:latin typeface="+mj-lt"/>
              </a:rPr>
              <a:t>Adam – Spirit</a:t>
            </a:r>
          </a:p>
          <a:p>
            <a:pPr>
              <a:defRPr/>
            </a:pPr>
            <a:r>
              <a:rPr lang="en-US" altLang="en-US" sz="2400" dirty="0">
                <a:latin typeface="+mj-lt"/>
              </a:rPr>
              <a:t>“</a:t>
            </a:r>
            <a:r>
              <a:rPr lang="en-US" b="1" baseline="30000" dirty="0">
                <a:effectLst/>
                <a:latin typeface="+mj-lt"/>
              </a:rPr>
              <a:t> </a:t>
            </a:r>
            <a:r>
              <a:rPr lang="en-US" dirty="0">
                <a:effectLst/>
                <a:latin typeface="+mj-lt"/>
              </a:rPr>
              <a:t>Let your women keep silence in the churches: for it is not permitted unto them to speak” (1 Cor 14:33)</a:t>
            </a:r>
          </a:p>
          <a:p>
            <a:r>
              <a:rPr lang="en-US" dirty="0">
                <a:effectLst/>
                <a:latin typeface="+mj-lt"/>
              </a:rPr>
              <a:t>“I suffer not a woman to teach, nor to usurp authority over the man, but to be in </a:t>
            </a:r>
            <a:r>
              <a:rPr lang="en-US" dirty="0" err="1">
                <a:effectLst/>
                <a:latin typeface="+mj-lt"/>
              </a:rPr>
              <a:t>silence.For</a:t>
            </a:r>
            <a:r>
              <a:rPr lang="en-US" dirty="0">
                <a:effectLst/>
                <a:latin typeface="+mj-lt"/>
              </a:rPr>
              <a:t> Adam was first formed, then Eve.” (1 Tim 2)</a:t>
            </a:r>
          </a:p>
          <a:p>
            <a:r>
              <a:rPr lang="en-US" dirty="0">
                <a:effectLst/>
                <a:latin typeface="+mj-lt"/>
              </a:rPr>
              <a:t>“Neither was the man created for the woman; but the woman for the man.” (1 Cor 11:9)</a:t>
            </a:r>
          </a:p>
          <a:p>
            <a:r>
              <a:rPr lang="en-US" dirty="0">
                <a:effectLst/>
                <a:latin typeface="+mj-lt"/>
              </a:rPr>
              <a:t>“Wives, submit yourselves unto your own husbands, as unto the Lord. </a:t>
            </a:r>
            <a:r>
              <a:rPr lang="en-US" b="1" baseline="30000" dirty="0">
                <a:effectLst/>
                <a:latin typeface="+mj-lt"/>
              </a:rPr>
              <a:t> </a:t>
            </a:r>
            <a:r>
              <a:rPr lang="en-US" dirty="0">
                <a:effectLst/>
                <a:latin typeface="+mj-lt"/>
              </a:rPr>
              <a:t>For the husband is the head of the wife.” (</a:t>
            </a:r>
            <a:r>
              <a:rPr lang="en-US" dirty="0" err="1">
                <a:effectLst/>
                <a:latin typeface="+mj-lt"/>
              </a:rPr>
              <a:t>Eph</a:t>
            </a:r>
            <a:r>
              <a:rPr lang="en-US" dirty="0">
                <a:effectLst/>
                <a:latin typeface="+mj-lt"/>
              </a:rPr>
              <a:t> 5:22-23)</a:t>
            </a:r>
          </a:p>
          <a:p>
            <a:pPr marL="0" indent="0">
              <a:buNone/>
              <a:defRPr/>
            </a:pPr>
            <a:endParaRPr lang="en-US" altLang="en-US" sz="2400" dirty="0">
              <a:latin typeface="+mj-lt"/>
            </a:endParaRPr>
          </a:p>
        </p:txBody>
      </p:sp>
    </p:spTree>
    <p:extLst>
      <p:ext uri="{BB962C8B-B14F-4D97-AF65-F5344CB8AC3E}">
        <p14:creationId xmlns:p14="http://schemas.microsoft.com/office/powerpoint/2010/main" val="3554371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velation 17">
            <a:extLst>
              <a:ext uri="{FF2B5EF4-FFF2-40B4-BE49-F238E27FC236}">
                <a16:creationId xmlns:a16="http://schemas.microsoft.com/office/drawing/2014/main" id="{DF0AED59-57D6-45D3-9C1F-45484C732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ACE8697-4FF8-468A-AA5C-AFAB876C0365}"/>
              </a:ext>
            </a:extLst>
          </p:cNvPr>
          <p:cNvSpPr/>
          <p:nvPr/>
        </p:nvSpPr>
        <p:spPr>
          <a:xfrm>
            <a:off x="164835" y="187098"/>
            <a:ext cx="3013902" cy="523220"/>
          </a:xfrm>
          <a:prstGeom prst="rect">
            <a:avLst/>
          </a:prstGeom>
        </p:spPr>
        <p:txBody>
          <a:bodyPr wrap="none">
            <a:spAutoFit/>
          </a:bodyPr>
          <a:lstStyle/>
          <a:p>
            <a:pPr algn="ctr" eaLnBrk="1" fontAlgn="auto" hangingPunct="1">
              <a:spcAft>
                <a:spcPts val="0"/>
              </a:spcAft>
              <a:buFont typeface="Arial" panose="020B0604020202020204" pitchFamily="34" charset="0"/>
              <a:buNone/>
              <a:defRPr/>
            </a:pPr>
            <a:r>
              <a:rPr lang="en-US" sz="2800" b="1" dirty="0">
                <a:latin typeface="Bell MT" panose="02020503060305020303" pitchFamily="18" charset="0"/>
              </a:rPr>
              <a:t>Revelation 17:3-6 </a:t>
            </a:r>
          </a:p>
        </p:txBody>
      </p:sp>
      <p:sp>
        <p:nvSpPr>
          <p:cNvPr id="4" name="Rectangle 3">
            <a:extLst>
              <a:ext uri="{FF2B5EF4-FFF2-40B4-BE49-F238E27FC236}">
                <a16:creationId xmlns:a16="http://schemas.microsoft.com/office/drawing/2014/main" id="{CF1328BA-36BD-46AC-8FD7-4792D5690486}"/>
              </a:ext>
            </a:extLst>
          </p:cNvPr>
          <p:cNvSpPr>
            <a:spLocks noGrp="1" noChangeArrowheads="1"/>
          </p:cNvSpPr>
          <p:nvPr>
            <p:ph idx="1"/>
          </p:nvPr>
        </p:nvSpPr>
        <p:spPr>
          <a:xfrm>
            <a:off x="5338618" y="247648"/>
            <a:ext cx="3749964" cy="6513370"/>
          </a:xfrm>
          <a:solidFill>
            <a:srgbClr val="000000">
              <a:alpha val="30196"/>
            </a:srgbClr>
          </a:solidFill>
        </p:spPr>
        <p:txBody>
          <a:bodyPr>
            <a:normAutofit/>
          </a:bodyPr>
          <a:lstStyle/>
          <a:p>
            <a:pPr marL="0" indent="0">
              <a:buNone/>
              <a:defRPr/>
            </a:pPr>
            <a:r>
              <a:rPr lang="en-US" altLang="en-US" sz="2400" b="1" dirty="0">
                <a:latin typeface="Bell MT" panose="02020503060305020303" pitchFamily="18" charset="0"/>
              </a:rPr>
              <a:t>Revelation 17:9-13</a:t>
            </a:r>
          </a:p>
          <a:p>
            <a:pPr marL="0" indent="0" eaLnBrk="1" fontAlgn="auto" hangingPunct="1">
              <a:spcAft>
                <a:spcPts val="0"/>
              </a:spcAft>
              <a:buNone/>
              <a:defRPr/>
            </a:pPr>
            <a:r>
              <a:rPr lang="en-US" sz="2400" dirty="0">
                <a:latin typeface="+mj-lt"/>
              </a:rPr>
              <a:t>10 horns = </a:t>
            </a:r>
            <a:r>
              <a:rPr lang="en-US" sz="2200" dirty="0">
                <a:latin typeface="+mj-lt"/>
              </a:rPr>
              <a:t>Limited power</a:t>
            </a:r>
          </a:p>
          <a:p>
            <a:pPr marL="0" indent="0" eaLnBrk="1" fontAlgn="auto" hangingPunct="1">
              <a:spcAft>
                <a:spcPts val="0"/>
              </a:spcAft>
              <a:buNone/>
              <a:defRPr/>
            </a:pPr>
            <a:r>
              <a:rPr lang="en-US" sz="2400" dirty="0">
                <a:latin typeface="+mj-lt"/>
              </a:rPr>
              <a:t>7 Crowns = Kingdoms and </a:t>
            </a:r>
            <a:r>
              <a:rPr lang="en-US" sz="2200" dirty="0">
                <a:latin typeface="+mj-lt"/>
              </a:rPr>
              <a:t>Governments</a:t>
            </a:r>
          </a:p>
          <a:p>
            <a:pPr>
              <a:defRPr/>
            </a:pPr>
            <a:r>
              <a:rPr lang="en-US" altLang="en-US" sz="2400" dirty="0">
                <a:latin typeface="+mj-lt"/>
              </a:rPr>
              <a:t>5 fallen kingdoms: Assyria, Babylon, Media, Persia, Greece</a:t>
            </a:r>
          </a:p>
          <a:p>
            <a:pPr>
              <a:defRPr/>
            </a:pPr>
            <a:r>
              <a:rPr lang="en-US" altLang="en-US" sz="2400" dirty="0">
                <a:latin typeface="+mj-lt"/>
              </a:rPr>
              <a:t>6</a:t>
            </a:r>
            <a:r>
              <a:rPr lang="en-US" altLang="en-US" sz="2400" baseline="30000" dirty="0">
                <a:latin typeface="+mj-lt"/>
              </a:rPr>
              <a:t>th</a:t>
            </a:r>
            <a:r>
              <a:rPr lang="en-US" altLang="en-US" sz="2400" dirty="0">
                <a:latin typeface="+mj-lt"/>
              </a:rPr>
              <a:t> (current) kingdom: Rome </a:t>
            </a:r>
          </a:p>
          <a:p>
            <a:pPr>
              <a:defRPr/>
            </a:pPr>
            <a:r>
              <a:rPr lang="en-US" altLang="en-US" sz="2400" b="1" dirty="0">
                <a:latin typeface="+mj-lt"/>
              </a:rPr>
              <a:t>Cross-reference Daniel 7:23-24</a:t>
            </a:r>
          </a:p>
        </p:txBody>
      </p:sp>
    </p:spTree>
    <p:extLst>
      <p:ext uri="{BB962C8B-B14F-4D97-AF65-F5344CB8AC3E}">
        <p14:creationId xmlns:p14="http://schemas.microsoft.com/office/powerpoint/2010/main" val="13014293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23507</TotalTime>
  <Words>842</Words>
  <Application>Microsoft Office PowerPoint</Application>
  <PresentationFormat>On-screen Show (4:3)</PresentationFormat>
  <Paragraphs>142</Paragraphs>
  <Slides>21</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Bell MT</vt:lpstr>
      <vt:lpstr>Bookman Old Style</vt:lpstr>
      <vt:lpstr>Calibri</vt:lpstr>
      <vt:lpstr>Freestyle Script</vt:lpstr>
      <vt:lpstr>Rockwell</vt:lpstr>
      <vt:lpstr>Times New Roman</vt:lpstr>
      <vt:lpstr>Vladimir Script</vt:lpstr>
      <vt:lpstr>Wingdings</vt:lpstr>
      <vt:lpstr>Damask</vt:lpstr>
      <vt:lpstr>The Book of Revelation</vt:lpstr>
      <vt:lpstr>Chapter 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 18</vt:lpstr>
      <vt:lpstr>PowerPoint Presentation</vt:lpstr>
      <vt:lpstr>PowerPoint Presentation</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363</cp:revision>
  <dcterms:created xsi:type="dcterms:W3CDTF">2006-07-12T19:00:47Z</dcterms:created>
  <dcterms:modified xsi:type="dcterms:W3CDTF">2018-04-04T15:26:01Z</dcterms:modified>
</cp:coreProperties>
</file>