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71077" autoAdjust="0"/>
  </p:normalViewPr>
  <p:slideViewPr>
    <p:cSldViewPr>
      <p:cViewPr varScale="1">
        <p:scale>
          <a:sx n="76" d="100"/>
          <a:sy n="76" d="100"/>
        </p:scale>
        <p:origin x="126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6C8B3-14BA-4667-8224-9AE73DDE1A7E}" type="datetimeFigureOut">
              <a:rPr lang="en-US" smtClean="0"/>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1000F-794B-4FF2-B49A-7B5017E5C18F}" type="slidenum">
              <a:rPr lang="en-US" smtClean="0"/>
              <a:t>‹#›</a:t>
            </a:fld>
            <a:endParaRPr lang="en-US"/>
          </a:p>
        </p:txBody>
      </p:sp>
    </p:spTree>
    <p:extLst>
      <p:ext uri="{BB962C8B-B14F-4D97-AF65-F5344CB8AC3E}">
        <p14:creationId xmlns:p14="http://schemas.microsoft.com/office/powerpoint/2010/main" val="204224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68958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408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32150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375380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18873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179605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60326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67648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29507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81031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91224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32948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16059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26457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58062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940073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Flowered lace background</a:t>
            </a:r>
          </a:p>
          <a:p>
            <a:r>
              <a:rPr lang="en-US" sz="1400" dirty="0" smtClean="0"/>
              <a:t>(Basic)</a:t>
            </a:r>
          </a:p>
          <a:p>
            <a:endParaRPr lang="en-US" sz="1400" dirty="0" smtClean="0"/>
          </a:p>
          <a:p>
            <a:endParaRPr lang="en-US" sz="1200" dirty="0" smtClean="0"/>
          </a:p>
          <a:p>
            <a:r>
              <a:rPr lang="en-US" sz="120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a:t>
            </a:r>
            <a:r>
              <a:rPr lang="en-US" sz="1200" baseline="0" dirty="0" smtClean="0"/>
              <a:t> group, click </a:t>
            </a:r>
            <a:r>
              <a:rPr lang="en-US" sz="1200" b="1" baseline="0" dirty="0" smtClean="0"/>
              <a:t>Clip Art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Clip Art</a:t>
            </a:r>
            <a:r>
              <a:rPr lang="en-US" sz="1200" kern="1200" dirty="0" smtClean="0">
                <a:solidFill>
                  <a:schemeClr val="tx1"/>
                </a:solidFill>
                <a:effectLst/>
                <a:latin typeface="+mn-lt"/>
                <a:ea typeface="+mn-ea"/>
                <a:cs typeface="+mn-cs"/>
              </a:rPr>
              <a:t> pane, in the </a:t>
            </a:r>
            <a:r>
              <a:rPr lang="en-US" sz="1200" b="1" kern="1200" dirty="0" smtClean="0">
                <a:solidFill>
                  <a:schemeClr val="tx1"/>
                </a:solidFill>
                <a:effectLst/>
                <a:latin typeface="+mn-lt"/>
                <a:ea typeface="+mn-ea"/>
                <a:cs typeface="+mn-cs"/>
              </a:rPr>
              <a:t>Search for</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00435540</a:t>
            </a:r>
            <a:r>
              <a:rPr lang="en-US" sz="1200" kern="1200" dirty="0" smtClean="0">
                <a:solidFill>
                  <a:schemeClr val="tx1"/>
                </a:solidFill>
                <a:effectLst/>
                <a:latin typeface="+mn-lt"/>
                <a:ea typeface="+mn-ea"/>
                <a:cs typeface="+mn-cs"/>
              </a:rPr>
              <a:t>, select the </a:t>
            </a:r>
            <a:r>
              <a:rPr lang="en-US" sz="1200" b="1" kern="1200" dirty="0" smtClean="0">
                <a:solidFill>
                  <a:schemeClr val="tx1"/>
                </a:solidFill>
                <a:effectLst/>
                <a:latin typeface="+mn-lt"/>
                <a:ea typeface="+mn-ea"/>
                <a:cs typeface="+mn-cs"/>
              </a:rPr>
              <a:t>Include Office.com content</a:t>
            </a:r>
            <a:r>
              <a:rPr lang="en-US" sz="1200" kern="1200" dirty="0" smtClean="0">
                <a:solidFill>
                  <a:schemeClr val="tx1"/>
                </a:solidFill>
                <a:effectLst/>
                <a:latin typeface="+mn-lt"/>
                <a:ea typeface="+mn-ea"/>
                <a:cs typeface="+mn-cs"/>
              </a:rPr>
              <a:t> check box, and then click </a:t>
            </a:r>
            <a:r>
              <a:rPr lang="en-US" sz="1200" b="1"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Select the clip art file in the pane to insert it into the slide.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choose another clip art file, the clip art must be in the Windows Metafile format [.</a:t>
            </a:r>
            <a:r>
              <a:rPr lang="en-US" sz="1200" kern="1200" dirty="0" err="1" smtClean="0">
                <a:solidFill>
                  <a:schemeClr val="tx1"/>
                </a:solidFill>
                <a:effectLst/>
                <a:latin typeface="+mn-lt"/>
                <a:ea typeface="+mn-ea"/>
                <a:cs typeface="+mn-cs"/>
              </a:rPr>
              <a:t>wmf</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clip art.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 All</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Regroup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drag the adjustment handles on the group to increase its size so that it extends beyond the edges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group.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 box launcher. In the </a:t>
            </a:r>
            <a:r>
              <a:rPr lang="en-US" sz="1200" b="1" dirty="0" smtClean="0"/>
              <a:t>Format Shape </a:t>
            </a:r>
            <a:r>
              <a:rPr lang="en-US" sz="1200" dirty="0" smtClean="0"/>
              <a:t>dialog box , click </a:t>
            </a:r>
            <a:r>
              <a:rPr lang="en-US" sz="1200" b="1" dirty="0" smtClean="0"/>
              <a:t>Fill</a:t>
            </a:r>
            <a:r>
              <a:rPr lang="en-US" sz="1200" dirty="0" smtClean="0"/>
              <a:t> in</a:t>
            </a:r>
            <a:r>
              <a:rPr lang="en-US" sz="1200" baseline="0" dirty="0" smtClean="0"/>
              <a:t> the left pane, select </a:t>
            </a:r>
            <a:r>
              <a:rPr lang="en-US" sz="1200" b="1" baseline="0" dirty="0" smtClean="0"/>
              <a:t>Solid fill </a:t>
            </a:r>
            <a:r>
              <a:rPr lang="en-US" sz="1200" baseline="0" dirty="0" smtClean="0"/>
              <a:t>in the </a:t>
            </a:r>
            <a:r>
              <a:rPr lang="en-US" sz="1200" b="1" baseline="0" dirty="0" smtClean="0"/>
              <a:t>Fill</a:t>
            </a:r>
            <a:r>
              <a:rPr lang="en-US" sz="120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dirty="0" smtClean="0"/>
              <a:t>White, Background 1</a:t>
            </a:r>
            <a:r>
              <a:rPr lang="en-US" sz="1200" b="0" dirty="0" smtClean="0"/>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Transparency</a:t>
            </a:r>
            <a:r>
              <a:rPr lang="en-US" sz="1200" b="0" baseline="0" dirty="0" smtClean="0"/>
              <a:t> box, enter </a:t>
            </a:r>
            <a:r>
              <a:rPr lang="en-US" sz="1200" b="1" baseline="0" dirty="0" smtClean="0"/>
              <a:t>80%</a:t>
            </a:r>
            <a:r>
              <a:rPr lang="en-US" sz="1200" b="0" baseline="0" dirty="0" smtClean="0"/>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dirty="0" smtClean="0"/>
              <a:t>Format Shape </a:t>
            </a:r>
            <a:r>
              <a:rPr lang="en-US" sz="1200" dirty="0" smtClean="0"/>
              <a:t>dialog box , click </a:t>
            </a:r>
            <a:r>
              <a:rPr lang="en-US" sz="1200" b="1" dirty="0" smtClean="0"/>
              <a:t>Line</a:t>
            </a:r>
            <a:r>
              <a:rPr lang="en-US" sz="1200" dirty="0" smtClean="0"/>
              <a:t> </a:t>
            </a:r>
            <a:r>
              <a:rPr lang="en-US" sz="1200" b="1" dirty="0" smtClean="0"/>
              <a:t>Color</a:t>
            </a:r>
            <a:r>
              <a:rPr lang="en-US" sz="1200" dirty="0" smtClean="0"/>
              <a:t> in</a:t>
            </a:r>
            <a:r>
              <a:rPr lang="en-US" sz="1200" baseline="0" dirty="0" smtClean="0"/>
              <a:t> the left pane, select </a:t>
            </a:r>
            <a:r>
              <a:rPr lang="en-US" sz="1200" b="1" baseline="0" dirty="0" smtClean="0"/>
              <a:t>Gradient line </a:t>
            </a:r>
            <a:r>
              <a:rPr lang="en-US" sz="1200" baseline="0" dirty="0" smtClean="0"/>
              <a:t>in the </a:t>
            </a:r>
            <a:r>
              <a:rPr lang="en-US" sz="1200" b="1" baseline="0" dirty="0" smtClean="0"/>
              <a:t>Line Color</a:t>
            </a:r>
            <a:r>
              <a:rPr lang="en-US" sz="1200" baseline="0" dirty="0" smtClean="0"/>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White, Background 1</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b="0" kern="1200" dirty="0" smtClean="0">
                <a:solidFill>
                  <a:schemeClr val="tx1"/>
                </a:solidFill>
                <a:latin typeface="+mn-lt"/>
                <a:ea typeface="+mn-ea"/>
                <a:cs typeface="+mn-cs"/>
              </a:rPr>
              <a:t>(first row, first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225⁰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Tan,</a:t>
            </a:r>
            <a:r>
              <a:rPr lang="en-US" sz="1200" b="1" kern="1200" baseline="0" dirty="0" smtClean="0">
                <a:solidFill>
                  <a:schemeClr val="tx1"/>
                </a:solidFill>
                <a:latin typeface="+mn-lt"/>
                <a:ea typeface="+mn-ea"/>
                <a:cs typeface="+mn-cs"/>
              </a:rPr>
              <a:t> Background 2, Darker 10% </a:t>
            </a:r>
            <a:r>
              <a:rPr lang="en-US" sz="1200" b="0" kern="1200" baseline="0" dirty="0" smtClean="0">
                <a:solidFill>
                  <a:schemeClr val="tx1"/>
                </a:solidFill>
                <a:latin typeface="+mn-lt"/>
                <a:ea typeface="+mn-ea"/>
                <a:cs typeface="+mn-cs"/>
              </a:rPr>
              <a:t>(second row, third option from the left)</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209</a:t>
            </a:r>
            <a:r>
              <a:rPr lang="en-US" sz="1200" dirty="0" smtClean="0"/>
              <a:t>, Green: </a:t>
            </a:r>
            <a:r>
              <a:rPr lang="en-US" sz="1200" b="1" kern="1200" dirty="0" smtClean="0">
                <a:solidFill>
                  <a:schemeClr val="tx1"/>
                </a:solidFill>
                <a:latin typeface="+mn-lt"/>
                <a:ea typeface="+mn-ea"/>
                <a:cs typeface="+mn-cs"/>
              </a:rPr>
              <a:t>211</a:t>
            </a:r>
            <a:r>
              <a:rPr lang="en-US" sz="1200" dirty="0" smtClean="0"/>
              <a:t>, Blue: </a:t>
            </a:r>
            <a:r>
              <a:rPr lang="en-US" sz="1200" b="1" kern="1200" smtClean="0">
                <a:solidFill>
                  <a:schemeClr val="tx1"/>
                </a:solidFill>
                <a:latin typeface="+mn-lt"/>
                <a:ea typeface="+mn-ea"/>
                <a:cs typeface="+mn-cs"/>
              </a:rPr>
              <a:t>191</a:t>
            </a:r>
            <a:r>
              <a:rPr lang="en-US" sz="1200" smtClean="0"/>
              <a:t>.</a:t>
            </a:r>
            <a:endParaRPr lang="en-US" sz="1200" kern="120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18667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717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121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797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8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160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08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682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692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046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671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3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161071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 name="TextBox 2"/>
          <p:cNvSpPr txBox="1"/>
          <p:nvPr/>
        </p:nvSpPr>
        <p:spPr>
          <a:xfrm>
            <a:off x="673767" y="267631"/>
            <a:ext cx="7459578" cy="6463308"/>
          </a:xfrm>
          <a:prstGeom prst="rect">
            <a:avLst/>
          </a:prstGeom>
          <a:noFill/>
        </p:spPr>
        <p:txBody>
          <a:bodyPr wrap="square" rtlCol="0">
            <a:spAutoFit/>
          </a:bodyPr>
          <a:lstStyle/>
          <a:p>
            <a:r>
              <a:rPr lang="en-US" sz="13800" dirty="0" smtClean="0">
                <a:latin typeface="Edwardian Script ITC" panose="030303020407070D0804" pitchFamily="66" charset="0"/>
              </a:rPr>
              <a:t>Happy</a:t>
            </a:r>
          </a:p>
          <a:p>
            <a:r>
              <a:rPr lang="en-US" sz="13800" dirty="0" smtClean="0">
                <a:latin typeface="Edwardian Script ITC" panose="030303020407070D0804" pitchFamily="66" charset="0"/>
              </a:rPr>
              <a:t>	Valentine’s</a:t>
            </a:r>
          </a:p>
          <a:p>
            <a:r>
              <a:rPr lang="en-US" sz="13800" dirty="0" smtClean="0">
                <a:latin typeface="Edwardian Script ITC" panose="030303020407070D0804" pitchFamily="66" charset="0"/>
              </a:rPr>
              <a:t>				Day</a:t>
            </a:r>
            <a:endParaRPr lang="en-US" sz="13800" dirty="0">
              <a:latin typeface="Edwardian Script ITC" panose="030303020407070D0804" pitchFamily="66" charset="0"/>
            </a:endParaRPr>
          </a:p>
        </p:txBody>
      </p:sp>
    </p:spTree>
    <p:extLst>
      <p:ext uri="{BB962C8B-B14F-4D97-AF65-F5344CB8AC3E}">
        <p14:creationId xmlns:p14="http://schemas.microsoft.com/office/powerpoint/2010/main" val="13650461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14338" name="Picture 2" descr="Captain Moroni Book of Mormon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978" y="-6950"/>
            <a:ext cx="6870032" cy="687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1465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13314" name="Picture 2" descr="Teancum BOM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8" y="-12032"/>
            <a:ext cx="6876046" cy="687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0910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12290" name="Picture 2" descr="Gadianton BOM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975" y="-20054"/>
            <a:ext cx="6878051" cy="687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473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11266" name="Picture 2" descr="Samuel, BOM,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37" y="-2"/>
            <a:ext cx="6882064" cy="688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9615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10242" name="Picture 2" descr="Brother of Jared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0" y="-12032"/>
            <a:ext cx="6868026" cy="686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51292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9218" name="Picture 2" descr="Akish BOM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984" y="-12032"/>
            <a:ext cx="6870032" cy="687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9526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8194" name="Picture 2" descr="Shiz, BOM,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989" y="-12033"/>
            <a:ext cx="6862011" cy="686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7712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1981200"/>
            <a:ext cx="4572000" cy="1938338"/>
          </a:xfrm>
          <a:prstGeom prst="rect">
            <a:avLst/>
          </a:prstGeom>
        </p:spPr>
        <p:txBody>
          <a:bodyPr>
            <a:spAutoFit/>
          </a:bodyPr>
          <a:lstStyle/>
          <a:p>
            <a:pPr algn="ctr">
              <a:defRPr/>
            </a:pPr>
            <a:r>
              <a:rPr lang="en-US" sz="4000" b="1" dirty="0">
                <a:solidFill>
                  <a:srgbClr val="7DCAE7"/>
                </a:solidFill>
                <a:effectLst>
                  <a:outerShdw blurRad="38100" dist="38100" dir="2700000" algn="tl">
                    <a:srgbClr val="000000">
                      <a:alpha val="43137"/>
                    </a:srgbClr>
                  </a:outerShdw>
                </a:effectLst>
                <a:latin typeface="inherit"/>
              </a:rPr>
              <a:t>Dating tips from the Prophets and Apostles</a:t>
            </a:r>
            <a:endParaRPr lang="en-US" sz="4000" b="1" dirty="0">
              <a:solidFill>
                <a:srgbClr val="333333"/>
              </a:solidFill>
              <a:effectLst>
                <a:outerShdw blurRad="38100" dist="38100" dir="2700000" algn="tl">
                  <a:srgbClr val="000000">
                    <a:alpha val="43137"/>
                  </a:srgbClr>
                </a:outerShdw>
              </a:effectLst>
              <a:latin typeface="Open Sans"/>
            </a:endParaRPr>
          </a:p>
        </p:txBody>
      </p:sp>
    </p:spTree>
    <p:extLst>
      <p:ext uri="{BB962C8B-B14F-4D97-AF65-F5344CB8AC3E}">
        <p14:creationId xmlns:p14="http://schemas.microsoft.com/office/powerpoint/2010/main" val="2966022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819400" y="1295400"/>
            <a:ext cx="5791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US" altLang="en-US" sz="2800" dirty="0">
                <a:latin typeface="Narkisim" panose="020E0502050101010101" pitchFamily="34" charset="-79"/>
                <a:cs typeface="Narkisim" panose="020E0502050101010101" pitchFamily="34" charset="-79"/>
              </a:rPr>
              <a:t>“Don’t text her! Use your own voice to introduce yourself to the righteous daughters of God who are all around you. To actually hear a human voice will shock her—perhaps into saying yes.”</a:t>
            </a:r>
            <a:br>
              <a:rPr lang="en-US" altLang="en-US" sz="2800" dirty="0">
                <a:latin typeface="Narkisim" panose="020E0502050101010101" pitchFamily="34" charset="-79"/>
                <a:cs typeface="Narkisim" panose="020E0502050101010101" pitchFamily="34" charset="-79"/>
              </a:rPr>
            </a:br>
            <a:r>
              <a:rPr lang="en-US" altLang="en-US" sz="2800" dirty="0">
                <a:latin typeface="Narkisim" panose="020E0502050101010101" pitchFamily="34" charset="-79"/>
                <a:cs typeface="Narkisim" panose="020E0502050101010101" pitchFamily="34" charset="-79"/>
              </a:rPr>
              <a:t>~Elder M. Russell Ballard</a:t>
            </a:r>
          </a:p>
        </p:txBody>
      </p:sp>
      <p:pic>
        <p:nvPicPr>
          <p:cNvPr id="8194" name="Picture 2" descr="https://www.lds.org/bc/content/shared/content/images/leaders/m-russell-ballard-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8543"/>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743200" y="295275"/>
            <a:ext cx="6096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US" altLang="en-US" sz="2800" dirty="0" smtClean="0">
                <a:latin typeface="Narkisim" panose="020E0502050101010101" pitchFamily="34" charset="-79"/>
                <a:cs typeface="Narkisim" panose="020E0502050101010101" pitchFamily="34" charset="-79"/>
              </a:rPr>
              <a:t>“When </a:t>
            </a:r>
            <a:r>
              <a:rPr lang="en-US" altLang="en-US" sz="2800" dirty="0">
                <a:latin typeface="Narkisim" panose="020E0502050101010101" pitchFamily="34" charset="-79"/>
                <a:cs typeface="Narkisim" panose="020E0502050101010101" pitchFamily="34" charset="-79"/>
              </a:rPr>
              <a:t>you date, learn everything you can about each other. Get to know each other’s families when possible. Are your goals compatible? Do you share the same feelings about the commandments, the Savior, the priesthood, the temple, parenting, callings in the Church, and serving others? Have you observed one another under stress, responding to success and failure, resisting anger, and dealing with setbacks? Does the person you are dating tear others down or build them up? Is his or her attitude and language and conduct what you would like to live with every day</a:t>
            </a:r>
            <a:r>
              <a:rPr lang="en-US" altLang="en-US" sz="2800" dirty="0" smtClean="0">
                <a:latin typeface="Narkisim" panose="020E0502050101010101" pitchFamily="34" charset="-79"/>
                <a:cs typeface="Narkisim" panose="020E0502050101010101" pitchFamily="34" charset="-79"/>
              </a:rPr>
              <a:t>?” ~</a:t>
            </a:r>
            <a:r>
              <a:rPr lang="en-US" altLang="en-US" sz="2800" dirty="0">
                <a:latin typeface="Narkisim" panose="020E0502050101010101" pitchFamily="34" charset="-79"/>
                <a:cs typeface="Narkisim" panose="020E0502050101010101" pitchFamily="34" charset="-79"/>
              </a:rPr>
              <a:t>Elder Robert D. Hales</a:t>
            </a:r>
          </a:p>
        </p:txBody>
      </p:sp>
      <p:pic>
        <p:nvPicPr>
          <p:cNvPr id="7170" name="Picture 2" descr="https://www.lds.org/bc/content/shared/content/images/leaders/robert-d-hales-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2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1026" name="Picture 2" descr="Nephi, Book of Mormon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 y="-35070"/>
            <a:ext cx="6893070" cy="689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886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68575" y="990600"/>
            <a:ext cx="6629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US" altLang="en-US" sz="2800" dirty="0"/>
              <a:t>“In dating, treat your date with respect, and expect your date to show that same respect for you. Tears inevitably follow transgression. Men, take care not to make women weep, for God counts their tears.” ~President Thomas S. Monson</a:t>
            </a:r>
            <a:endParaRPr lang="en-US" altLang="en-US" sz="2800" dirty="0">
              <a:latin typeface="Narkisim" panose="020E0502050101010101" pitchFamily="34" charset="-79"/>
              <a:cs typeface="Narkisim" panose="020E0502050101010101" pitchFamily="34" charset="-79"/>
            </a:endParaRPr>
          </a:p>
        </p:txBody>
      </p:sp>
      <p:pic>
        <p:nvPicPr>
          <p:cNvPr id="6146" name="Picture 2" descr="https://www.lds.org/bc/content/shared/content/images/leaders/thomas-s-monson-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990600"/>
            <a:ext cx="2543175"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27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533650" y="295275"/>
            <a:ext cx="630555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US" altLang="en-US" sz="2800" dirty="0"/>
              <a:t>“Your responsibility now is to be worthy of the person you want to marry. If you want to marry a wholesome, attractive, honest, happy, hardworking, spiritual person, be that kind of person. If you are that person and you are not married, be patient. Wait upon the Lord. I testify that the Lord knows your desires and loves you for your faithful devotion to Him. He has a plan for you, whether it be in this life or the next.”</a:t>
            </a:r>
            <a:br>
              <a:rPr lang="en-US" altLang="en-US" sz="2800" dirty="0"/>
            </a:br>
            <a:r>
              <a:rPr lang="en-US" altLang="en-US" sz="2800" dirty="0"/>
              <a:t>~Elder Robert D. Hales</a:t>
            </a:r>
            <a:endParaRPr lang="en-US" altLang="en-US" sz="2800" dirty="0">
              <a:latin typeface="Narkisim" panose="020E0502050101010101" pitchFamily="34" charset="-79"/>
              <a:cs typeface="Narkisim" panose="020E0502050101010101" pitchFamily="34" charset="-79"/>
            </a:endParaRPr>
          </a:p>
        </p:txBody>
      </p:sp>
      <p:pic>
        <p:nvPicPr>
          <p:cNvPr id="3" name="Picture 2" descr="https://www.lds.org/bc/content/shared/content/images/leaders/robert-d-hales-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23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48000" y="295275"/>
            <a:ext cx="57912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US" altLang="en-US" sz="2800" dirty="0"/>
              <a:t>“Boys seldom criticize a girl for using too little makeup. Sometimes they say, ‘She’s a nice girl, but I wish she’d dress up, and she uses too much makeup.’ To be overdressed, to be gaudily dressed, to be dressed to look sexy, to be </a:t>
            </a:r>
            <a:r>
              <a:rPr lang="en-US" altLang="en-US" sz="2800" dirty="0" err="1"/>
              <a:t>overdecorated</a:t>
            </a:r>
            <a:r>
              <a:rPr lang="en-US" altLang="en-US" sz="2800" dirty="0"/>
              <a:t> is bad taste, to say the least. The young woman is smart who can don just enough powder and lipstick to convince the fellows it isn’t makeup at all, but the ‘real you.”</a:t>
            </a:r>
            <a:br>
              <a:rPr lang="en-US" altLang="en-US" sz="2800" dirty="0"/>
            </a:br>
            <a:r>
              <a:rPr lang="en-US" altLang="en-US" sz="2800" dirty="0"/>
              <a:t>~President Spencer W. Kimball</a:t>
            </a:r>
            <a:endParaRPr lang="en-US" altLang="en-US" sz="2800" dirty="0">
              <a:latin typeface="Narkisim" panose="020E0502050101010101" pitchFamily="34" charset="-79"/>
              <a:cs typeface="Narkisim" panose="020E0502050101010101" pitchFamily="34" charset="-79"/>
            </a:endParaRPr>
          </a:p>
        </p:txBody>
      </p:sp>
      <p:pic>
        <p:nvPicPr>
          <p:cNvPr id="4098" name="Picture 2" descr="https://upload.wikimedia.org/wikipedia/commons/d/d7/Spencer_W._Kimbal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838200"/>
            <a:ext cx="2802892" cy="369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458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743200" y="685800"/>
            <a:ext cx="6172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US" altLang="en-US" sz="2800" dirty="0"/>
              <a:t>“Do not hesitate to show your good manners by opening a door for them, taking the initiative in inviting them on a date, and standing as they enter a room. Believe it or not, in this age of equal rights, the young women want you to extend these simple courtesies”</a:t>
            </a:r>
            <a:br>
              <a:rPr lang="en-US" altLang="en-US" sz="2800" dirty="0"/>
            </a:br>
            <a:r>
              <a:rPr lang="en-US" altLang="en-US" sz="2800" dirty="0"/>
              <a:t>~Elder M. Russell Ballard</a:t>
            </a:r>
            <a:endParaRPr lang="en-US" altLang="en-US" sz="2800" dirty="0">
              <a:latin typeface="Narkisim" panose="020E0502050101010101" pitchFamily="34" charset="-79"/>
              <a:cs typeface="Narkisim" panose="020E0502050101010101" pitchFamily="34" charset="-79"/>
            </a:endParaRPr>
          </a:p>
        </p:txBody>
      </p:sp>
      <p:pic>
        <p:nvPicPr>
          <p:cNvPr id="3074" name="Picture 2" descr="https://www.lds.org/bc/content/shared/content/images/leaders/m-russell-ballard-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914400"/>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12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971800" y="295275"/>
            <a:ext cx="5867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US" altLang="en-US" sz="2800" dirty="0"/>
              <a:t>“Young men should keep their faces shaved, their hair combed, their haircuts reasonably conservative, their nails cleaned. </a:t>
            </a:r>
            <a:r>
              <a:rPr lang="en-US" altLang="en-US" sz="2800" dirty="0" err="1"/>
              <a:t>Overtight</a:t>
            </a:r>
            <a:r>
              <a:rPr lang="en-US" altLang="en-US" sz="2800" dirty="0"/>
              <a:t>, suggestive pants brand young men as vulgar. Young people can be smart and personable, dignified and attractive by finding an area somewhere less than the extremes and still in good style”</a:t>
            </a:r>
            <a:br>
              <a:rPr lang="en-US" altLang="en-US" sz="2800" dirty="0"/>
            </a:br>
            <a:r>
              <a:rPr lang="en-US" altLang="en-US" sz="2800" dirty="0"/>
              <a:t>~President Spencer W. Kimball</a:t>
            </a:r>
            <a:endParaRPr lang="en-US" altLang="en-US" sz="2800" dirty="0">
              <a:latin typeface="Narkisim" panose="020E0502050101010101" pitchFamily="34" charset="-79"/>
              <a:cs typeface="Narkisim" panose="020E0502050101010101" pitchFamily="34" charset="-79"/>
            </a:endParaRPr>
          </a:p>
        </p:txBody>
      </p:sp>
      <p:pic>
        <p:nvPicPr>
          <p:cNvPr id="3" name="Picture 2" descr="https://upload.wikimedia.org/wikipedia/commons/d/d7/Spencer_W._Kimbal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838200"/>
            <a:ext cx="2802892" cy="369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840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047999" y="1219201"/>
            <a:ext cx="56229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US" altLang="en-US" sz="2800" dirty="0" smtClean="0"/>
              <a:t>“The </a:t>
            </a:r>
            <a:r>
              <a:rPr lang="en-US" altLang="en-US" sz="2800" dirty="0"/>
              <a:t>most important single thing that any Latter-day Saint ever does in this world is to marry the right person in the right place by the right authority”</a:t>
            </a:r>
            <a:br>
              <a:rPr lang="en-US" altLang="en-US" sz="2800" dirty="0"/>
            </a:br>
            <a:r>
              <a:rPr lang="en-US" altLang="en-US" sz="2800" dirty="0"/>
              <a:t>~ Elder Bruce R. </a:t>
            </a:r>
            <a:r>
              <a:rPr lang="en-US" altLang="en-US" sz="2800" dirty="0" err="1"/>
              <a:t>McConkie</a:t>
            </a:r>
            <a:endParaRPr lang="en-US" altLang="en-US" sz="2800" dirty="0">
              <a:latin typeface="Narkisim" panose="020E0502050101010101" pitchFamily="34" charset="-79"/>
              <a:cs typeface="Narkisim" panose="020E0502050101010101" pitchFamily="34" charset="-79"/>
            </a:endParaRPr>
          </a:p>
        </p:txBody>
      </p:sp>
      <p:pic>
        <p:nvPicPr>
          <p:cNvPr id="1026" name="Picture 2" descr="http://www.gapages.com/mcconbr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85800"/>
            <a:ext cx="28575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856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 name="TextBox 2"/>
          <p:cNvSpPr txBox="1"/>
          <p:nvPr/>
        </p:nvSpPr>
        <p:spPr>
          <a:xfrm>
            <a:off x="673767" y="267631"/>
            <a:ext cx="7459578" cy="6463308"/>
          </a:xfrm>
          <a:prstGeom prst="rect">
            <a:avLst/>
          </a:prstGeom>
          <a:noFill/>
        </p:spPr>
        <p:txBody>
          <a:bodyPr wrap="square" rtlCol="0">
            <a:spAutoFit/>
          </a:bodyPr>
          <a:lstStyle/>
          <a:p>
            <a:r>
              <a:rPr lang="en-US" sz="13800" dirty="0" smtClean="0">
                <a:latin typeface="Edwardian Script ITC" panose="030303020407070D0804" pitchFamily="66" charset="0"/>
              </a:rPr>
              <a:t>Happy</a:t>
            </a:r>
          </a:p>
          <a:p>
            <a:r>
              <a:rPr lang="en-US" sz="13800" dirty="0" smtClean="0">
                <a:latin typeface="Edwardian Script ITC" panose="030303020407070D0804" pitchFamily="66" charset="0"/>
              </a:rPr>
              <a:t>	Valentine’s</a:t>
            </a:r>
          </a:p>
          <a:p>
            <a:r>
              <a:rPr lang="en-US" sz="13800" dirty="0" smtClean="0">
                <a:latin typeface="Edwardian Script ITC" panose="030303020407070D0804" pitchFamily="66" charset="0"/>
              </a:rPr>
              <a:t>				Day</a:t>
            </a:r>
            <a:endParaRPr lang="en-US" sz="13800" dirty="0">
              <a:latin typeface="Edwardian Script ITC" panose="030303020407070D0804" pitchFamily="66" charset="0"/>
            </a:endParaRPr>
          </a:p>
        </p:txBody>
      </p:sp>
    </p:spTree>
    <p:extLst>
      <p:ext uri="{BB962C8B-B14F-4D97-AF65-F5344CB8AC3E}">
        <p14:creationId xmlns:p14="http://schemas.microsoft.com/office/powerpoint/2010/main" val="483004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2050" name="Picture 2" descr="Lehi, Book of Mormon V-day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984" y="-12033"/>
            <a:ext cx="6870033" cy="687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53501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3074" name="Picture 2" descr="Laman, Lemuel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995" y="-12033"/>
            <a:ext cx="6860005" cy="686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3456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4098" name="Picture 2" descr="The Liahona, Book of Mormon Valentine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8" y="-22805"/>
            <a:ext cx="6880057" cy="688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4914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5122" name="Picture 2" descr="King Noah, Book of Mormon Valentine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985" y="-1"/>
            <a:ext cx="6870031" cy="687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394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6146" name="Picture 2" descr="Alma the Younger, Book of Mormon,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020" y="-1"/>
            <a:ext cx="6849980" cy="684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778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7170" name="Picture 2" descr="Ammon, Book of Mormon,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6" y="-20053"/>
            <a:ext cx="6888078" cy="688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0115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8000">
              <a:schemeClr val="bg1"/>
            </a:gs>
            <a:gs pos="100000">
              <a:srgbClr val="D1D3BF"/>
            </a:gs>
          </a:gsLst>
          <a:lin ang="13500000" scaled="1"/>
          <a:tileRect/>
        </a:gradFill>
        <a:effectLst/>
      </p:bgPr>
    </p:bg>
    <p:spTree>
      <p:nvGrpSpPr>
        <p:cNvPr id="1" name=""/>
        <p:cNvGrpSpPr/>
        <p:nvPr/>
      </p:nvGrpSpPr>
      <p:grpSpPr>
        <a:xfrm>
          <a:off x="0" y="0"/>
          <a:ext cx="0" cy="0"/>
          <a:chOff x="0" y="0"/>
          <a:chExt cx="0" cy="0"/>
        </a:xfrm>
      </p:grpSpPr>
      <p:grpSp>
        <p:nvGrpSpPr>
          <p:cNvPr id="2" name="Group 315"/>
          <p:cNvGrpSpPr/>
          <p:nvPr/>
        </p:nvGrpSpPr>
        <p:grpSpPr>
          <a:xfrm>
            <a:off x="0" y="-1219200"/>
            <a:ext cx="9144000" cy="9144000"/>
            <a:chOff x="0" y="-1295400"/>
            <a:chExt cx="9144000" cy="9144000"/>
          </a:xfrm>
          <a:solidFill>
            <a:srgbClr val="FFFFFF">
              <a:alpha val="20000"/>
            </a:srgbClr>
          </a:solidFill>
        </p:grpSpPr>
        <p:sp>
          <p:nvSpPr>
            <p:cNvPr id="3079" name="Freeform 7"/>
            <p:cNvSpPr>
              <a:spLocks/>
            </p:cNvSpPr>
            <p:nvPr/>
          </p:nvSpPr>
          <p:spPr bwMode="auto">
            <a:xfrm>
              <a:off x="5181600" y="3340768"/>
              <a:ext cx="465221" cy="449179"/>
            </a:xfrm>
            <a:custGeom>
              <a:avLst/>
              <a:gdLst/>
              <a:ahLst/>
              <a:cxnLst>
                <a:cxn ang="0">
                  <a:pos x="2" y="44"/>
                </a:cxn>
                <a:cxn ang="0">
                  <a:pos x="2" y="44"/>
                </a:cxn>
                <a:cxn ang="0">
                  <a:pos x="8" y="46"/>
                </a:cxn>
                <a:cxn ang="0">
                  <a:pos x="26" y="54"/>
                </a:cxn>
                <a:cxn ang="0">
                  <a:pos x="26" y="54"/>
                </a:cxn>
                <a:cxn ang="0">
                  <a:pos x="32" y="56"/>
                </a:cxn>
                <a:cxn ang="0">
                  <a:pos x="38" y="56"/>
                </a:cxn>
                <a:cxn ang="0">
                  <a:pos x="44" y="56"/>
                </a:cxn>
                <a:cxn ang="0">
                  <a:pos x="48" y="54"/>
                </a:cxn>
                <a:cxn ang="0">
                  <a:pos x="56" y="48"/>
                </a:cxn>
                <a:cxn ang="0">
                  <a:pos x="58" y="44"/>
                </a:cxn>
                <a:cxn ang="0">
                  <a:pos x="58" y="42"/>
                </a:cxn>
                <a:cxn ang="0">
                  <a:pos x="58" y="42"/>
                </a:cxn>
                <a:cxn ang="0">
                  <a:pos x="56" y="36"/>
                </a:cxn>
                <a:cxn ang="0">
                  <a:pos x="52" y="32"/>
                </a:cxn>
                <a:cxn ang="0">
                  <a:pos x="48" y="28"/>
                </a:cxn>
                <a:cxn ang="0">
                  <a:pos x="48" y="28"/>
                </a:cxn>
                <a:cxn ang="0">
                  <a:pos x="50" y="26"/>
                </a:cxn>
                <a:cxn ang="0">
                  <a:pos x="52" y="20"/>
                </a:cxn>
                <a:cxn ang="0">
                  <a:pos x="54" y="16"/>
                </a:cxn>
                <a:cxn ang="0">
                  <a:pos x="54" y="12"/>
                </a:cxn>
                <a:cxn ang="0">
                  <a:pos x="52" y="8"/>
                </a:cxn>
                <a:cxn ang="0">
                  <a:pos x="48" y="4"/>
                </a:cxn>
                <a:cxn ang="0">
                  <a:pos x="48" y="4"/>
                </a:cxn>
                <a:cxn ang="0">
                  <a:pos x="36" y="0"/>
                </a:cxn>
                <a:cxn ang="0">
                  <a:pos x="30" y="0"/>
                </a:cxn>
                <a:cxn ang="0">
                  <a:pos x="26" y="2"/>
                </a:cxn>
                <a:cxn ang="0">
                  <a:pos x="20" y="6"/>
                </a:cxn>
                <a:cxn ang="0">
                  <a:pos x="14" y="12"/>
                </a:cxn>
                <a:cxn ang="0">
                  <a:pos x="8" y="22"/>
                </a:cxn>
                <a:cxn ang="0">
                  <a:pos x="0" y="36"/>
                </a:cxn>
                <a:cxn ang="0">
                  <a:pos x="0" y="36"/>
                </a:cxn>
                <a:cxn ang="0">
                  <a:pos x="10" y="32"/>
                </a:cxn>
                <a:cxn ang="0">
                  <a:pos x="18" y="30"/>
                </a:cxn>
                <a:cxn ang="0">
                  <a:pos x="26" y="30"/>
                </a:cxn>
                <a:cxn ang="0">
                  <a:pos x="26" y="30"/>
                </a:cxn>
                <a:cxn ang="0">
                  <a:pos x="16" y="32"/>
                </a:cxn>
                <a:cxn ang="0">
                  <a:pos x="8" y="36"/>
                </a:cxn>
                <a:cxn ang="0">
                  <a:pos x="2" y="44"/>
                </a:cxn>
                <a:cxn ang="0">
                  <a:pos x="2" y="44"/>
                </a:cxn>
              </a:cxnLst>
              <a:rect l="0" t="0" r="r" b="b"/>
              <a:pathLst>
                <a:path w="58" h="56">
                  <a:moveTo>
                    <a:pt x="2" y="44"/>
                  </a:moveTo>
                  <a:lnTo>
                    <a:pt x="2" y="44"/>
                  </a:lnTo>
                  <a:lnTo>
                    <a:pt x="8" y="46"/>
                  </a:lnTo>
                  <a:lnTo>
                    <a:pt x="26" y="54"/>
                  </a:lnTo>
                  <a:lnTo>
                    <a:pt x="26" y="54"/>
                  </a:lnTo>
                  <a:lnTo>
                    <a:pt x="32" y="56"/>
                  </a:lnTo>
                  <a:lnTo>
                    <a:pt x="38" y="56"/>
                  </a:lnTo>
                  <a:lnTo>
                    <a:pt x="44" y="56"/>
                  </a:lnTo>
                  <a:lnTo>
                    <a:pt x="48" y="54"/>
                  </a:lnTo>
                  <a:lnTo>
                    <a:pt x="56" y="48"/>
                  </a:lnTo>
                  <a:lnTo>
                    <a:pt x="58" y="44"/>
                  </a:lnTo>
                  <a:lnTo>
                    <a:pt x="58" y="42"/>
                  </a:lnTo>
                  <a:lnTo>
                    <a:pt x="58" y="42"/>
                  </a:lnTo>
                  <a:lnTo>
                    <a:pt x="56" y="36"/>
                  </a:lnTo>
                  <a:lnTo>
                    <a:pt x="52" y="32"/>
                  </a:lnTo>
                  <a:lnTo>
                    <a:pt x="48" y="28"/>
                  </a:lnTo>
                  <a:lnTo>
                    <a:pt x="48" y="28"/>
                  </a:lnTo>
                  <a:lnTo>
                    <a:pt x="50" y="26"/>
                  </a:lnTo>
                  <a:lnTo>
                    <a:pt x="52" y="20"/>
                  </a:lnTo>
                  <a:lnTo>
                    <a:pt x="54" y="16"/>
                  </a:lnTo>
                  <a:lnTo>
                    <a:pt x="54" y="12"/>
                  </a:lnTo>
                  <a:lnTo>
                    <a:pt x="52" y="8"/>
                  </a:lnTo>
                  <a:lnTo>
                    <a:pt x="48" y="4"/>
                  </a:lnTo>
                  <a:lnTo>
                    <a:pt x="48" y="4"/>
                  </a:lnTo>
                  <a:lnTo>
                    <a:pt x="36" y="0"/>
                  </a:lnTo>
                  <a:lnTo>
                    <a:pt x="30" y="0"/>
                  </a:lnTo>
                  <a:lnTo>
                    <a:pt x="26" y="2"/>
                  </a:lnTo>
                  <a:lnTo>
                    <a:pt x="20" y="6"/>
                  </a:lnTo>
                  <a:lnTo>
                    <a:pt x="14" y="12"/>
                  </a:lnTo>
                  <a:lnTo>
                    <a:pt x="8" y="22"/>
                  </a:lnTo>
                  <a:lnTo>
                    <a:pt x="0" y="36"/>
                  </a:lnTo>
                  <a:lnTo>
                    <a:pt x="0" y="36"/>
                  </a:lnTo>
                  <a:lnTo>
                    <a:pt x="10" y="32"/>
                  </a:lnTo>
                  <a:lnTo>
                    <a:pt x="18" y="30"/>
                  </a:lnTo>
                  <a:lnTo>
                    <a:pt x="26" y="30"/>
                  </a:lnTo>
                  <a:lnTo>
                    <a:pt x="26" y="30"/>
                  </a:lnTo>
                  <a:lnTo>
                    <a:pt x="16" y="32"/>
                  </a:lnTo>
                  <a:lnTo>
                    <a:pt x="8" y="36"/>
                  </a:lnTo>
                  <a:lnTo>
                    <a:pt x="2" y="44"/>
                  </a:lnTo>
                  <a:lnTo>
                    <a:pt x="2"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0" name="Freeform 8"/>
            <p:cNvSpPr>
              <a:spLocks/>
            </p:cNvSpPr>
            <p:nvPr/>
          </p:nvSpPr>
          <p:spPr bwMode="auto">
            <a:xfrm>
              <a:off x="5117432" y="3741821"/>
              <a:ext cx="401053" cy="497305"/>
            </a:xfrm>
            <a:custGeom>
              <a:avLst/>
              <a:gdLst/>
              <a:ahLst/>
              <a:cxnLst>
                <a:cxn ang="0">
                  <a:pos x="50" y="26"/>
                </a:cxn>
                <a:cxn ang="0">
                  <a:pos x="50" y="26"/>
                </a:cxn>
                <a:cxn ang="0">
                  <a:pos x="50" y="32"/>
                </a:cxn>
                <a:cxn ang="0">
                  <a:pos x="48" y="38"/>
                </a:cxn>
                <a:cxn ang="0">
                  <a:pos x="46" y="40"/>
                </a:cxn>
                <a:cxn ang="0">
                  <a:pos x="42" y="44"/>
                </a:cxn>
                <a:cxn ang="0">
                  <a:pos x="34" y="44"/>
                </a:cxn>
                <a:cxn ang="0">
                  <a:pos x="32" y="44"/>
                </a:cxn>
                <a:cxn ang="0">
                  <a:pos x="30" y="42"/>
                </a:cxn>
                <a:cxn ang="0">
                  <a:pos x="30" y="42"/>
                </a:cxn>
                <a:cxn ang="0">
                  <a:pos x="30" y="46"/>
                </a:cxn>
                <a:cxn ang="0">
                  <a:pos x="28" y="52"/>
                </a:cxn>
                <a:cxn ang="0">
                  <a:pos x="24" y="58"/>
                </a:cxn>
                <a:cxn ang="0">
                  <a:pos x="22" y="60"/>
                </a:cxn>
                <a:cxn ang="0">
                  <a:pos x="16" y="62"/>
                </a:cxn>
                <a:cxn ang="0">
                  <a:pos x="16" y="62"/>
                </a:cxn>
                <a:cxn ang="0">
                  <a:pos x="8" y="60"/>
                </a:cxn>
                <a:cxn ang="0">
                  <a:pos x="4" y="54"/>
                </a:cxn>
                <a:cxn ang="0">
                  <a:pos x="2" y="48"/>
                </a:cxn>
                <a:cxn ang="0">
                  <a:pos x="2" y="38"/>
                </a:cxn>
                <a:cxn ang="0">
                  <a:pos x="4" y="20"/>
                </a:cxn>
                <a:cxn ang="0">
                  <a:pos x="4" y="10"/>
                </a:cxn>
                <a:cxn ang="0">
                  <a:pos x="0" y="4"/>
                </a:cxn>
                <a:cxn ang="0">
                  <a:pos x="0" y="4"/>
                </a:cxn>
                <a:cxn ang="0">
                  <a:pos x="10" y="10"/>
                </a:cxn>
                <a:cxn ang="0">
                  <a:pos x="18" y="18"/>
                </a:cxn>
                <a:cxn ang="0">
                  <a:pos x="24" y="26"/>
                </a:cxn>
                <a:cxn ang="0">
                  <a:pos x="24" y="26"/>
                </a:cxn>
                <a:cxn ang="0">
                  <a:pos x="22" y="24"/>
                </a:cxn>
                <a:cxn ang="0">
                  <a:pos x="20" y="18"/>
                </a:cxn>
                <a:cxn ang="0">
                  <a:pos x="16" y="8"/>
                </a:cxn>
                <a:cxn ang="0">
                  <a:pos x="6" y="0"/>
                </a:cxn>
                <a:cxn ang="0">
                  <a:pos x="6" y="0"/>
                </a:cxn>
                <a:cxn ang="0">
                  <a:pos x="12" y="2"/>
                </a:cxn>
                <a:cxn ang="0">
                  <a:pos x="26" y="4"/>
                </a:cxn>
                <a:cxn ang="0">
                  <a:pos x="34" y="8"/>
                </a:cxn>
                <a:cxn ang="0">
                  <a:pos x="40" y="12"/>
                </a:cxn>
                <a:cxn ang="0">
                  <a:pos x="46" y="20"/>
                </a:cxn>
                <a:cxn ang="0">
                  <a:pos x="50" y="26"/>
                </a:cxn>
                <a:cxn ang="0">
                  <a:pos x="50" y="26"/>
                </a:cxn>
              </a:cxnLst>
              <a:rect l="0" t="0" r="r" b="b"/>
              <a:pathLst>
                <a:path w="50" h="62">
                  <a:moveTo>
                    <a:pt x="50" y="26"/>
                  </a:moveTo>
                  <a:lnTo>
                    <a:pt x="50" y="26"/>
                  </a:lnTo>
                  <a:lnTo>
                    <a:pt x="50" y="32"/>
                  </a:lnTo>
                  <a:lnTo>
                    <a:pt x="48" y="38"/>
                  </a:lnTo>
                  <a:lnTo>
                    <a:pt x="46" y="40"/>
                  </a:lnTo>
                  <a:lnTo>
                    <a:pt x="42" y="44"/>
                  </a:lnTo>
                  <a:lnTo>
                    <a:pt x="34" y="44"/>
                  </a:lnTo>
                  <a:lnTo>
                    <a:pt x="32" y="44"/>
                  </a:lnTo>
                  <a:lnTo>
                    <a:pt x="30" y="42"/>
                  </a:lnTo>
                  <a:lnTo>
                    <a:pt x="30" y="42"/>
                  </a:lnTo>
                  <a:lnTo>
                    <a:pt x="30" y="46"/>
                  </a:lnTo>
                  <a:lnTo>
                    <a:pt x="28" y="52"/>
                  </a:lnTo>
                  <a:lnTo>
                    <a:pt x="24" y="58"/>
                  </a:lnTo>
                  <a:lnTo>
                    <a:pt x="22" y="60"/>
                  </a:lnTo>
                  <a:lnTo>
                    <a:pt x="16" y="62"/>
                  </a:lnTo>
                  <a:lnTo>
                    <a:pt x="16" y="62"/>
                  </a:lnTo>
                  <a:lnTo>
                    <a:pt x="8" y="60"/>
                  </a:lnTo>
                  <a:lnTo>
                    <a:pt x="4" y="54"/>
                  </a:lnTo>
                  <a:lnTo>
                    <a:pt x="2" y="48"/>
                  </a:lnTo>
                  <a:lnTo>
                    <a:pt x="2" y="38"/>
                  </a:lnTo>
                  <a:lnTo>
                    <a:pt x="4" y="20"/>
                  </a:lnTo>
                  <a:lnTo>
                    <a:pt x="4" y="10"/>
                  </a:lnTo>
                  <a:lnTo>
                    <a:pt x="0" y="4"/>
                  </a:lnTo>
                  <a:lnTo>
                    <a:pt x="0" y="4"/>
                  </a:lnTo>
                  <a:lnTo>
                    <a:pt x="10" y="10"/>
                  </a:lnTo>
                  <a:lnTo>
                    <a:pt x="18" y="18"/>
                  </a:lnTo>
                  <a:lnTo>
                    <a:pt x="24" y="26"/>
                  </a:lnTo>
                  <a:lnTo>
                    <a:pt x="24" y="26"/>
                  </a:lnTo>
                  <a:lnTo>
                    <a:pt x="22" y="24"/>
                  </a:lnTo>
                  <a:lnTo>
                    <a:pt x="20" y="18"/>
                  </a:lnTo>
                  <a:lnTo>
                    <a:pt x="16" y="8"/>
                  </a:lnTo>
                  <a:lnTo>
                    <a:pt x="6" y="0"/>
                  </a:lnTo>
                  <a:lnTo>
                    <a:pt x="6" y="0"/>
                  </a:lnTo>
                  <a:lnTo>
                    <a:pt x="12" y="2"/>
                  </a:lnTo>
                  <a:lnTo>
                    <a:pt x="26" y="4"/>
                  </a:lnTo>
                  <a:lnTo>
                    <a:pt x="34" y="8"/>
                  </a:lnTo>
                  <a:lnTo>
                    <a:pt x="40" y="12"/>
                  </a:lnTo>
                  <a:lnTo>
                    <a:pt x="46" y="20"/>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1" name="Freeform 9"/>
            <p:cNvSpPr>
              <a:spLocks/>
            </p:cNvSpPr>
            <p:nvPr/>
          </p:nvSpPr>
          <p:spPr bwMode="auto">
            <a:xfrm>
              <a:off x="4668253" y="3757863"/>
              <a:ext cx="433137" cy="449179"/>
            </a:xfrm>
            <a:custGeom>
              <a:avLst/>
              <a:gdLst/>
              <a:ahLst/>
              <a:cxnLst>
                <a:cxn ang="0">
                  <a:pos x="50" y="6"/>
                </a:cxn>
                <a:cxn ang="0">
                  <a:pos x="50" y="6"/>
                </a:cxn>
                <a:cxn ang="0">
                  <a:pos x="52" y="14"/>
                </a:cxn>
                <a:cxn ang="0">
                  <a:pos x="54" y="24"/>
                </a:cxn>
                <a:cxn ang="0">
                  <a:pos x="52" y="38"/>
                </a:cxn>
                <a:cxn ang="0">
                  <a:pos x="52" y="38"/>
                </a:cxn>
                <a:cxn ang="0">
                  <a:pos x="48" y="48"/>
                </a:cxn>
                <a:cxn ang="0">
                  <a:pos x="42" y="54"/>
                </a:cxn>
                <a:cxn ang="0">
                  <a:pos x="36" y="56"/>
                </a:cxn>
                <a:cxn ang="0">
                  <a:pos x="32" y="56"/>
                </a:cxn>
                <a:cxn ang="0">
                  <a:pos x="26" y="56"/>
                </a:cxn>
                <a:cxn ang="0">
                  <a:pos x="26" y="56"/>
                </a:cxn>
                <a:cxn ang="0">
                  <a:pos x="20" y="50"/>
                </a:cxn>
                <a:cxn ang="0">
                  <a:pos x="18" y="46"/>
                </a:cxn>
                <a:cxn ang="0">
                  <a:pos x="18" y="40"/>
                </a:cxn>
                <a:cxn ang="0">
                  <a:pos x="18" y="40"/>
                </a:cxn>
                <a:cxn ang="0">
                  <a:pos x="8" y="40"/>
                </a:cxn>
                <a:cxn ang="0">
                  <a:pos x="2" y="36"/>
                </a:cxn>
                <a:cxn ang="0">
                  <a:pos x="0" y="32"/>
                </a:cxn>
                <a:cxn ang="0">
                  <a:pos x="0" y="28"/>
                </a:cxn>
                <a:cxn ang="0">
                  <a:pos x="0" y="28"/>
                </a:cxn>
                <a:cxn ang="0">
                  <a:pos x="0" y="18"/>
                </a:cxn>
                <a:cxn ang="0">
                  <a:pos x="4" y="12"/>
                </a:cxn>
                <a:cxn ang="0">
                  <a:pos x="10" y="10"/>
                </a:cxn>
                <a:cxn ang="0">
                  <a:pos x="18" y="8"/>
                </a:cxn>
                <a:cxn ang="0">
                  <a:pos x="34" y="6"/>
                </a:cxn>
                <a:cxn ang="0">
                  <a:pos x="40" y="4"/>
                </a:cxn>
                <a:cxn ang="0">
                  <a:pos x="44" y="0"/>
                </a:cxn>
                <a:cxn ang="0">
                  <a:pos x="44" y="0"/>
                </a:cxn>
                <a:cxn ang="0">
                  <a:pos x="42" y="8"/>
                </a:cxn>
                <a:cxn ang="0">
                  <a:pos x="40" y="16"/>
                </a:cxn>
                <a:cxn ang="0">
                  <a:pos x="34" y="24"/>
                </a:cxn>
                <a:cxn ang="0">
                  <a:pos x="34" y="24"/>
                </a:cxn>
                <a:cxn ang="0">
                  <a:pos x="40" y="20"/>
                </a:cxn>
                <a:cxn ang="0">
                  <a:pos x="44" y="14"/>
                </a:cxn>
                <a:cxn ang="0">
                  <a:pos x="50" y="6"/>
                </a:cxn>
                <a:cxn ang="0">
                  <a:pos x="50" y="6"/>
                </a:cxn>
              </a:cxnLst>
              <a:rect l="0" t="0" r="r" b="b"/>
              <a:pathLst>
                <a:path w="54" h="56">
                  <a:moveTo>
                    <a:pt x="50" y="6"/>
                  </a:moveTo>
                  <a:lnTo>
                    <a:pt x="50" y="6"/>
                  </a:lnTo>
                  <a:lnTo>
                    <a:pt x="52" y="14"/>
                  </a:lnTo>
                  <a:lnTo>
                    <a:pt x="54" y="24"/>
                  </a:lnTo>
                  <a:lnTo>
                    <a:pt x="52" y="38"/>
                  </a:lnTo>
                  <a:lnTo>
                    <a:pt x="52" y="38"/>
                  </a:lnTo>
                  <a:lnTo>
                    <a:pt x="48" y="48"/>
                  </a:lnTo>
                  <a:lnTo>
                    <a:pt x="42" y="54"/>
                  </a:lnTo>
                  <a:lnTo>
                    <a:pt x="36" y="56"/>
                  </a:lnTo>
                  <a:lnTo>
                    <a:pt x="32" y="56"/>
                  </a:lnTo>
                  <a:lnTo>
                    <a:pt x="26" y="56"/>
                  </a:lnTo>
                  <a:lnTo>
                    <a:pt x="26" y="56"/>
                  </a:lnTo>
                  <a:lnTo>
                    <a:pt x="20" y="50"/>
                  </a:lnTo>
                  <a:lnTo>
                    <a:pt x="18" y="46"/>
                  </a:lnTo>
                  <a:lnTo>
                    <a:pt x="18" y="40"/>
                  </a:lnTo>
                  <a:lnTo>
                    <a:pt x="18" y="40"/>
                  </a:lnTo>
                  <a:lnTo>
                    <a:pt x="8" y="40"/>
                  </a:lnTo>
                  <a:lnTo>
                    <a:pt x="2" y="36"/>
                  </a:lnTo>
                  <a:lnTo>
                    <a:pt x="0" y="32"/>
                  </a:lnTo>
                  <a:lnTo>
                    <a:pt x="0" y="28"/>
                  </a:lnTo>
                  <a:lnTo>
                    <a:pt x="0" y="28"/>
                  </a:lnTo>
                  <a:lnTo>
                    <a:pt x="0" y="18"/>
                  </a:lnTo>
                  <a:lnTo>
                    <a:pt x="4" y="12"/>
                  </a:lnTo>
                  <a:lnTo>
                    <a:pt x="10" y="10"/>
                  </a:lnTo>
                  <a:lnTo>
                    <a:pt x="18" y="8"/>
                  </a:lnTo>
                  <a:lnTo>
                    <a:pt x="34" y="6"/>
                  </a:lnTo>
                  <a:lnTo>
                    <a:pt x="40" y="4"/>
                  </a:lnTo>
                  <a:lnTo>
                    <a:pt x="44" y="0"/>
                  </a:lnTo>
                  <a:lnTo>
                    <a:pt x="44" y="0"/>
                  </a:lnTo>
                  <a:lnTo>
                    <a:pt x="42" y="8"/>
                  </a:lnTo>
                  <a:lnTo>
                    <a:pt x="40" y="16"/>
                  </a:lnTo>
                  <a:lnTo>
                    <a:pt x="34" y="24"/>
                  </a:lnTo>
                  <a:lnTo>
                    <a:pt x="34" y="24"/>
                  </a:lnTo>
                  <a:lnTo>
                    <a:pt x="40" y="20"/>
                  </a:lnTo>
                  <a:lnTo>
                    <a:pt x="44" y="14"/>
                  </a:lnTo>
                  <a:lnTo>
                    <a:pt x="50" y="6"/>
                  </a:lnTo>
                  <a:lnTo>
                    <a:pt x="5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2" name="Freeform 10"/>
            <p:cNvSpPr>
              <a:spLocks/>
            </p:cNvSpPr>
            <p:nvPr/>
          </p:nvSpPr>
          <p:spPr bwMode="auto">
            <a:xfrm>
              <a:off x="4523874" y="3324726"/>
              <a:ext cx="481263" cy="481263"/>
            </a:xfrm>
            <a:custGeom>
              <a:avLst/>
              <a:gdLst/>
              <a:ahLst/>
              <a:cxnLst>
                <a:cxn ang="0">
                  <a:pos x="56" y="42"/>
                </a:cxn>
                <a:cxn ang="0">
                  <a:pos x="56" y="42"/>
                </a:cxn>
                <a:cxn ang="0">
                  <a:pos x="52" y="46"/>
                </a:cxn>
                <a:cxn ang="0">
                  <a:pos x="42" y="54"/>
                </a:cxn>
                <a:cxn ang="0">
                  <a:pos x="28" y="58"/>
                </a:cxn>
                <a:cxn ang="0">
                  <a:pos x="22" y="60"/>
                </a:cxn>
                <a:cxn ang="0">
                  <a:pos x="14" y="60"/>
                </a:cxn>
                <a:cxn ang="0">
                  <a:pos x="14" y="60"/>
                </a:cxn>
                <a:cxn ang="0">
                  <a:pos x="8" y="56"/>
                </a:cxn>
                <a:cxn ang="0">
                  <a:pos x="4" y="52"/>
                </a:cxn>
                <a:cxn ang="0">
                  <a:pos x="0" y="48"/>
                </a:cxn>
                <a:cxn ang="0">
                  <a:pos x="0" y="42"/>
                </a:cxn>
                <a:cxn ang="0">
                  <a:pos x="0" y="36"/>
                </a:cxn>
                <a:cxn ang="0">
                  <a:pos x="2" y="32"/>
                </a:cxn>
                <a:cxn ang="0">
                  <a:pos x="6" y="28"/>
                </a:cxn>
                <a:cxn ang="0">
                  <a:pos x="10" y="26"/>
                </a:cxn>
                <a:cxn ang="0">
                  <a:pos x="10" y="26"/>
                </a:cxn>
                <a:cxn ang="0">
                  <a:pos x="10" y="24"/>
                </a:cxn>
                <a:cxn ang="0">
                  <a:pos x="8" y="16"/>
                </a:cxn>
                <a:cxn ang="0">
                  <a:pos x="10" y="8"/>
                </a:cxn>
                <a:cxn ang="0">
                  <a:pos x="12" y="6"/>
                </a:cxn>
                <a:cxn ang="0">
                  <a:pos x="16" y="2"/>
                </a:cxn>
                <a:cxn ang="0">
                  <a:pos x="16" y="2"/>
                </a:cxn>
                <a:cxn ang="0">
                  <a:pos x="24" y="0"/>
                </a:cxn>
                <a:cxn ang="0">
                  <a:pos x="30" y="0"/>
                </a:cxn>
                <a:cxn ang="0">
                  <a:pos x="36" y="4"/>
                </a:cxn>
                <a:cxn ang="0">
                  <a:pos x="40" y="10"/>
                </a:cxn>
                <a:cxn ang="0">
                  <a:pos x="48" y="24"/>
                </a:cxn>
                <a:cxn ang="0">
                  <a:pos x="54" y="30"/>
                </a:cxn>
                <a:cxn ang="0">
                  <a:pos x="60" y="34"/>
                </a:cxn>
                <a:cxn ang="0">
                  <a:pos x="60" y="34"/>
                </a:cxn>
                <a:cxn ang="0">
                  <a:pos x="48" y="36"/>
                </a:cxn>
                <a:cxn ang="0">
                  <a:pos x="40" y="36"/>
                </a:cxn>
                <a:cxn ang="0">
                  <a:pos x="30" y="34"/>
                </a:cxn>
                <a:cxn ang="0">
                  <a:pos x="30" y="34"/>
                </a:cxn>
                <a:cxn ang="0">
                  <a:pos x="36" y="38"/>
                </a:cxn>
                <a:cxn ang="0">
                  <a:pos x="44" y="40"/>
                </a:cxn>
                <a:cxn ang="0">
                  <a:pos x="56" y="42"/>
                </a:cxn>
                <a:cxn ang="0">
                  <a:pos x="56" y="42"/>
                </a:cxn>
              </a:cxnLst>
              <a:rect l="0" t="0" r="r" b="b"/>
              <a:pathLst>
                <a:path w="60" h="60">
                  <a:moveTo>
                    <a:pt x="56" y="42"/>
                  </a:moveTo>
                  <a:lnTo>
                    <a:pt x="56" y="42"/>
                  </a:lnTo>
                  <a:lnTo>
                    <a:pt x="52" y="46"/>
                  </a:lnTo>
                  <a:lnTo>
                    <a:pt x="42" y="54"/>
                  </a:lnTo>
                  <a:lnTo>
                    <a:pt x="28" y="58"/>
                  </a:lnTo>
                  <a:lnTo>
                    <a:pt x="22" y="60"/>
                  </a:lnTo>
                  <a:lnTo>
                    <a:pt x="14" y="60"/>
                  </a:lnTo>
                  <a:lnTo>
                    <a:pt x="14" y="60"/>
                  </a:lnTo>
                  <a:lnTo>
                    <a:pt x="8" y="56"/>
                  </a:lnTo>
                  <a:lnTo>
                    <a:pt x="4" y="52"/>
                  </a:lnTo>
                  <a:lnTo>
                    <a:pt x="0" y="48"/>
                  </a:lnTo>
                  <a:lnTo>
                    <a:pt x="0" y="42"/>
                  </a:lnTo>
                  <a:lnTo>
                    <a:pt x="0" y="36"/>
                  </a:lnTo>
                  <a:lnTo>
                    <a:pt x="2" y="32"/>
                  </a:lnTo>
                  <a:lnTo>
                    <a:pt x="6" y="28"/>
                  </a:lnTo>
                  <a:lnTo>
                    <a:pt x="10" y="26"/>
                  </a:lnTo>
                  <a:lnTo>
                    <a:pt x="10" y="26"/>
                  </a:lnTo>
                  <a:lnTo>
                    <a:pt x="10" y="24"/>
                  </a:lnTo>
                  <a:lnTo>
                    <a:pt x="8" y="16"/>
                  </a:lnTo>
                  <a:lnTo>
                    <a:pt x="10" y="8"/>
                  </a:lnTo>
                  <a:lnTo>
                    <a:pt x="12" y="6"/>
                  </a:lnTo>
                  <a:lnTo>
                    <a:pt x="16" y="2"/>
                  </a:lnTo>
                  <a:lnTo>
                    <a:pt x="16" y="2"/>
                  </a:lnTo>
                  <a:lnTo>
                    <a:pt x="24" y="0"/>
                  </a:lnTo>
                  <a:lnTo>
                    <a:pt x="30" y="0"/>
                  </a:lnTo>
                  <a:lnTo>
                    <a:pt x="36" y="4"/>
                  </a:lnTo>
                  <a:lnTo>
                    <a:pt x="40" y="10"/>
                  </a:lnTo>
                  <a:lnTo>
                    <a:pt x="48" y="24"/>
                  </a:lnTo>
                  <a:lnTo>
                    <a:pt x="54" y="30"/>
                  </a:lnTo>
                  <a:lnTo>
                    <a:pt x="60" y="34"/>
                  </a:lnTo>
                  <a:lnTo>
                    <a:pt x="60" y="34"/>
                  </a:lnTo>
                  <a:lnTo>
                    <a:pt x="48" y="36"/>
                  </a:lnTo>
                  <a:lnTo>
                    <a:pt x="40" y="36"/>
                  </a:lnTo>
                  <a:lnTo>
                    <a:pt x="30" y="34"/>
                  </a:lnTo>
                  <a:lnTo>
                    <a:pt x="30" y="34"/>
                  </a:lnTo>
                  <a:lnTo>
                    <a:pt x="36" y="38"/>
                  </a:lnTo>
                  <a:lnTo>
                    <a:pt x="44" y="40"/>
                  </a:lnTo>
                  <a:lnTo>
                    <a:pt x="56" y="42"/>
                  </a:lnTo>
                  <a:lnTo>
                    <a:pt x="56" y="4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3" name="Freeform 11"/>
            <p:cNvSpPr>
              <a:spLocks/>
            </p:cNvSpPr>
            <p:nvPr/>
          </p:nvSpPr>
          <p:spPr bwMode="auto">
            <a:xfrm>
              <a:off x="4908884" y="3100137"/>
              <a:ext cx="449179" cy="465221"/>
            </a:xfrm>
            <a:custGeom>
              <a:avLst/>
              <a:gdLst/>
              <a:ahLst/>
              <a:cxnLst>
                <a:cxn ang="0">
                  <a:pos x="32" y="58"/>
                </a:cxn>
                <a:cxn ang="0">
                  <a:pos x="32" y="58"/>
                </a:cxn>
                <a:cxn ang="0">
                  <a:pos x="38" y="48"/>
                </a:cxn>
                <a:cxn ang="0">
                  <a:pos x="44" y="36"/>
                </a:cxn>
                <a:cxn ang="0">
                  <a:pos x="54" y="26"/>
                </a:cxn>
                <a:cxn ang="0">
                  <a:pos x="54" y="26"/>
                </a:cxn>
                <a:cxn ang="0">
                  <a:pos x="56" y="20"/>
                </a:cxn>
                <a:cxn ang="0">
                  <a:pos x="56" y="12"/>
                </a:cxn>
                <a:cxn ang="0">
                  <a:pos x="54" y="6"/>
                </a:cxn>
                <a:cxn ang="0">
                  <a:pos x="48" y="2"/>
                </a:cxn>
                <a:cxn ang="0">
                  <a:pos x="48" y="2"/>
                </a:cxn>
                <a:cxn ang="0">
                  <a:pos x="40" y="0"/>
                </a:cxn>
                <a:cxn ang="0">
                  <a:pos x="34" y="2"/>
                </a:cxn>
                <a:cxn ang="0">
                  <a:pos x="30" y="6"/>
                </a:cxn>
                <a:cxn ang="0">
                  <a:pos x="30" y="6"/>
                </a:cxn>
                <a:cxn ang="0">
                  <a:pos x="20" y="2"/>
                </a:cxn>
                <a:cxn ang="0">
                  <a:pos x="12" y="2"/>
                </a:cxn>
                <a:cxn ang="0">
                  <a:pos x="10" y="2"/>
                </a:cxn>
                <a:cxn ang="0">
                  <a:pos x="6" y="6"/>
                </a:cxn>
                <a:cxn ang="0">
                  <a:pos x="6" y="6"/>
                </a:cxn>
                <a:cxn ang="0">
                  <a:pos x="0" y="14"/>
                </a:cxn>
                <a:cxn ang="0">
                  <a:pos x="0" y="20"/>
                </a:cxn>
                <a:cxn ang="0">
                  <a:pos x="0" y="26"/>
                </a:cxn>
                <a:cxn ang="0">
                  <a:pos x="2" y="32"/>
                </a:cxn>
                <a:cxn ang="0">
                  <a:pos x="6" y="40"/>
                </a:cxn>
                <a:cxn ang="0">
                  <a:pos x="12" y="46"/>
                </a:cxn>
                <a:cxn ang="0">
                  <a:pos x="22" y="56"/>
                </a:cxn>
                <a:cxn ang="0">
                  <a:pos x="22" y="56"/>
                </a:cxn>
                <a:cxn ang="0">
                  <a:pos x="22" y="48"/>
                </a:cxn>
                <a:cxn ang="0">
                  <a:pos x="22" y="40"/>
                </a:cxn>
                <a:cxn ang="0">
                  <a:pos x="24" y="32"/>
                </a:cxn>
                <a:cxn ang="0">
                  <a:pos x="24" y="32"/>
                </a:cxn>
                <a:cxn ang="0">
                  <a:pos x="26" y="42"/>
                </a:cxn>
                <a:cxn ang="0">
                  <a:pos x="28" y="50"/>
                </a:cxn>
                <a:cxn ang="0">
                  <a:pos x="32" y="58"/>
                </a:cxn>
                <a:cxn ang="0">
                  <a:pos x="32" y="58"/>
                </a:cxn>
              </a:cxnLst>
              <a:rect l="0" t="0" r="r" b="b"/>
              <a:pathLst>
                <a:path w="56" h="58">
                  <a:moveTo>
                    <a:pt x="32" y="58"/>
                  </a:moveTo>
                  <a:lnTo>
                    <a:pt x="32" y="58"/>
                  </a:lnTo>
                  <a:lnTo>
                    <a:pt x="38" y="48"/>
                  </a:lnTo>
                  <a:lnTo>
                    <a:pt x="44" y="36"/>
                  </a:lnTo>
                  <a:lnTo>
                    <a:pt x="54" y="26"/>
                  </a:lnTo>
                  <a:lnTo>
                    <a:pt x="54" y="26"/>
                  </a:lnTo>
                  <a:lnTo>
                    <a:pt x="56" y="20"/>
                  </a:lnTo>
                  <a:lnTo>
                    <a:pt x="56" y="12"/>
                  </a:lnTo>
                  <a:lnTo>
                    <a:pt x="54" y="6"/>
                  </a:lnTo>
                  <a:lnTo>
                    <a:pt x="48" y="2"/>
                  </a:lnTo>
                  <a:lnTo>
                    <a:pt x="48" y="2"/>
                  </a:lnTo>
                  <a:lnTo>
                    <a:pt x="40" y="0"/>
                  </a:lnTo>
                  <a:lnTo>
                    <a:pt x="34" y="2"/>
                  </a:lnTo>
                  <a:lnTo>
                    <a:pt x="30" y="6"/>
                  </a:lnTo>
                  <a:lnTo>
                    <a:pt x="30" y="6"/>
                  </a:lnTo>
                  <a:lnTo>
                    <a:pt x="20" y="2"/>
                  </a:lnTo>
                  <a:lnTo>
                    <a:pt x="12" y="2"/>
                  </a:lnTo>
                  <a:lnTo>
                    <a:pt x="10" y="2"/>
                  </a:lnTo>
                  <a:lnTo>
                    <a:pt x="6" y="6"/>
                  </a:lnTo>
                  <a:lnTo>
                    <a:pt x="6" y="6"/>
                  </a:lnTo>
                  <a:lnTo>
                    <a:pt x="0" y="14"/>
                  </a:lnTo>
                  <a:lnTo>
                    <a:pt x="0" y="20"/>
                  </a:lnTo>
                  <a:lnTo>
                    <a:pt x="0" y="26"/>
                  </a:lnTo>
                  <a:lnTo>
                    <a:pt x="2" y="32"/>
                  </a:lnTo>
                  <a:lnTo>
                    <a:pt x="6" y="40"/>
                  </a:lnTo>
                  <a:lnTo>
                    <a:pt x="12" y="46"/>
                  </a:lnTo>
                  <a:lnTo>
                    <a:pt x="22" y="56"/>
                  </a:lnTo>
                  <a:lnTo>
                    <a:pt x="22" y="56"/>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4" name="Freeform 12"/>
            <p:cNvSpPr>
              <a:spLocks/>
            </p:cNvSpPr>
            <p:nvPr/>
          </p:nvSpPr>
          <p:spPr bwMode="auto">
            <a:xfrm>
              <a:off x="5037221" y="3613484"/>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8" y="0"/>
                </a:cxn>
                <a:cxn ang="0">
                  <a:pos x="8"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8" y="0"/>
                  </a:lnTo>
                  <a:lnTo>
                    <a:pt x="8"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5" name="Freeform 13"/>
            <p:cNvSpPr>
              <a:spLocks/>
            </p:cNvSpPr>
            <p:nvPr/>
          </p:nvSpPr>
          <p:spPr bwMode="auto">
            <a:xfrm>
              <a:off x="8213558" y="4207042"/>
              <a:ext cx="449179" cy="449179"/>
            </a:xfrm>
            <a:custGeom>
              <a:avLst/>
              <a:gdLst/>
              <a:ahLst/>
              <a:cxnLst>
                <a:cxn ang="0">
                  <a:pos x="0" y="44"/>
                </a:cxn>
                <a:cxn ang="0">
                  <a:pos x="0" y="44"/>
                </a:cxn>
                <a:cxn ang="0">
                  <a:pos x="6" y="46"/>
                </a:cxn>
                <a:cxn ang="0">
                  <a:pos x="26" y="54"/>
                </a:cxn>
                <a:cxn ang="0">
                  <a:pos x="26" y="54"/>
                </a:cxn>
                <a:cxn ang="0">
                  <a:pos x="32" y="56"/>
                </a:cxn>
                <a:cxn ang="0">
                  <a:pos x="36" y="56"/>
                </a:cxn>
                <a:cxn ang="0">
                  <a:pos x="42" y="56"/>
                </a:cxn>
                <a:cxn ang="0">
                  <a:pos x="48" y="54"/>
                </a:cxn>
                <a:cxn ang="0">
                  <a:pos x="54" y="48"/>
                </a:cxn>
                <a:cxn ang="0">
                  <a:pos x="56" y="44"/>
                </a:cxn>
                <a:cxn ang="0">
                  <a:pos x="56" y="40"/>
                </a:cxn>
                <a:cxn ang="0">
                  <a:pos x="56" y="40"/>
                </a:cxn>
                <a:cxn ang="0">
                  <a:pos x="54" y="34"/>
                </a:cxn>
                <a:cxn ang="0">
                  <a:pos x="50" y="30"/>
                </a:cxn>
                <a:cxn ang="0">
                  <a:pos x="46" y="28"/>
                </a:cxn>
                <a:cxn ang="0">
                  <a:pos x="46" y="28"/>
                </a:cxn>
                <a:cxn ang="0">
                  <a:pos x="48" y="26"/>
                </a:cxn>
                <a:cxn ang="0">
                  <a:pos x="50" y="18"/>
                </a:cxn>
                <a:cxn ang="0">
                  <a:pos x="52" y="14"/>
                </a:cxn>
                <a:cxn ang="0">
                  <a:pos x="52" y="10"/>
                </a:cxn>
                <a:cxn ang="0">
                  <a:pos x="50" y="6"/>
                </a:cxn>
                <a:cxn ang="0">
                  <a:pos x="46" y="4"/>
                </a:cxn>
                <a:cxn ang="0">
                  <a:pos x="46" y="4"/>
                </a:cxn>
                <a:cxn ang="0">
                  <a:pos x="34" y="0"/>
                </a:cxn>
                <a:cxn ang="0">
                  <a:pos x="30" y="0"/>
                </a:cxn>
                <a:cxn ang="0">
                  <a:pos x="24" y="0"/>
                </a:cxn>
                <a:cxn ang="0">
                  <a:pos x="18" y="4"/>
                </a:cxn>
                <a:cxn ang="0">
                  <a:pos x="12" y="12"/>
                </a:cxn>
                <a:cxn ang="0">
                  <a:pos x="6" y="22"/>
                </a:cxn>
                <a:cxn ang="0">
                  <a:pos x="0" y="36"/>
                </a:cxn>
                <a:cxn ang="0">
                  <a:pos x="0" y="36"/>
                </a:cxn>
                <a:cxn ang="0">
                  <a:pos x="8" y="32"/>
                </a:cxn>
                <a:cxn ang="0">
                  <a:pos x="16" y="30"/>
                </a:cxn>
                <a:cxn ang="0">
                  <a:pos x="24" y="30"/>
                </a:cxn>
                <a:cxn ang="0">
                  <a:pos x="24" y="30"/>
                </a:cxn>
                <a:cxn ang="0">
                  <a:pos x="16" y="32"/>
                </a:cxn>
                <a:cxn ang="0">
                  <a:pos x="8" y="36"/>
                </a:cxn>
                <a:cxn ang="0">
                  <a:pos x="0" y="44"/>
                </a:cxn>
                <a:cxn ang="0">
                  <a:pos x="0" y="44"/>
                </a:cxn>
              </a:cxnLst>
              <a:rect l="0" t="0" r="r" b="b"/>
              <a:pathLst>
                <a:path w="56" h="56">
                  <a:moveTo>
                    <a:pt x="0" y="44"/>
                  </a:moveTo>
                  <a:lnTo>
                    <a:pt x="0" y="44"/>
                  </a:lnTo>
                  <a:lnTo>
                    <a:pt x="6" y="46"/>
                  </a:lnTo>
                  <a:lnTo>
                    <a:pt x="26" y="54"/>
                  </a:lnTo>
                  <a:lnTo>
                    <a:pt x="26" y="54"/>
                  </a:lnTo>
                  <a:lnTo>
                    <a:pt x="32" y="56"/>
                  </a:lnTo>
                  <a:lnTo>
                    <a:pt x="36" y="56"/>
                  </a:lnTo>
                  <a:lnTo>
                    <a:pt x="42" y="56"/>
                  </a:lnTo>
                  <a:lnTo>
                    <a:pt x="48" y="54"/>
                  </a:lnTo>
                  <a:lnTo>
                    <a:pt x="54" y="48"/>
                  </a:lnTo>
                  <a:lnTo>
                    <a:pt x="56" y="44"/>
                  </a:lnTo>
                  <a:lnTo>
                    <a:pt x="56" y="40"/>
                  </a:lnTo>
                  <a:lnTo>
                    <a:pt x="56" y="40"/>
                  </a:lnTo>
                  <a:lnTo>
                    <a:pt x="54" y="34"/>
                  </a:lnTo>
                  <a:lnTo>
                    <a:pt x="50" y="30"/>
                  </a:lnTo>
                  <a:lnTo>
                    <a:pt x="46" y="28"/>
                  </a:lnTo>
                  <a:lnTo>
                    <a:pt x="46" y="28"/>
                  </a:lnTo>
                  <a:lnTo>
                    <a:pt x="48" y="26"/>
                  </a:lnTo>
                  <a:lnTo>
                    <a:pt x="50" y="18"/>
                  </a:lnTo>
                  <a:lnTo>
                    <a:pt x="52" y="14"/>
                  </a:lnTo>
                  <a:lnTo>
                    <a:pt x="52" y="10"/>
                  </a:lnTo>
                  <a:lnTo>
                    <a:pt x="50" y="6"/>
                  </a:lnTo>
                  <a:lnTo>
                    <a:pt x="46" y="4"/>
                  </a:lnTo>
                  <a:lnTo>
                    <a:pt x="46" y="4"/>
                  </a:lnTo>
                  <a:lnTo>
                    <a:pt x="34" y="0"/>
                  </a:lnTo>
                  <a:lnTo>
                    <a:pt x="30" y="0"/>
                  </a:lnTo>
                  <a:lnTo>
                    <a:pt x="24" y="0"/>
                  </a:lnTo>
                  <a:lnTo>
                    <a:pt x="18" y="4"/>
                  </a:lnTo>
                  <a:lnTo>
                    <a:pt x="12" y="12"/>
                  </a:lnTo>
                  <a:lnTo>
                    <a:pt x="6" y="22"/>
                  </a:lnTo>
                  <a:lnTo>
                    <a:pt x="0" y="36"/>
                  </a:lnTo>
                  <a:lnTo>
                    <a:pt x="0" y="36"/>
                  </a:lnTo>
                  <a:lnTo>
                    <a:pt x="8" y="32"/>
                  </a:lnTo>
                  <a:lnTo>
                    <a:pt x="16" y="30"/>
                  </a:lnTo>
                  <a:lnTo>
                    <a:pt x="24" y="30"/>
                  </a:lnTo>
                  <a:lnTo>
                    <a:pt x="24" y="30"/>
                  </a:lnTo>
                  <a:lnTo>
                    <a:pt x="16" y="32"/>
                  </a:lnTo>
                  <a:lnTo>
                    <a:pt x="8" y="36"/>
                  </a:lnTo>
                  <a:lnTo>
                    <a:pt x="0" y="44"/>
                  </a:lnTo>
                  <a:lnTo>
                    <a:pt x="0"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6" name="Freeform 14"/>
            <p:cNvSpPr>
              <a:spLocks/>
            </p:cNvSpPr>
            <p:nvPr/>
          </p:nvSpPr>
          <p:spPr bwMode="auto">
            <a:xfrm>
              <a:off x="8133347" y="4608095"/>
              <a:ext cx="401053" cy="481263"/>
            </a:xfrm>
            <a:custGeom>
              <a:avLst/>
              <a:gdLst/>
              <a:ahLst/>
              <a:cxnLst>
                <a:cxn ang="0">
                  <a:pos x="50" y="26"/>
                </a:cxn>
                <a:cxn ang="0">
                  <a:pos x="50" y="26"/>
                </a:cxn>
                <a:cxn ang="0">
                  <a:pos x="50" y="32"/>
                </a:cxn>
                <a:cxn ang="0">
                  <a:pos x="48" y="36"/>
                </a:cxn>
                <a:cxn ang="0">
                  <a:pos x="46" y="40"/>
                </a:cxn>
                <a:cxn ang="0">
                  <a:pos x="42" y="42"/>
                </a:cxn>
                <a:cxn ang="0">
                  <a:pos x="36" y="44"/>
                </a:cxn>
                <a:cxn ang="0">
                  <a:pos x="32" y="44"/>
                </a:cxn>
                <a:cxn ang="0">
                  <a:pos x="30" y="42"/>
                </a:cxn>
                <a:cxn ang="0">
                  <a:pos x="30" y="42"/>
                </a:cxn>
                <a:cxn ang="0">
                  <a:pos x="30" y="44"/>
                </a:cxn>
                <a:cxn ang="0">
                  <a:pos x="28" y="52"/>
                </a:cxn>
                <a:cxn ang="0">
                  <a:pos x="24" y="58"/>
                </a:cxn>
                <a:cxn ang="0">
                  <a:pos x="22" y="60"/>
                </a:cxn>
                <a:cxn ang="0">
                  <a:pos x="16" y="60"/>
                </a:cxn>
                <a:cxn ang="0">
                  <a:pos x="16" y="60"/>
                </a:cxn>
                <a:cxn ang="0">
                  <a:pos x="8" y="58"/>
                </a:cxn>
                <a:cxn ang="0">
                  <a:pos x="4" y="54"/>
                </a:cxn>
                <a:cxn ang="0">
                  <a:pos x="2" y="46"/>
                </a:cxn>
                <a:cxn ang="0">
                  <a:pos x="2" y="38"/>
                </a:cxn>
                <a:cxn ang="0">
                  <a:pos x="4" y="18"/>
                </a:cxn>
                <a:cxn ang="0">
                  <a:pos x="4" y="10"/>
                </a:cxn>
                <a:cxn ang="0">
                  <a:pos x="0" y="2"/>
                </a:cxn>
                <a:cxn ang="0">
                  <a:pos x="0" y="2"/>
                </a:cxn>
                <a:cxn ang="0">
                  <a:pos x="10" y="10"/>
                </a:cxn>
                <a:cxn ang="0">
                  <a:pos x="18" y="16"/>
                </a:cxn>
                <a:cxn ang="0">
                  <a:pos x="24" y="26"/>
                </a:cxn>
                <a:cxn ang="0">
                  <a:pos x="24" y="26"/>
                </a:cxn>
                <a:cxn ang="0">
                  <a:pos x="22" y="22"/>
                </a:cxn>
                <a:cxn ang="0">
                  <a:pos x="20" y="16"/>
                </a:cxn>
                <a:cxn ang="0">
                  <a:pos x="16" y="8"/>
                </a:cxn>
                <a:cxn ang="0">
                  <a:pos x="6" y="0"/>
                </a:cxn>
                <a:cxn ang="0">
                  <a:pos x="6" y="0"/>
                </a:cxn>
                <a:cxn ang="0">
                  <a:pos x="12" y="0"/>
                </a:cxn>
                <a:cxn ang="0">
                  <a:pos x="26" y="4"/>
                </a:cxn>
                <a:cxn ang="0">
                  <a:pos x="34" y="8"/>
                </a:cxn>
                <a:cxn ang="0">
                  <a:pos x="42" y="12"/>
                </a:cxn>
                <a:cxn ang="0">
                  <a:pos x="46" y="18"/>
                </a:cxn>
                <a:cxn ang="0">
                  <a:pos x="50" y="26"/>
                </a:cxn>
                <a:cxn ang="0">
                  <a:pos x="50" y="26"/>
                </a:cxn>
              </a:cxnLst>
              <a:rect l="0" t="0" r="r" b="b"/>
              <a:pathLst>
                <a:path w="50" h="60">
                  <a:moveTo>
                    <a:pt x="50" y="26"/>
                  </a:moveTo>
                  <a:lnTo>
                    <a:pt x="50" y="26"/>
                  </a:lnTo>
                  <a:lnTo>
                    <a:pt x="50" y="32"/>
                  </a:lnTo>
                  <a:lnTo>
                    <a:pt x="48" y="36"/>
                  </a:lnTo>
                  <a:lnTo>
                    <a:pt x="46" y="40"/>
                  </a:lnTo>
                  <a:lnTo>
                    <a:pt x="42" y="42"/>
                  </a:lnTo>
                  <a:lnTo>
                    <a:pt x="36" y="44"/>
                  </a:lnTo>
                  <a:lnTo>
                    <a:pt x="32" y="44"/>
                  </a:lnTo>
                  <a:lnTo>
                    <a:pt x="30" y="42"/>
                  </a:lnTo>
                  <a:lnTo>
                    <a:pt x="30" y="42"/>
                  </a:lnTo>
                  <a:lnTo>
                    <a:pt x="30" y="44"/>
                  </a:lnTo>
                  <a:lnTo>
                    <a:pt x="28" y="52"/>
                  </a:lnTo>
                  <a:lnTo>
                    <a:pt x="24" y="58"/>
                  </a:lnTo>
                  <a:lnTo>
                    <a:pt x="22" y="60"/>
                  </a:lnTo>
                  <a:lnTo>
                    <a:pt x="16" y="60"/>
                  </a:lnTo>
                  <a:lnTo>
                    <a:pt x="16" y="60"/>
                  </a:lnTo>
                  <a:lnTo>
                    <a:pt x="8" y="58"/>
                  </a:lnTo>
                  <a:lnTo>
                    <a:pt x="4" y="54"/>
                  </a:lnTo>
                  <a:lnTo>
                    <a:pt x="2" y="46"/>
                  </a:lnTo>
                  <a:lnTo>
                    <a:pt x="2" y="38"/>
                  </a:lnTo>
                  <a:lnTo>
                    <a:pt x="4" y="18"/>
                  </a:lnTo>
                  <a:lnTo>
                    <a:pt x="4" y="10"/>
                  </a:lnTo>
                  <a:lnTo>
                    <a:pt x="0" y="2"/>
                  </a:lnTo>
                  <a:lnTo>
                    <a:pt x="0" y="2"/>
                  </a:lnTo>
                  <a:lnTo>
                    <a:pt x="10" y="10"/>
                  </a:lnTo>
                  <a:lnTo>
                    <a:pt x="18" y="16"/>
                  </a:lnTo>
                  <a:lnTo>
                    <a:pt x="24" y="26"/>
                  </a:lnTo>
                  <a:lnTo>
                    <a:pt x="24" y="26"/>
                  </a:lnTo>
                  <a:lnTo>
                    <a:pt x="22" y="22"/>
                  </a:lnTo>
                  <a:lnTo>
                    <a:pt x="20" y="16"/>
                  </a:lnTo>
                  <a:lnTo>
                    <a:pt x="16" y="8"/>
                  </a:lnTo>
                  <a:lnTo>
                    <a:pt x="6" y="0"/>
                  </a:lnTo>
                  <a:lnTo>
                    <a:pt x="6" y="0"/>
                  </a:lnTo>
                  <a:lnTo>
                    <a:pt x="12" y="0"/>
                  </a:lnTo>
                  <a:lnTo>
                    <a:pt x="26" y="4"/>
                  </a:lnTo>
                  <a:lnTo>
                    <a:pt x="34" y="8"/>
                  </a:lnTo>
                  <a:lnTo>
                    <a:pt x="42" y="12"/>
                  </a:lnTo>
                  <a:lnTo>
                    <a:pt x="46" y="18"/>
                  </a:lnTo>
                  <a:lnTo>
                    <a:pt x="50" y="26"/>
                  </a:lnTo>
                  <a:lnTo>
                    <a:pt x="50"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7" name="Freeform 15"/>
            <p:cNvSpPr>
              <a:spLocks/>
            </p:cNvSpPr>
            <p:nvPr/>
          </p:nvSpPr>
          <p:spPr bwMode="auto">
            <a:xfrm>
              <a:off x="7684168" y="4624137"/>
              <a:ext cx="433137" cy="449179"/>
            </a:xfrm>
            <a:custGeom>
              <a:avLst/>
              <a:gdLst/>
              <a:ahLst/>
              <a:cxnLst>
                <a:cxn ang="0">
                  <a:pos x="50" y="4"/>
                </a:cxn>
                <a:cxn ang="0">
                  <a:pos x="50" y="4"/>
                </a:cxn>
                <a:cxn ang="0">
                  <a:pos x="52" y="12"/>
                </a:cxn>
                <a:cxn ang="0">
                  <a:pos x="54" y="24"/>
                </a:cxn>
                <a:cxn ang="0">
                  <a:pos x="52" y="38"/>
                </a:cxn>
                <a:cxn ang="0">
                  <a:pos x="52" y="38"/>
                </a:cxn>
                <a:cxn ang="0">
                  <a:pos x="48" y="46"/>
                </a:cxn>
                <a:cxn ang="0">
                  <a:pos x="42" y="54"/>
                </a:cxn>
                <a:cxn ang="0">
                  <a:pos x="36" y="56"/>
                </a:cxn>
                <a:cxn ang="0">
                  <a:pos x="32" y="56"/>
                </a:cxn>
                <a:cxn ang="0">
                  <a:pos x="26" y="54"/>
                </a:cxn>
                <a:cxn ang="0">
                  <a:pos x="26" y="54"/>
                </a:cxn>
                <a:cxn ang="0">
                  <a:pos x="20" y="50"/>
                </a:cxn>
                <a:cxn ang="0">
                  <a:pos x="18" y="46"/>
                </a:cxn>
                <a:cxn ang="0">
                  <a:pos x="18" y="40"/>
                </a:cxn>
                <a:cxn ang="0">
                  <a:pos x="18" y="40"/>
                </a:cxn>
                <a:cxn ang="0">
                  <a:pos x="8" y="38"/>
                </a:cxn>
                <a:cxn ang="0">
                  <a:pos x="2" y="34"/>
                </a:cxn>
                <a:cxn ang="0">
                  <a:pos x="0" y="32"/>
                </a:cxn>
                <a:cxn ang="0">
                  <a:pos x="0" y="28"/>
                </a:cxn>
                <a:cxn ang="0">
                  <a:pos x="0" y="28"/>
                </a:cxn>
                <a:cxn ang="0">
                  <a:pos x="0" y="18"/>
                </a:cxn>
                <a:cxn ang="0">
                  <a:pos x="6" y="12"/>
                </a:cxn>
                <a:cxn ang="0">
                  <a:pos x="12" y="8"/>
                </a:cxn>
                <a:cxn ang="0">
                  <a:pos x="18" y="6"/>
                </a:cxn>
                <a:cxn ang="0">
                  <a:pos x="34" y="4"/>
                </a:cxn>
                <a:cxn ang="0">
                  <a:pos x="40" y="2"/>
                </a:cxn>
                <a:cxn ang="0">
                  <a:pos x="44" y="0"/>
                </a:cxn>
                <a:cxn ang="0">
                  <a:pos x="44" y="0"/>
                </a:cxn>
                <a:cxn ang="0">
                  <a:pos x="42" y="8"/>
                </a:cxn>
                <a:cxn ang="0">
                  <a:pos x="40" y="16"/>
                </a:cxn>
                <a:cxn ang="0">
                  <a:pos x="34" y="24"/>
                </a:cxn>
                <a:cxn ang="0">
                  <a:pos x="34" y="24"/>
                </a:cxn>
                <a:cxn ang="0">
                  <a:pos x="40" y="20"/>
                </a:cxn>
                <a:cxn ang="0">
                  <a:pos x="44" y="14"/>
                </a:cxn>
                <a:cxn ang="0">
                  <a:pos x="50" y="4"/>
                </a:cxn>
                <a:cxn ang="0">
                  <a:pos x="50" y="4"/>
                </a:cxn>
              </a:cxnLst>
              <a:rect l="0" t="0" r="r" b="b"/>
              <a:pathLst>
                <a:path w="54" h="56">
                  <a:moveTo>
                    <a:pt x="50" y="4"/>
                  </a:moveTo>
                  <a:lnTo>
                    <a:pt x="50" y="4"/>
                  </a:lnTo>
                  <a:lnTo>
                    <a:pt x="52" y="12"/>
                  </a:lnTo>
                  <a:lnTo>
                    <a:pt x="54" y="24"/>
                  </a:lnTo>
                  <a:lnTo>
                    <a:pt x="52" y="38"/>
                  </a:lnTo>
                  <a:lnTo>
                    <a:pt x="52" y="38"/>
                  </a:lnTo>
                  <a:lnTo>
                    <a:pt x="48" y="46"/>
                  </a:lnTo>
                  <a:lnTo>
                    <a:pt x="42" y="54"/>
                  </a:lnTo>
                  <a:lnTo>
                    <a:pt x="36" y="56"/>
                  </a:lnTo>
                  <a:lnTo>
                    <a:pt x="32" y="56"/>
                  </a:lnTo>
                  <a:lnTo>
                    <a:pt x="26" y="54"/>
                  </a:lnTo>
                  <a:lnTo>
                    <a:pt x="26" y="54"/>
                  </a:lnTo>
                  <a:lnTo>
                    <a:pt x="20" y="50"/>
                  </a:lnTo>
                  <a:lnTo>
                    <a:pt x="18" y="46"/>
                  </a:lnTo>
                  <a:lnTo>
                    <a:pt x="18" y="40"/>
                  </a:lnTo>
                  <a:lnTo>
                    <a:pt x="18" y="40"/>
                  </a:lnTo>
                  <a:lnTo>
                    <a:pt x="8" y="38"/>
                  </a:lnTo>
                  <a:lnTo>
                    <a:pt x="2" y="34"/>
                  </a:lnTo>
                  <a:lnTo>
                    <a:pt x="0" y="32"/>
                  </a:lnTo>
                  <a:lnTo>
                    <a:pt x="0" y="28"/>
                  </a:lnTo>
                  <a:lnTo>
                    <a:pt x="0" y="28"/>
                  </a:lnTo>
                  <a:lnTo>
                    <a:pt x="0" y="18"/>
                  </a:lnTo>
                  <a:lnTo>
                    <a:pt x="6" y="12"/>
                  </a:lnTo>
                  <a:lnTo>
                    <a:pt x="12" y="8"/>
                  </a:lnTo>
                  <a:lnTo>
                    <a:pt x="18" y="6"/>
                  </a:lnTo>
                  <a:lnTo>
                    <a:pt x="34" y="4"/>
                  </a:lnTo>
                  <a:lnTo>
                    <a:pt x="40" y="2"/>
                  </a:lnTo>
                  <a:lnTo>
                    <a:pt x="44" y="0"/>
                  </a:lnTo>
                  <a:lnTo>
                    <a:pt x="44" y="0"/>
                  </a:lnTo>
                  <a:lnTo>
                    <a:pt x="42" y="8"/>
                  </a:lnTo>
                  <a:lnTo>
                    <a:pt x="40" y="16"/>
                  </a:lnTo>
                  <a:lnTo>
                    <a:pt x="34" y="24"/>
                  </a:lnTo>
                  <a:lnTo>
                    <a:pt x="34" y="24"/>
                  </a:lnTo>
                  <a:lnTo>
                    <a:pt x="40" y="20"/>
                  </a:lnTo>
                  <a:lnTo>
                    <a:pt x="44" y="14"/>
                  </a:lnTo>
                  <a:lnTo>
                    <a:pt x="50" y="4"/>
                  </a:lnTo>
                  <a:lnTo>
                    <a:pt x="50"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8" name="Freeform 16"/>
            <p:cNvSpPr>
              <a:spLocks/>
            </p:cNvSpPr>
            <p:nvPr/>
          </p:nvSpPr>
          <p:spPr bwMode="auto">
            <a:xfrm>
              <a:off x="7539789" y="4174958"/>
              <a:ext cx="481263" cy="497305"/>
            </a:xfrm>
            <a:custGeom>
              <a:avLst/>
              <a:gdLst/>
              <a:ahLst/>
              <a:cxnLst>
                <a:cxn ang="0">
                  <a:pos x="56" y="44"/>
                </a:cxn>
                <a:cxn ang="0">
                  <a:pos x="56" y="44"/>
                </a:cxn>
                <a:cxn ang="0">
                  <a:pos x="52" y="48"/>
                </a:cxn>
                <a:cxn ang="0">
                  <a:pos x="42" y="54"/>
                </a:cxn>
                <a:cxn ang="0">
                  <a:pos x="28" y="60"/>
                </a:cxn>
                <a:cxn ang="0">
                  <a:pos x="22" y="62"/>
                </a:cxn>
                <a:cxn ang="0">
                  <a:pos x="14" y="60"/>
                </a:cxn>
                <a:cxn ang="0">
                  <a:pos x="14" y="60"/>
                </a:cxn>
                <a:cxn ang="0">
                  <a:pos x="8" y="58"/>
                </a:cxn>
                <a:cxn ang="0">
                  <a:pos x="4" y="54"/>
                </a:cxn>
                <a:cxn ang="0">
                  <a:pos x="0" y="48"/>
                </a:cxn>
                <a:cxn ang="0">
                  <a:pos x="0" y="44"/>
                </a:cxn>
                <a:cxn ang="0">
                  <a:pos x="0" y="38"/>
                </a:cxn>
                <a:cxn ang="0">
                  <a:pos x="2" y="34"/>
                </a:cxn>
                <a:cxn ang="0">
                  <a:pos x="6" y="30"/>
                </a:cxn>
                <a:cxn ang="0">
                  <a:pos x="10" y="28"/>
                </a:cxn>
                <a:cxn ang="0">
                  <a:pos x="10" y="28"/>
                </a:cxn>
                <a:cxn ang="0">
                  <a:pos x="10" y="24"/>
                </a:cxn>
                <a:cxn ang="0">
                  <a:pos x="8" y="18"/>
                </a:cxn>
                <a:cxn ang="0">
                  <a:pos x="10" y="10"/>
                </a:cxn>
                <a:cxn ang="0">
                  <a:pos x="12" y="6"/>
                </a:cxn>
                <a:cxn ang="0">
                  <a:pos x="16" y="4"/>
                </a:cxn>
                <a:cxn ang="0">
                  <a:pos x="16" y="4"/>
                </a:cxn>
                <a:cxn ang="0">
                  <a:pos x="24" y="0"/>
                </a:cxn>
                <a:cxn ang="0">
                  <a:pos x="32" y="2"/>
                </a:cxn>
                <a:cxn ang="0">
                  <a:pos x="36" y="6"/>
                </a:cxn>
                <a:cxn ang="0">
                  <a:pos x="40" y="12"/>
                </a:cxn>
                <a:cxn ang="0">
                  <a:pos x="50" y="26"/>
                </a:cxn>
                <a:cxn ang="0">
                  <a:pos x="54" y="32"/>
                </a:cxn>
                <a:cxn ang="0">
                  <a:pos x="60" y="36"/>
                </a:cxn>
                <a:cxn ang="0">
                  <a:pos x="60" y="36"/>
                </a:cxn>
                <a:cxn ang="0">
                  <a:pos x="48" y="38"/>
                </a:cxn>
                <a:cxn ang="0">
                  <a:pos x="40" y="38"/>
                </a:cxn>
                <a:cxn ang="0">
                  <a:pos x="32" y="36"/>
                </a:cxn>
                <a:cxn ang="0">
                  <a:pos x="32" y="36"/>
                </a:cxn>
                <a:cxn ang="0">
                  <a:pos x="36" y="40"/>
                </a:cxn>
                <a:cxn ang="0">
                  <a:pos x="44" y="42"/>
                </a:cxn>
                <a:cxn ang="0">
                  <a:pos x="56" y="44"/>
                </a:cxn>
                <a:cxn ang="0">
                  <a:pos x="56" y="44"/>
                </a:cxn>
              </a:cxnLst>
              <a:rect l="0" t="0" r="r" b="b"/>
              <a:pathLst>
                <a:path w="60" h="62">
                  <a:moveTo>
                    <a:pt x="56" y="44"/>
                  </a:moveTo>
                  <a:lnTo>
                    <a:pt x="56" y="44"/>
                  </a:lnTo>
                  <a:lnTo>
                    <a:pt x="52" y="48"/>
                  </a:lnTo>
                  <a:lnTo>
                    <a:pt x="42" y="54"/>
                  </a:lnTo>
                  <a:lnTo>
                    <a:pt x="28" y="60"/>
                  </a:lnTo>
                  <a:lnTo>
                    <a:pt x="22" y="62"/>
                  </a:lnTo>
                  <a:lnTo>
                    <a:pt x="14" y="60"/>
                  </a:lnTo>
                  <a:lnTo>
                    <a:pt x="14" y="60"/>
                  </a:lnTo>
                  <a:lnTo>
                    <a:pt x="8" y="58"/>
                  </a:lnTo>
                  <a:lnTo>
                    <a:pt x="4" y="54"/>
                  </a:lnTo>
                  <a:lnTo>
                    <a:pt x="0" y="48"/>
                  </a:lnTo>
                  <a:lnTo>
                    <a:pt x="0" y="44"/>
                  </a:lnTo>
                  <a:lnTo>
                    <a:pt x="0" y="38"/>
                  </a:lnTo>
                  <a:lnTo>
                    <a:pt x="2" y="34"/>
                  </a:lnTo>
                  <a:lnTo>
                    <a:pt x="6" y="30"/>
                  </a:lnTo>
                  <a:lnTo>
                    <a:pt x="10" y="28"/>
                  </a:lnTo>
                  <a:lnTo>
                    <a:pt x="10" y="28"/>
                  </a:lnTo>
                  <a:lnTo>
                    <a:pt x="10" y="24"/>
                  </a:lnTo>
                  <a:lnTo>
                    <a:pt x="8" y="18"/>
                  </a:lnTo>
                  <a:lnTo>
                    <a:pt x="10" y="10"/>
                  </a:lnTo>
                  <a:lnTo>
                    <a:pt x="12" y="6"/>
                  </a:lnTo>
                  <a:lnTo>
                    <a:pt x="16" y="4"/>
                  </a:lnTo>
                  <a:lnTo>
                    <a:pt x="16" y="4"/>
                  </a:lnTo>
                  <a:lnTo>
                    <a:pt x="24" y="0"/>
                  </a:lnTo>
                  <a:lnTo>
                    <a:pt x="32" y="2"/>
                  </a:lnTo>
                  <a:lnTo>
                    <a:pt x="36" y="6"/>
                  </a:lnTo>
                  <a:lnTo>
                    <a:pt x="40" y="12"/>
                  </a:lnTo>
                  <a:lnTo>
                    <a:pt x="50" y="26"/>
                  </a:lnTo>
                  <a:lnTo>
                    <a:pt x="54" y="32"/>
                  </a:lnTo>
                  <a:lnTo>
                    <a:pt x="60" y="36"/>
                  </a:lnTo>
                  <a:lnTo>
                    <a:pt x="60" y="36"/>
                  </a:lnTo>
                  <a:lnTo>
                    <a:pt x="48" y="38"/>
                  </a:lnTo>
                  <a:lnTo>
                    <a:pt x="40" y="38"/>
                  </a:lnTo>
                  <a:lnTo>
                    <a:pt x="32" y="36"/>
                  </a:lnTo>
                  <a:lnTo>
                    <a:pt x="32" y="36"/>
                  </a:lnTo>
                  <a:lnTo>
                    <a:pt x="36" y="40"/>
                  </a:lnTo>
                  <a:lnTo>
                    <a:pt x="44" y="42"/>
                  </a:lnTo>
                  <a:lnTo>
                    <a:pt x="56" y="44"/>
                  </a:lnTo>
                  <a:lnTo>
                    <a:pt x="56" y="4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9" name="Freeform 17"/>
            <p:cNvSpPr>
              <a:spLocks/>
            </p:cNvSpPr>
            <p:nvPr/>
          </p:nvSpPr>
          <p:spPr bwMode="auto">
            <a:xfrm>
              <a:off x="7924800" y="3966411"/>
              <a:ext cx="465221" cy="465221"/>
            </a:xfrm>
            <a:custGeom>
              <a:avLst/>
              <a:gdLst/>
              <a:ahLst/>
              <a:cxnLst>
                <a:cxn ang="0">
                  <a:pos x="32" y="58"/>
                </a:cxn>
                <a:cxn ang="0">
                  <a:pos x="32" y="58"/>
                </a:cxn>
                <a:cxn ang="0">
                  <a:pos x="38" y="46"/>
                </a:cxn>
                <a:cxn ang="0">
                  <a:pos x="46" y="36"/>
                </a:cxn>
                <a:cxn ang="0">
                  <a:pos x="54" y="24"/>
                </a:cxn>
                <a:cxn ang="0">
                  <a:pos x="54" y="24"/>
                </a:cxn>
                <a:cxn ang="0">
                  <a:pos x="58" y="18"/>
                </a:cxn>
                <a:cxn ang="0">
                  <a:pos x="58" y="12"/>
                </a:cxn>
                <a:cxn ang="0">
                  <a:pos x="54" y="6"/>
                </a:cxn>
                <a:cxn ang="0">
                  <a:pos x="48" y="0"/>
                </a:cxn>
                <a:cxn ang="0">
                  <a:pos x="48" y="0"/>
                </a:cxn>
                <a:cxn ang="0">
                  <a:pos x="42" y="0"/>
                </a:cxn>
                <a:cxn ang="0">
                  <a:pos x="36" y="2"/>
                </a:cxn>
                <a:cxn ang="0">
                  <a:pos x="30" y="6"/>
                </a:cxn>
                <a:cxn ang="0">
                  <a:pos x="30" y="6"/>
                </a:cxn>
                <a:cxn ang="0">
                  <a:pos x="20" y="2"/>
                </a:cxn>
                <a:cxn ang="0">
                  <a:pos x="14" y="2"/>
                </a:cxn>
                <a:cxn ang="0">
                  <a:pos x="10" y="2"/>
                </a:cxn>
                <a:cxn ang="0">
                  <a:pos x="6" y="4"/>
                </a:cxn>
                <a:cxn ang="0">
                  <a:pos x="6" y="4"/>
                </a:cxn>
                <a:cxn ang="0">
                  <a:pos x="0" y="14"/>
                </a:cxn>
                <a:cxn ang="0">
                  <a:pos x="0" y="20"/>
                </a:cxn>
                <a:cxn ang="0">
                  <a:pos x="0" y="26"/>
                </a:cxn>
                <a:cxn ang="0">
                  <a:pos x="2" y="32"/>
                </a:cxn>
                <a:cxn ang="0">
                  <a:pos x="6" y="38"/>
                </a:cxn>
                <a:cxn ang="0">
                  <a:pos x="14" y="46"/>
                </a:cxn>
                <a:cxn ang="0">
                  <a:pos x="24" y="54"/>
                </a:cxn>
                <a:cxn ang="0">
                  <a:pos x="24" y="54"/>
                </a:cxn>
                <a:cxn ang="0">
                  <a:pos x="22" y="48"/>
                </a:cxn>
                <a:cxn ang="0">
                  <a:pos x="22" y="40"/>
                </a:cxn>
                <a:cxn ang="0">
                  <a:pos x="24" y="32"/>
                </a:cxn>
                <a:cxn ang="0">
                  <a:pos x="24" y="32"/>
                </a:cxn>
                <a:cxn ang="0">
                  <a:pos x="26" y="42"/>
                </a:cxn>
                <a:cxn ang="0">
                  <a:pos x="28" y="50"/>
                </a:cxn>
                <a:cxn ang="0">
                  <a:pos x="32" y="58"/>
                </a:cxn>
                <a:cxn ang="0">
                  <a:pos x="32" y="58"/>
                </a:cxn>
              </a:cxnLst>
              <a:rect l="0" t="0" r="r" b="b"/>
              <a:pathLst>
                <a:path w="58" h="58">
                  <a:moveTo>
                    <a:pt x="32" y="58"/>
                  </a:moveTo>
                  <a:lnTo>
                    <a:pt x="32" y="58"/>
                  </a:lnTo>
                  <a:lnTo>
                    <a:pt x="38" y="46"/>
                  </a:lnTo>
                  <a:lnTo>
                    <a:pt x="46" y="36"/>
                  </a:lnTo>
                  <a:lnTo>
                    <a:pt x="54" y="24"/>
                  </a:lnTo>
                  <a:lnTo>
                    <a:pt x="54" y="24"/>
                  </a:lnTo>
                  <a:lnTo>
                    <a:pt x="58" y="18"/>
                  </a:lnTo>
                  <a:lnTo>
                    <a:pt x="58" y="12"/>
                  </a:lnTo>
                  <a:lnTo>
                    <a:pt x="54" y="6"/>
                  </a:lnTo>
                  <a:lnTo>
                    <a:pt x="48" y="0"/>
                  </a:lnTo>
                  <a:lnTo>
                    <a:pt x="48" y="0"/>
                  </a:lnTo>
                  <a:lnTo>
                    <a:pt x="42" y="0"/>
                  </a:lnTo>
                  <a:lnTo>
                    <a:pt x="36" y="2"/>
                  </a:lnTo>
                  <a:lnTo>
                    <a:pt x="30" y="6"/>
                  </a:lnTo>
                  <a:lnTo>
                    <a:pt x="30" y="6"/>
                  </a:lnTo>
                  <a:lnTo>
                    <a:pt x="20" y="2"/>
                  </a:lnTo>
                  <a:lnTo>
                    <a:pt x="14" y="2"/>
                  </a:lnTo>
                  <a:lnTo>
                    <a:pt x="10" y="2"/>
                  </a:lnTo>
                  <a:lnTo>
                    <a:pt x="6" y="4"/>
                  </a:lnTo>
                  <a:lnTo>
                    <a:pt x="6" y="4"/>
                  </a:lnTo>
                  <a:lnTo>
                    <a:pt x="0" y="14"/>
                  </a:lnTo>
                  <a:lnTo>
                    <a:pt x="0" y="20"/>
                  </a:lnTo>
                  <a:lnTo>
                    <a:pt x="0" y="26"/>
                  </a:lnTo>
                  <a:lnTo>
                    <a:pt x="2" y="32"/>
                  </a:lnTo>
                  <a:lnTo>
                    <a:pt x="6" y="38"/>
                  </a:lnTo>
                  <a:lnTo>
                    <a:pt x="14" y="46"/>
                  </a:lnTo>
                  <a:lnTo>
                    <a:pt x="24" y="54"/>
                  </a:lnTo>
                  <a:lnTo>
                    <a:pt x="24" y="54"/>
                  </a:lnTo>
                  <a:lnTo>
                    <a:pt x="22" y="48"/>
                  </a:lnTo>
                  <a:lnTo>
                    <a:pt x="22" y="40"/>
                  </a:lnTo>
                  <a:lnTo>
                    <a:pt x="24" y="32"/>
                  </a:lnTo>
                  <a:lnTo>
                    <a:pt x="24" y="32"/>
                  </a:lnTo>
                  <a:lnTo>
                    <a:pt x="26" y="42"/>
                  </a:lnTo>
                  <a:lnTo>
                    <a:pt x="28" y="50"/>
                  </a:lnTo>
                  <a:lnTo>
                    <a:pt x="32" y="58"/>
                  </a:lnTo>
                  <a:lnTo>
                    <a:pt x="32" y="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0" name="Freeform 18"/>
            <p:cNvSpPr>
              <a:spLocks/>
            </p:cNvSpPr>
            <p:nvPr/>
          </p:nvSpPr>
          <p:spPr bwMode="auto">
            <a:xfrm>
              <a:off x="8053137" y="4479758"/>
              <a:ext cx="96253" cy="112295"/>
            </a:xfrm>
            <a:custGeom>
              <a:avLst/>
              <a:gdLst/>
              <a:ahLst/>
              <a:cxnLst>
                <a:cxn ang="0">
                  <a:pos x="12" y="10"/>
                </a:cxn>
                <a:cxn ang="0">
                  <a:pos x="12" y="10"/>
                </a:cxn>
                <a:cxn ang="0">
                  <a:pos x="8" y="14"/>
                </a:cxn>
                <a:cxn ang="0">
                  <a:pos x="2" y="14"/>
                </a:cxn>
                <a:cxn ang="0">
                  <a:pos x="2" y="14"/>
                </a:cxn>
                <a:cxn ang="0">
                  <a:pos x="0" y="10"/>
                </a:cxn>
                <a:cxn ang="0">
                  <a:pos x="0" y="4"/>
                </a:cxn>
                <a:cxn ang="0">
                  <a:pos x="0" y="4"/>
                </a:cxn>
                <a:cxn ang="0">
                  <a:pos x="4" y="0"/>
                </a:cxn>
                <a:cxn ang="0">
                  <a:pos x="10" y="0"/>
                </a:cxn>
                <a:cxn ang="0">
                  <a:pos x="10" y="0"/>
                </a:cxn>
                <a:cxn ang="0">
                  <a:pos x="12" y="4"/>
                </a:cxn>
                <a:cxn ang="0">
                  <a:pos x="12" y="10"/>
                </a:cxn>
                <a:cxn ang="0">
                  <a:pos x="12" y="10"/>
                </a:cxn>
              </a:cxnLst>
              <a:rect l="0" t="0" r="r" b="b"/>
              <a:pathLst>
                <a:path w="12" h="14">
                  <a:moveTo>
                    <a:pt x="12" y="10"/>
                  </a:moveTo>
                  <a:lnTo>
                    <a:pt x="12" y="10"/>
                  </a:lnTo>
                  <a:lnTo>
                    <a:pt x="8" y="14"/>
                  </a:lnTo>
                  <a:lnTo>
                    <a:pt x="2" y="14"/>
                  </a:lnTo>
                  <a:lnTo>
                    <a:pt x="2" y="14"/>
                  </a:lnTo>
                  <a:lnTo>
                    <a:pt x="0" y="10"/>
                  </a:lnTo>
                  <a:lnTo>
                    <a:pt x="0" y="4"/>
                  </a:lnTo>
                  <a:lnTo>
                    <a:pt x="0" y="4"/>
                  </a:lnTo>
                  <a:lnTo>
                    <a:pt x="4" y="0"/>
                  </a:lnTo>
                  <a:lnTo>
                    <a:pt x="10" y="0"/>
                  </a:lnTo>
                  <a:lnTo>
                    <a:pt x="10" y="0"/>
                  </a:lnTo>
                  <a:lnTo>
                    <a:pt x="12" y="4"/>
                  </a:lnTo>
                  <a:lnTo>
                    <a:pt x="12" y="10"/>
                  </a:lnTo>
                  <a:lnTo>
                    <a:pt x="1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1" name="Freeform 19"/>
            <p:cNvSpPr>
              <a:spLocks/>
            </p:cNvSpPr>
            <p:nvPr/>
          </p:nvSpPr>
          <p:spPr bwMode="auto">
            <a:xfrm>
              <a:off x="0" y="2442411"/>
              <a:ext cx="1122947" cy="1155032"/>
            </a:xfrm>
            <a:custGeom>
              <a:avLst/>
              <a:gdLst/>
              <a:ahLst/>
              <a:cxnLst>
                <a:cxn ang="0">
                  <a:pos x="114" y="24"/>
                </a:cxn>
                <a:cxn ang="0">
                  <a:pos x="130" y="46"/>
                </a:cxn>
                <a:cxn ang="0">
                  <a:pos x="132" y="74"/>
                </a:cxn>
                <a:cxn ang="0">
                  <a:pos x="122" y="100"/>
                </a:cxn>
                <a:cxn ang="0">
                  <a:pos x="102" y="124"/>
                </a:cxn>
                <a:cxn ang="0">
                  <a:pos x="88" y="134"/>
                </a:cxn>
                <a:cxn ang="0">
                  <a:pos x="62" y="140"/>
                </a:cxn>
                <a:cxn ang="0">
                  <a:pos x="52" y="138"/>
                </a:cxn>
                <a:cxn ang="0">
                  <a:pos x="36" y="124"/>
                </a:cxn>
                <a:cxn ang="0">
                  <a:pos x="36" y="104"/>
                </a:cxn>
                <a:cxn ang="0">
                  <a:pos x="38" y="98"/>
                </a:cxn>
                <a:cxn ang="0">
                  <a:pos x="46" y="90"/>
                </a:cxn>
                <a:cxn ang="0">
                  <a:pos x="52" y="88"/>
                </a:cxn>
                <a:cxn ang="0">
                  <a:pos x="62" y="88"/>
                </a:cxn>
                <a:cxn ang="0">
                  <a:pos x="80" y="100"/>
                </a:cxn>
                <a:cxn ang="0">
                  <a:pos x="82" y="102"/>
                </a:cxn>
                <a:cxn ang="0">
                  <a:pos x="68" y="86"/>
                </a:cxn>
                <a:cxn ang="0">
                  <a:pos x="56" y="82"/>
                </a:cxn>
                <a:cxn ang="0">
                  <a:pos x="42" y="86"/>
                </a:cxn>
                <a:cxn ang="0">
                  <a:pos x="34" y="92"/>
                </a:cxn>
                <a:cxn ang="0">
                  <a:pos x="28" y="106"/>
                </a:cxn>
                <a:cxn ang="0">
                  <a:pos x="30" y="120"/>
                </a:cxn>
                <a:cxn ang="0">
                  <a:pos x="38" y="132"/>
                </a:cxn>
                <a:cxn ang="0">
                  <a:pos x="50" y="140"/>
                </a:cxn>
                <a:cxn ang="0">
                  <a:pos x="56" y="144"/>
                </a:cxn>
                <a:cxn ang="0">
                  <a:pos x="76" y="144"/>
                </a:cxn>
                <a:cxn ang="0">
                  <a:pos x="100" y="132"/>
                </a:cxn>
                <a:cxn ang="0">
                  <a:pos x="122" y="110"/>
                </a:cxn>
                <a:cxn ang="0">
                  <a:pos x="136" y="86"/>
                </a:cxn>
                <a:cxn ang="0">
                  <a:pos x="138" y="78"/>
                </a:cxn>
                <a:cxn ang="0">
                  <a:pos x="140" y="60"/>
                </a:cxn>
                <a:cxn ang="0">
                  <a:pos x="132" y="38"/>
                </a:cxn>
                <a:cxn ang="0">
                  <a:pos x="110" y="16"/>
                </a:cxn>
                <a:cxn ang="0">
                  <a:pos x="80" y="2"/>
                </a:cxn>
                <a:cxn ang="0">
                  <a:pos x="64" y="0"/>
                </a:cxn>
                <a:cxn ang="0">
                  <a:pos x="30" y="2"/>
                </a:cxn>
                <a:cxn ang="0">
                  <a:pos x="0" y="16"/>
                </a:cxn>
                <a:cxn ang="0">
                  <a:pos x="0" y="26"/>
                </a:cxn>
                <a:cxn ang="0">
                  <a:pos x="26" y="12"/>
                </a:cxn>
                <a:cxn ang="0">
                  <a:pos x="58" y="8"/>
                </a:cxn>
                <a:cxn ang="0">
                  <a:pos x="88" y="12"/>
                </a:cxn>
                <a:cxn ang="0">
                  <a:pos x="114" y="24"/>
                </a:cxn>
              </a:cxnLst>
              <a:rect l="0" t="0" r="r" b="b"/>
              <a:pathLst>
                <a:path w="140" h="144">
                  <a:moveTo>
                    <a:pt x="114" y="24"/>
                  </a:moveTo>
                  <a:lnTo>
                    <a:pt x="114" y="24"/>
                  </a:lnTo>
                  <a:lnTo>
                    <a:pt x="124" y="34"/>
                  </a:lnTo>
                  <a:lnTo>
                    <a:pt x="130" y="46"/>
                  </a:lnTo>
                  <a:lnTo>
                    <a:pt x="132" y="60"/>
                  </a:lnTo>
                  <a:lnTo>
                    <a:pt x="132" y="74"/>
                  </a:lnTo>
                  <a:lnTo>
                    <a:pt x="128" y="86"/>
                  </a:lnTo>
                  <a:lnTo>
                    <a:pt x="122" y="100"/>
                  </a:lnTo>
                  <a:lnTo>
                    <a:pt x="112" y="112"/>
                  </a:lnTo>
                  <a:lnTo>
                    <a:pt x="102" y="124"/>
                  </a:lnTo>
                  <a:lnTo>
                    <a:pt x="102" y="124"/>
                  </a:lnTo>
                  <a:lnTo>
                    <a:pt x="88" y="134"/>
                  </a:lnTo>
                  <a:lnTo>
                    <a:pt x="76" y="138"/>
                  </a:lnTo>
                  <a:lnTo>
                    <a:pt x="62" y="140"/>
                  </a:lnTo>
                  <a:lnTo>
                    <a:pt x="52" y="138"/>
                  </a:lnTo>
                  <a:lnTo>
                    <a:pt x="52" y="138"/>
                  </a:lnTo>
                  <a:lnTo>
                    <a:pt x="42" y="132"/>
                  </a:lnTo>
                  <a:lnTo>
                    <a:pt x="36" y="124"/>
                  </a:lnTo>
                  <a:lnTo>
                    <a:pt x="34" y="114"/>
                  </a:lnTo>
                  <a:lnTo>
                    <a:pt x="36" y="104"/>
                  </a:lnTo>
                  <a:lnTo>
                    <a:pt x="36" y="104"/>
                  </a:lnTo>
                  <a:lnTo>
                    <a:pt x="38" y="98"/>
                  </a:lnTo>
                  <a:lnTo>
                    <a:pt x="42" y="94"/>
                  </a:lnTo>
                  <a:lnTo>
                    <a:pt x="46" y="90"/>
                  </a:lnTo>
                  <a:lnTo>
                    <a:pt x="52" y="88"/>
                  </a:lnTo>
                  <a:lnTo>
                    <a:pt x="52" y="88"/>
                  </a:lnTo>
                  <a:lnTo>
                    <a:pt x="56" y="86"/>
                  </a:lnTo>
                  <a:lnTo>
                    <a:pt x="62" y="88"/>
                  </a:lnTo>
                  <a:lnTo>
                    <a:pt x="72" y="92"/>
                  </a:lnTo>
                  <a:lnTo>
                    <a:pt x="80" y="100"/>
                  </a:lnTo>
                  <a:lnTo>
                    <a:pt x="82" y="102"/>
                  </a:lnTo>
                  <a:lnTo>
                    <a:pt x="82" y="102"/>
                  </a:lnTo>
                  <a:lnTo>
                    <a:pt x="74" y="92"/>
                  </a:lnTo>
                  <a:lnTo>
                    <a:pt x="68" y="86"/>
                  </a:lnTo>
                  <a:lnTo>
                    <a:pt x="64" y="84"/>
                  </a:lnTo>
                  <a:lnTo>
                    <a:pt x="56" y="82"/>
                  </a:lnTo>
                  <a:lnTo>
                    <a:pt x="50" y="82"/>
                  </a:lnTo>
                  <a:lnTo>
                    <a:pt x="42" y="86"/>
                  </a:lnTo>
                  <a:lnTo>
                    <a:pt x="34" y="92"/>
                  </a:lnTo>
                  <a:lnTo>
                    <a:pt x="34" y="92"/>
                  </a:lnTo>
                  <a:lnTo>
                    <a:pt x="30" y="98"/>
                  </a:lnTo>
                  <a:lnTo>
                    <a:pt x="28" y="106"/>
                  </a:lnTo>
                  <a:lnTo>
                    <a:pt x="28" y="112"/>
                  </a:lnTo>
                  <a:lnTo>
                    <a:pt x="30" y="120"/>
                  </a:lnTo>
                  <a:lnTo>
                    <a:pt x="34" y="126"/>
                  </a:lnTo>
                  <a:lnTo>
                    <a:pt x="38" y="132"/>
                  </a:lnTo>
                  <a:lnTo>
                    <a:pt x="44" y="136"/>
                  </a:lnTo>
                  <a:lnTo>
                    <a:pt x="50" y="140"/>
                  </a:lnTo>
                  <a:lnTo>
                    <a:pt x="50" y="140"/>
                  </a:lnTo>
                  <a:lnTo>
                    <a:pt x="56" y="144"/>
                  </a:lnTo>
                  <a:lnTo>
                    <a:pt x="62" y="144"/>
                  </a:lnTo>
                  <a:lnTo>
                    <a:pt x="76" y="144"/>
                  </a:lnTo>
                  <a:lnTo>
                    <a:pt x="88" y="140"/>
                  </a:lnTo>
                  <a:lnTo>
                    <a:pt x="100" y="132"/>
                  </a:lnTo>
                  <a:lnTo>
                    <a:pt x="112" y="122"/>
                  </a:lnTo>
                  <a:lnTo>
                    <a:pt x="122" y="110"/>
                  </a:lnTo>
                  <a:lnTo>
                    <a:pt x="130" y="98"/>
                  </a:lnTo>
                  <a:lnTo>
                    <a:pt x="136" y="86"/>
                  </a:lnTo>
                  <a:lnTo>
                    <a:pt x="136" y="86"/>
                  </a:lnTo>
                  <a:lnTo>
                    <a:pt x="138" y="78"/>
                  </a:lnTo>
                  <a:lnTo>
                    <a:pt x="140" y="68"/>
                  </a:lnTo>
                  <a:lnTo>
                    <a:pt x="140" y="60"/>
                  </a:lnTo>
                  <a:lnTo>
                    <a:pt x="138" y="52"/>
                  </a:lnTo>
                  <a:lnTo>
                    <a:pt x="132" y="38"/>
                  </a:lnTo>
                  <a:lnTo>
                    <a:pt x="124" y="26"/>
                  </a:lnTo>
                  <a:lnTo>
                    <a:pt x="110" y="16"/>
                  </a:lnTo>
                  <a:lnTo>
                    <a:pt x="96" y="8"/>
                  </a:lnTo>
                  <a:lnTo>
                    <a:pt x="80" y="2"/>
                  </a:lnTo>
                  <a:lnTo>
                    <a:pt x="64" y="0"/>
                  </a:lnTo>
                  <a:lnTo>
                    <a:pt x="64" y="0"/>
                  </a:lnTo>
                  <a:lnTo>
                    <a:pt x="48" y="0"/>
                  </a:lnTo>
                  <a:lnTo>
                    <a:pt x="30" y="2"/>
                  </a:lnTo>
                  <a:lnTo>
                    <a:pt x="14" y="8"/>
                  </a:lnTo>
                  <a:lnTo>
                    <a:pt x="0" y="16"/>
                  </a:lnTo>
                  <a:lnTo>
                    <a:pt x="0" y="26"/>
                  </a:lnTo>
                  <a:lnTo>
                    <a:pt x="0" y="26"/>
                  </a:lnTo>
                  <a:lnTo>
                    <a:pt x="12" y="18"/>
                  </a:lnTo>
                  <a:lnTo>
                    <a:pt x="26" y="12"/>
                  </a:lnTo>
                  <a:lnTo>
                    <a:pt x="42" y="8"/>
                  </a:lnTo>
                  <a:lnTo>
                    <a:pt x="58" y="8"/>
                  </a:lnTo>
                  <a:lnTo>
                    <a:pt x="74" y="8"/>
                  </a:lnTo>
                  <a:lnTo>
                    <a:pt x="88" y="12"/>
                  </a:lnTo>
                  <a:lnTo>
                    <a:pt x="102" y="16"/>
                  </a:lnTo>
                  <a:lnTo>
                    <a:pt x="114" y="24"/>
                  </a:lnTo>
                  <a:lnTo>
                    <a:pt x="114"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2" name="Freeform 20"/>
            <p:cNvSpPr>
              <a:spLocks/>
            </p:cNvSpPr>
            <p:nvPr/>
          </p:nvSpPr>
          <p:spPr bwMode="auto">
            <a:xfrm>
              <a:off x="1171074" y="7463589"/>
              <a:ext cx="1796716" cy="385011"/>
            </a:xfrm>
            <a:custGeom>
              <a:avLst/>
              <a:gdLst/>
              <a:ahLst/>
              <a:cxnLst>
                <a:cxn ang="0">
                  <a:pos x="112" y="0"/>
                </a:cxn>
                <a:cxn ang="0">
                  <a:pos x="112" y="0"/>
                </a:cxn>
                <a:cxn ang="0">
                  <a:pos x="92" y="4"/>
                </a:cxn>
                <a:cxn ang="0">
                  <a:pos x="72" y="12"/>
                </a:cxn>
                <a:cxn ang="0">
                  <a:pos x="52" y="20"/>
                </a:cxn>
                <a:cxn ang="0">
                  <a:pos x="32" y="32"/>
                </a:cxn>
                <a:cxn ang="0">
                  <a:pos x="32" y="32"/>
                </a:cxn>
                <a:cxn ang="0">
                  <a:pos x="0" y="48"/>
                </a:cxn>
                <a:cxn ang="0">
                  <a:pos x="14" y="48"/>
                </a:cxn>
                <a:cxn ang="0">
                  <a:pos x="14" y="48"/>
                </a:cxn>
                <a:cxn ang="0">
                  <a:pos x="62" y="22"/>
                </a:cxn>
                <a:cxn ang="0">
                  <a:pos x="62" y="22"/>
                </a:cxn>
                <a:cxn ang="0">
                  <a:pos x="80" y="16"/>
                </a:cxn>
                <a:cxn ang="0">
                  <a:pos x="98" y="12"/>
                </a:cxn>
                <a:cxn ang="0">
                  <a:pos x="116" y="10"/>
                </a:cxn>
                <a:cxn ang="0">
                  <a:pos x="134" y="10"/>
                </a:cxn>
                <a:cxn ang="0">
                  <a:pos x="152" y="14"/>
                </a:cxn>
                <a:cxn ang="0">
                  <a:pos x="170" y="18"/>
                </a:cxn>
                <a:cxn ang="0">
                  <a:pos x="188" y="26"/>
                </a:cxn>
                <a:cxn ang="0">
                  <a:pos x="204" y="36"/>
                </a:cxn>
                <a:cxn ang="0">
                  <a:pos x="204" y="36"/>
                </a:cxn>
                <a:cxn ang="0">
                  <a:pos x="218" y="48"/>
                </a:cxn>
                <a:cxn ang="0">
                  <a:pos x="224" y="48"/>
                </a:cxn>
                <a:cxn ang="0">
                  <a:pos x="224" y="48"/>
                </a:cxn>
                <a:cxn ang="0">
                  <a:pos x="214" y="38"/>
                </a:cxn>
                <a:cxn ang="0">
                  <a:pos x="202" y="26"/>
                </a:cxn>
                <a:cxn ang="0">
                  <a:pos x="188" y="18"/>
                </a:cxn>
                <a:cxn ang="0">
                  <a:pos x="174" y="10"/>
                </a:cxn>
                <a:cxn ang="0">
                  <a:pos x="158" y="6"/>
                </a:cxn>
                <a:cxn ang="0">
                  <a:pos x="144" y="2"/>
                </a:cxn>
                <a:cxn ang="0">
                  <a:pos x="128" y="0"/>
                </a:cxn>
                <a:cxn ang="0">
                  <a:pos x="112" y="0"/>
                </a:cxn>
                <a:cxn ang="0">
                  <a:pos x="112" y="0"/>
                </a:cxn>
              </a:cxnLst>
              <a:rect l="0" t="0" r="r" b="b"/>
              <a:pathLst>
                <a:path w="224" h="48">
                  <a:moveTo>
                    <a:pt x="112" y="0"/>
                  </a:moveTo>
                  <a:lnTo>
                    <a:pt x="112" y="0"/>
                  </a:lnTo>
                  <a:lnTo>
                    <a:pt x="92" y="4"/>
                  </a:lnTo>
                  <a:lnTo>
                    <a:pt x="72" y="12"/>
                  </a:lnTo>
                  <a:lnTo>
                    <a:pt x="52" y="20"/>
                  </a:lnTo>
                  <a:lnTo>
                    <a:pt x="32" y="32"/>
                  </a:lnTo>
                  <a:lnTo>
                    <a:pt x="32" y="32"/>
                  </a:lnTo>
                  <a:lnTo>
                    <a:pt x="0" y="48"/>
                  </a:lnTo>
                  <a:lnTo>
                    <a:pt x="14" y="48"/>
                  </a:lnTo>
                  <a:lnTo>
                    <a:pt x="14" y="48"/>
                  </a:lnTo>
                  <a:lnTo>
                    <a:pt x="62" y="22"/>
                  </a:lnTo>
                  <a:lnTo>
                    <a:pt x="62" y="22"/>
                  </a:lnTo>
                  <a:lnTo>
                    <a:pt x="80" y="16"/>
                  </a:lnTo>
                  <a:lnTo>
                    <a:pt x="98" y="12"/>
                  </a:lnTo>
                  <a:lnTo>
                    <a:pt x="116" y="10"/>
                  </a:lnTo>
                  <a:lnTo>
                    <a:pt x="134" y="10"/>
                  </a:lnTo>
                  <a:lnTo>
                    <a:pt x="152" y="14"/>
                  </a:lnTo>
                  <a:lnTo>
                    <a:pt x="170" y="18"/>
                  </a:lnTo>
                  <a:lnTo>
                    <a:pt x="188" y="26"/>
                  </a:lnTo>
                  <a:lnTo>
                    <a:pt x="204" y="36"/>
                  </a:lnTo>
                  <a:lnTo>
                    <a:pt x="204" y="36"/>
                  </a:lnTo>
                  <a:lnTo>
                    <a:pt x="218" y="48"/>
                  </a:lnTo>
                  <a:lnTo>
                    <a:pt x="224" y="48"/>
                  </a:lnTo>
                  <a:lnTo>
                    <a:pt x="224" y="48"/>
                  </a:lnTo>
                  <a:lnTo>
                    <a:pt x="214" y="38"/>
                  </a:lnTo>
                  <a:lnTo>
                    <a:pt x="202" y="26"/>
                  </a:lnTo>
                  <a:lnTo>
                    <a:pt x="188" y="18"/>
                  </a:lnTo>
                  <a:lnTo>
                    <a:pt x="174" y="10"/>
                  </a:lnTo>
                  <a:lnTo>
                    <a:pt x="158" y="6"/>
                  </a:lnTo>
                  <a:lnTo>
                    <a:pt x="144" y="2"/>
                  </a:lnTo>
                  <a:lnTo>
                    <a:pt x="128" y="0"/>
                  </a:lnTo>
                  <a:lnTo>
                    <a:pt x="112" y="0"/>
                  </a:lnTo>
                  <a:lnTo>
                    <a:pt x="11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3" name="Freeform 21"/>
            <p:cNvSpPr>
              <a:spLocks/>
            </p:cNvSpPr>
            <p:nvPr/>
          </p:nvSpPr>
          <p:spPr bwMode="auto">
            <a:xfrm>
              <a:off x="320842" y="5362074"/>
              <a:ext cx="2277979" cy="2486526"/>
            </a:xfrm>
            <a:custGeom>
              <a:avLst/>
              <a:gdLst/>
              <a:ahLst/>
              <a:cxnLst>
                <a:cxn ang="0">
                  <a:pos x="148" y="194"/>
                </a:cxn>
                <a:cxn ang="0">
                  <a:pos x="136" y="122"/>
                </a:cxn>
                <a:cxn ang="0">
                  <a:pos x="136" y="92"/>
                </a:cxn>
                <a:cxn ang="0">
                  <a:pos x="152" y="48"/>
                </a:cxn>
                <a:cxn ang="0">
                  <a:pos x="188" y="14"/>
                </a:cxn>
                <a:cxn ang="0">
                  <a:pos x="216" y="4"/>
                </a:cxn>
                <a:cxn ang="0">
                  <a:pos x="254" y="18"/>
                </a:cxn>
                <a:cxn ang="0">
                  <a:pos x="274" y="54"/>
                </a:cxn>
                <a:cxn ang="0">
                  <a:pos x="278" y="86"/>
                </a:cxn>
                <a:cxn ang="0">
                  <a:pos x="262" y="124"/>
                </a:cxn>
                <a:cxn ang="0">
                  <a:pos x="242" y="132"/>
                </a:cxn>
                <a:cxn ang="0">
                  <a:pos x="216" y="118"/>
                </a:cxn>
                <a:cxn ang="0">
                  <a:pos x="214" y="106"/>
                </a:cxn>
                <a:cxn ang="0">
                  <a:pos x="216" y="94"/>
                </a:cxn>
                <a:cxn ang="0">
                  <a:pos x="234" y="84"/>
                </a:cxn>
                <a:cxn ang="0">
                  <a:pos x="248" y="84"/>
                </a:cxn>
                <a:cxn ang="0">
                  <a:pos x="222" y="82"/>
                </a:cxn>
                <a:cxn ang="0">
                  <a:pos x="208" y="100"/>
                </a:cxn>
                <a:cxn ang="0">
                  <a:pos x="208" y="118"/>
                </a:cxn>
                <a:cxn ang="0">
                  <a:pos x="224" y="132"/>
                </a:cxn>
                <a:cxn ang="0">
                  <a:pos x="244" y="134"/>
                </a:cxn>
                <a:cxn ang="0">
                  <a:pos x="258" y="130"/>
                </a:cxn>
                <a:cxn ang="0">
                  <a:pos x="278" y="104"/>
                </a:cxn>
                <a:cxn ang="0">
                  <a:pos x="282" y="60"/>
                </a:cxn>
                <a:cxn ang="0">
                  <a:pos x="276" y="34"/>
                </a:cxn>
                <a:cxn ang="0">
                  <a:pos x="260" y="12"/>
                </a:cxn>
                <a:cxn ang="0">
                  <a:pos x="224" y="0"/>
                </a:cxn>
                <a:cxn ang="0">
                  <a:pos x="178" y="12"/>
                </a:cxn>
                <a:cxn ang="0">
                  <a:pos x="152" y="32"/>
                </a:cxn>
                <a:cxn ang="0">
                  <a:pos x="132" y="70"/>
                </a:cxn>
                <a:cxn ang="0">
                  <a:pos x="126" y="116"/>
                </a:cxn>
                <a:cxn ang="0">
                  <a:pos x="136" y="164"/>
                </a:cxn>
                <a:cxn ang="0">
                  <a:pos x="138" y="196"/>
                </a:cxn>
                <a:cxn ang="0">
                  <a:pos x="126" y="234"/>
                </a:cxn>
                <a:cxn ang="0">
                  <a:pos x="106" y="258"/>
                </a:cxn>
                <a:cxn ang="0">
                  <a:pos x="72" y="272"/>
                </a:cxn>
                <a:cxn ang="0">
                  <a:pos x="30" y="274"/>
                </a:cxn>
                <a:cxn ang="0">
                  <a:pos x="44" y="220"/>
                </a:cxn>
                <a:cxn ang="0">
                  <a:pos x="50" y="164"/>
                </a:cxn>
                <a:cxn ang="0">
                  <a:pos x="42" y="58"/>
                </a:cxn>
                <a:cxn ang="0">
                  <a:pos x="30" y="24"/>
                </a:cxn>
                <a:cxn ang="0">
                  <a:pos x="42" y="92"/>
                </a:cxn>
                <a:cxn ang="0">
                  <a:pos x="40" y="182"/>
                </a:cxn>
                <a:cxn ang="0">
                  <a:pos x="26" y="252"/>
                </a:cxn>
                <a:cxn ang="0">
                  <a:pos x="0" y="310"/>
                </a:cxn>
                <a:cxn ang="0">
                  <a:pos x="26" y="284"/>
                </a:cxn>
                <a:cxn ang="0">
                  <a:pos x="52" y="286"/>
                </a:cxn>
                <a:cxn ang="0">
                  <a:pos x="96" y="278"/>
                </a:cxn>
                <a:cxn ang="0">
                  <a:pos x="122" y="258"/>
                </a:cxn>
                <a:cxn ang="0">
                  <a:pos x="142" y="222"/>
                </a:cxn>
              </a:cxnLst>
              <a:rect l="0" t="0" r="r" b="b"/>
              <a:pathLst>
                <a:path w="284" h="310">
                  <a:moveTo>
                    <a:pt x="146" y="206"/>
                  </a:moveTo>
                  <a:lnTo>
                    <a:pt x="146" y="206"/>
                  </a:lnTo>
                  <a:lnTo>
                    <a:pt x="148" y="194"/>
                  </a:lnTo>
                  <a:lnTo>
                    <a:pt x="148" y="180"/>
                  </a:lnTo>
                  <a:lnTo>
                    <a:pt x="142" y="152"/>
                  </a:lnTo>
                  <a:lnTo>
                    <a:pt x="136" y="122"/>
                  </a:lnTo>
                  <a:lnTo>
                    <a:pt x="136" y="106"/>
                  </a:lnTo>
                  <a:lnTo>
                    <a:pt x="136" y="92"/>
                  </a:lnTo>
                  <a:lnTo>
                    <a:pt x="136" y="92"/>
                  </a:lnTo>
                  <a:lnTo>
                    <a:pt x="138" y="76"/>
                  </a:lnTo>
                  <a:lnTo>
                    <a:pt x="144" y="62"/>
                  </a:lnTo>
                  <a:lnTo>
                    <a:pt x="152" y="48"/>
                  </a:lnTo>
                  <a:lnTo>
                    <a:pt x="162" y="34"/>
                  </a:lnTo>
                  <a:lnTo>
                    <a:pt x="174" y="24"/>
                  </a:lnTo>
                  <a:lnTo>
                    <a:pt x="188" y="14"/>
                  </a:lnTo>
                  <a:lnTo>
                    <a:pt x="202" y="8"/>
                  </a:lnTo>
                  <a:lnTo>
                    <a:pt x="216" y="4"/>
                  </a:lnTo>
                  <a:lnTo>
                    <a:pt x="216" y="4"/>
                  </a:lnTo>
                  <a:lnTo>
                    <a:pt x="230" y="6"/>
                  </a:lnTo>
                  <a:lnTo>
                    <a:pt x="244" y="10"/>
                  </a:lnTo>
                  <a:lnTo>
                    <a:pt x="254" y="18"/>
                  </a:lnTo>
                  <a:lnTo>
                    <a:pt x="264" y="28"/>
                  </a:lnTo>
                  <a:lnTo>
                    <a:pt x="270" y="40"/>
                  </a:lnTo>
                  <a:lnTo>
                    <a:pt x="274" y="54"/>
                  </a:lnTo>
                  <a:lnTo>
                    <a:pt x="278" y="70"/>
                  </a:lnTo>
                  <a:lnTo>
                    <a:pt x="278" y="86"/>
                  </a:lnTo>
                  <a:lnTo>
                    <a:pt x="278" y="86"/>
                  </a:lnTo>
                  <a:lnTo>
                    <a:pt x="274" y="100"/>
                  </a:lnTo>
                  <a:lnTo>
                    <a:pt x="270" y="114"/>
                  </a:lnTo>
                  <a:lnTo>
                    <a:pt x="262" y="124"/>
                  </a:lnTo>
                  <a:lnTo>
                    <a:pt x="252" y="130"/>
                  </a:lnTo>
                  <a:lnTo>
                    <a:pt x="252" y="130"/>
                  </a:lnTo>
                  <a:lnTo>
                    <a:pt x="242" y="132"/>
                  </a:lnTo>
                  <a:lnTo>
                    <a:pt x="232" y="130"/>
                  </a:lnTo>
                  <a:lnTo>
                    <a:pt x="222" y="126"/>
                  </a:lnTo>
                  <a:lnTo>
                    <a:pt x="216" y="118"/>
                  </a:lnTo>
                  <a:lnTo>
                    <a:pt x="216" y="118"/>
                  </a:lnTo>
                  <a:lnTo>
                    <a:pt x="214" y="112"/>
                  </a:lnTo>
                  <a:lnTo>
                    <a:pt x="214" y="106"/>
                  </a:lnTo>
                  <a:lnTo>
                    <a:pt x="214" y="100"/>
                  </a:lnTo>
                  <a:lnTo>
                    <a:pt x="216" y="94"/>
                  </a:lnTo>
                  <a:lnTo>
                    <a:pt x="216" y="94"/>
                  </a:lnTo>
                  <a:lnTo>
                    <a:pt x="220" y="90"/>
                  </a:lnTo>
                  <a:lnTo>
                    <a:pt x="224" y="86"/>
                  </a:lnTo>
                  <a:lnTo>
                    <a:pt x="234" y="84"/>
                  </a:lnTo>
                  <a:lnTo>
                    <a:pt x="244" y="82"/>
                  </a:lnTo>
                  <a:lnTo>
                    <a:pt x="248" y="84"/>
                  </a:lnTo>
                  <a:lnTo>
                    <a:pt x="248" y="84"/>
                  </a:lnTo>
                  <a:lnTo>
                    <a:pt x="234" y="80"/>
                  </a:lnTo>
                  <a:lnTo>
                    <a:pt x="228" y="82"/>
                  </a:lnTo>
                  <a:lnTo>
                    <a:pt x="222" y="82"/>
                  </a:lnTo>
                  <a:lnTo>
                    <a:pt x="216" y="86"/>
                  </a:lnTo>
                  <a:lnTo>
                    <a:pt x="212" y="92"/>
                  </a:lnTo>
                  <a:lnTo>
                    <a:pt x="208" y="100"/>
                  </a:lnTo>
                  <a:lnTo>
                    <a:pt x="208" y="110"/>
                  </a:lnTo>
                  <a:lnTo>
                    <a:pt x="208" y="110"/>
                  </a:lnTo>
                  <a:lnTo>
                    <a:pt x="208" y="118"/>
                  </a:lnTo>
                  <a:lnTo>
                    <a:pt x="212" y="124"/>
                  </a:lnTo>
                  <a:lnTo>
                    <a:pt x="216" y="128"/>
                  </a:lnTo>
                  <a:lnTo>
                    <a:pt x="224" y="132"/>
                  </a:lnTo>
                  <a:lnTo>
                    <a:pt x="230" y="134"/>
                  </a:lnTo>
                  <a:lnTo>
                    <a:pt x="238" y="134"/>
                  </a:lnTo>
                  <a:lnTo>
                    <a:pt x="244" y="134"/>
                  </a:lnTo>
                  <a:lnTo>
                    <a:pt x="252" y="134"/>
                  </a:lnTo>
                  <a:lnTo>
                    <a:pt x="252" y="134"/>
                  </a:lnTo>
                  <a:lnTo>
                    <a:pt x="258" y="130"/>
                  </a:lnTo>
                  <a:lnTo>
                    <a:pt x="264" y="128"/>
                  </a:lnTo>
                  <a:lnTo>
                    <a:pt x="272" y="118"/>
                  </a:lnTo>
                  <a:lnTo>
                    <a:pt x="278" y="104"/>
                  </a:lnTo>
                  <a:lnTo>
                    <a:pt x="282" y="90"/>
                  </a:lnTo>
                  <a:lnTo>
                    <a:pt x="284" y="76"/>
                  </a:lnTo>
                  <a:lnTo>
                    <a:pt x="282" y="60"/>
                  </a:lnTo>
                  <a:lnTo>
                    <a:pt x="280" y="46"/>
                  </a:lnTo>
                  <a:lnTo>
                    <a:pt x="276" y="34"/>
                  </a:lnTo>
                  <a:lnTo>
                    <a:pt x="276" y="34"/>
                  </a:lnTo>
                  <a:lnTo>
                    <a:pt x="270" y="26"/>
                  </a:lnTo>
                  <a:lnTo>
                    <a:pt x="266" y="18"/>
                  </a:lnTo>
                  <a:lnTo>
                    <a:pt x="260" y="12"/>
                  </a:lnTo>
                  <a:lnTo>
                    <a:pt x="254" y="8"/>
                  </a:lnTo>
                  <a:lnTo>
                    <a:pt x="240" y="2"/>
                  </a:lnTo>
                  <a:lnTo>
                    <a:pt x="224" y="0"/>
                  </a:lnTo>
                  <a:lnTo>
                    <a:pt x="208" y="2"/>
                  </a:lnTo>
                  <a:lnTo>
                    <a:pt x="192" y="6"/>
                  </a:lnTo>
                  <a:lnTo>
                    <a:pt x="178" y="12"/>
                  </a:lnTo>
                  <a:lnTo>
                    <a:pt x="164" y="22"/>
                  </a:lnTo>
                  <a:lnTo>
                    <a:pt x="164" y="22"/>
                  </a:lnTo>
                  <a:lnTo>
                    <a:pt x="152" y="32"/>
                  </a:lnTo>
                  <a:lnTo>
                    <a:pt x="144" y="44"/>
                  </a:lnTo>
                  <a:lnTo>
                    <a:pt x="136" y="58"/>
                  </a:lnTo>
                  <a:lnTo>
                    <a:pt x="132" y="70"/>
                  </a:lnTo>
                  <a:lnTo>
                    <a:pt x="128" y="86"/>
                  </a:lnTo>
                  <a:lnTo>
                    <a:pt x="126" y="100"/>
                  </a:lnTo>
                  <a:lnTo>
                    <a:pt x="126" y="116"/>
                  </a:lnTo>
                  <a:lnTo>
                    <a:pt x="128" y="130"/>
                  </a:lnTo>
                  <a:lnTo>
                    <a:pt x="128" y="130"/>
                  </a:lnTo>
                  <a:lnTo>
                    <a:pt x="136" y="164"/>
                  </a:lnTo>
                  <a:lnTo>
                    <a:pt x="138" y="180"/>
                  </a:lnTo>
                  <a:lnTo>
                    <a:pt x="138" y="196"/>
                  </a:lnTo>
                  <a:lnTo>
                    <a:pt x="138" y="196"/>
                  </a:lnTo>
                  <a:lnTo>
                    <a:pt x="136" y="212"/>
                  </a:lnTo>
                  <a:lnTo>
                    <a:pt x="132" y="224"/>
                  </a:lnTo>
                  <a:lnTo>
                    <a:pt x="126" y="234"/>
                  </a:lnTo>
                  <a:lnTo>
                    <a:pt x="120" y="244"/>
                  </a:lnTo>
                  <a:lnTo>
                    <a:pt x="114" y="252"/>
                  </a:lnTo>
                  <a:lnTo>
                    <a:pt x="106" y="258"/>
                  </a:lnTo>
                  <a:lnTo>
                    <a:pt x="98" y="264"/>
                  </a:lnTo>
                  <a:lnTo>
                    <a:pt x="90" y="268"/>
                  </a:lnTo>
                  <a:lnTo>
                    <a:pt x="72" y="272"/>
                  </a:lnTo>
                  <a:lnTo>
                    <a:pt x="56" y="274"/>
                  </a:lnTo>
                  <a:lnTo>
                    <a:pt x="42" y="274"/>
                  </a:lnTo>
                  <a:lnTo>
                    <a:pt x="30" y="274"/>
                  </a:lnTo>
                  <a:lnTo>
                    <a:pt x="30" y="274"/>
                  </a:lnTo>
                  <a:lnTo>
                    <a:pt x="38" y="246"/>
                  </a:lnTo>
                  <a:lnTo>
                    <a:pt x="44" y="220"/>
                  </a:lnTo>
                  <a:lnTo>
                    <a:pt x="48" y="192"/>
                  </a:lnTo>
                  <a:lnTo>
                    <a:pt x="50" y="164"/>
                  </a:lnTo>
                  <a:lnTo>
                    <a:pt x="50" y="164"/>
                  </a:lnTo>
                  <a:lnTo>
                    <a:pt x="52" y="130"/>
                  </a:lnTo>
                  <a:lnTo>
                    <a:pt x="48" y="94"/>
                  </a:lnTo>
                  <a:lnTo>
                    <a:pt x="42" y="58"/>
                  </a:lnTo>
                  <a:lnTo>
                    <a:pt x="32" y="24"/>
                  </a:lnTo>
                  <a:lnTo>
                    <a:pt x="30" y="24"/>
                  </a:lnTo>
                  <a:lnTo>
                    <a:pt x="30" y="24"/>
                  </a:lnTo>
                  <a:lnTo>
                    <a:pt x="36" y="46"/>
                  </a:lnTo>
                  <a:lnTo>
                    <a:pt x="40" y="68"/>
                  </a:lnTo>
                  <a:lnTo>
                    <a:pt x="42" y="92"/>
                  </a:lnTo>
                  <a:lnTo>
                    <a:pt x="44" y="120"/>
                  </a:lnTo>
                  <a:lnTo>
                    <a:pt x="44" y="150"/>
                  </a:lnTo>
                  <a:lnTo>
                    <a:pt x="40" y="182"/>
                  </a:lnTo>
                  <a:lnTo>
                    <a:pt x="34" y="216"/>
                  </a:lnTo>
                  <a:lnTo>
                    <a:pt x="26" y="252"/>
                  </a:lnTo>
                  <a:lnTo>
                    <a:pt x="26" y="252"/>
                  </a:lnTo>
                  <a:lnTo>
                    <a:pt x="20" y="268"/>
                  </a:lnTo>
                  <a:lnTo>
                    <a:pt x="14" y="284"/>
                  </a:lnTo>
                  <a:lnTo>
                    <a:pt x="0" y="310"/>
                  </a:lnTo>
                  <a:lnTo>
                    <a:pt x="12" y="310"/>
                  </a:lnTo>
                  <a:lnTo>
                    <a:pt x="12" y="310"/>
                  </a:lnTo>
                  <a:lnTo>
                    <a:pt x="26" y="284"/>
                  </a:lnTo>
                  <a:lnTo>
                    <a:pt x="26" y="284"/>
                  </a:lnTo>
                  <a:lnTo>
                    <a:pt x="36" y="286"/>
                  </a:lnTo>
                  <a:lnTo>
                    <a:pt x="52" y="286"/>
                  </a:lnTo>
                  <a:lnTo>
                    <a:pt x="68" y="286"/>
                  </a:lnTo>
                  <a:lnTo>
                    <a:pt x="86" y="282"/>
                  </a:lnTo>
                  <a:lnTo>
                    <a:pt x="96" y="278"/>
                  </a:lnTo>
                  <a:lnTo>
                    <a:pt x="104" y="272"/>
                  </a:lnTo>
                  <a:lnTo>
                    <a:pt x="112" y="266"/>
                  </a:lnTo>
                  <a:lnTo>
                    <a:pt x="122" y="258"/>
                  </a:lnTo>
                  <a:lnTo>
                    <a:pt x="128" y="248"/>
                  </a:lnTo>
                  <a:lnTo>
                    <a:pt x="136" y="236"/>
                  </a:lnTo>
                  <a:lnTo>
                    <a:pt x="142" y="222"/>
                  </a:lnTo>
                  <a:lnTo>
                    <a:pt x="146" y="206"/>
                  </a:lnTo>
                  <a:lnTo>
                    <a:pt x="146" y="20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4" name="Freeform 22"/>
            <p:cNvSpPr>
              <a:spLocks/>
            </p:cNvSpPr>
            <p:nvPr/>
          </p:nvSpPr>
          <p:spPr bwMode="auto">
            <a:xfrm>
              <a:off x="8710863" y="-733926"/>
              <a:ext cx="433137" cy="1138989"/>
            </a:xfrm>
            <a:custGeom>
              <a:avLst/>
              <a:gdLst/>
              <a:ahLst/>
              <a:cxnLst>
                <a:cxn ang="0">
                  <a:pos x="2" y="126"/>
                </a:cxn>
                <a:cxn ang="0">
                  <a:pos x="2" y="126"/>
                </a:cxn>
                <a:cxn ang="0">
                  <a:pos x="6" y="120"/>
                </a:cxn>
                <a:cxn ang="0">
                  <a:pos x="18" y="106"/>
                </a:cxn>
                <a:cxn ang="0">
                  <a:pos x="24" y="100"/>
                </a:cxn>
                <a:cxn ang="0">
                  <a:pos x="34" y="92"/>
                </a:cxn>
                <a:cxn ang="0">
                  <a:pos x="42" y="88"/>
                </a:cxn>
                <a:cxn ang="0">
                  <a:pos x="52" y="84"/>
                </a:cxn>
                <a:cxn ang="0">
                  <a:pos x="52" y="84"/>
                </a:cxn>
                <a:cxn ang="0">
                  <a:pos x="48" y="88"/>
                </a:cxn>
                <a:cxn ang="0">
                  <a:pos x="34" y="98"/>
                </a:cxn>
                <a:cxn ang="0">
                  <a:pos x="28" y="106"/>
                </a:cxn>
                <a:cxn ang="0">
                  <a:pos x="20" y="116"/>
                </a:cxn>
                <a:cxn ang="0">
                  <a:pos x="16" y="128"/>
                </a:cxn>
                <a:cxn ang="0">
                  <a:pos x="12" y="142"/>
                </a:cxn>
                <a:cxn ang="0">
                  <a:pos x="12" y="142"/>
                </a:cxn>
                <a:cxn ang="0">
                  <a:pos x="22" y="142"/>
                </a:cxn>
                <a:cxn ang="0">
                  <a:pos x="54" y="138"/>
                </a:cxn>
                <a:cxn ang="0">
                  <a:pos x="54" y="0"/>
                </a:cxn>
                <a:cxn ang="0">
                  <a:pos x="54" y="0"/>
                </a:cxn>
                <a:cxn ang="0">
                  <a:pos x="42" y="4"/>
                </a:cxn>
                <a:cxn ang="0">
                  <a:pos x="30" y="8"/>
                </a:cxn>
                <a:cxn ang="0">
                  <a:pos x="20" y="16"/>
                </a:cxn>
                <a:cxn ang="0">
                  <a:pos x="12" y="28"/>
                </a:cxn>
                <a:cxn ang="0">
                  <a:pos x="6" y="44"/>
                </a:cxn>
                <a:cxn ang="0">
                  <a:pos x="2" y="64"/>
                </a:cxn>
                <a:cxn ang="0">
                  <a:pos x="0" y="92"/>
                </a:cxn>
                <a:cxn ang="0">
                  <a:pos x="2" y="126"/>
                </a:cxn>
                <a:cxn ang="0">
                  <a:pos x="2" y="126"/>
                </a:cxn>
              </a:cxnLst>
              <a:rect l="0" t="0" r="r" b="b"/>
              <a:pathLst>
                <a:path w="54" h="142">
                  <a:moveTo>
                    <a:pt x="2" y="126"/>
                  </a:moveTo>
                  <a:lnTo>
                    <a:pt x="2" y="126"/>
                  </a:lnTo>
                  <a:lnTo>
                    <a:pt x="6" y="120"/>
                  </a:lnTo>
                  <a:lnTo>
                    <a:pt x="18" y="106"/>
                  </a:lnTo>
                  <a:lnTo>
                    <a:pt x="24" y="100"/>
                  </a:lnTo>
                  <a:lnTo>
                    <a:pt x="34" y="92"/>
                  </a:lnTo>
                  <a:lnTo>
                    <a:pt x="42" y="88"/>
                  </a:lnTo>
                  <a:lnTo>
                    <a:pt x="52" y="84"/>
                  </a:lnTo>
                  <a:lnTo>
                    <a:pt x="52" y="84"/>
                  </a:lnTo>
                  <a:lnTo>
                    <a:pt x="48" y="88"/>
                  </a:lnTo>
                  <a:lnTo>
                    <a:pt x="34" y="98"/>
                  </a:lnTo>
                  <a:lnTo>
                    <a:pt x="28" y="106"/>
                  </a:lnTo>
                  <a:lnTo>
                    <a:pt x="20" y="116"/>
                  </a:lnTo>
                  <a:lnTo>
                    <a:pt x="16" y="128"/>
                  </a:lnTo>
                  <a:lnTo>
                    <a:pt x="12" y="142"/>
                  </a:lnTo>
                  <a:lnTo>
                    <a:pt x="12" y="142"/>
                  </a:lnTo>
                  <a:lnTo>
                    <a:pt x="22" y="142"/>
                  </a:lnTo>
                  <a:lnTo>
                    <a:pt x="54" y="138"/>
                  </a:lnTo>
                  <a:lnTo>
                    <a:pt x="54" y="0"/>
                  </a:lnTo>
                  <a:lnTo>
                    <a:pt x="54" y="0"/>
                  </a:lnTo>
                  <a:lnTo>
                    <a:pt x="42" y="4"/>
                  </a:lnTo>
                  <a:lnTo>
                    <a:pt x="30" y="8"/>
                  </a:lnTo>
                  <a:lnTo>
                    <a:pt x="20" y="16"/>
                  </a:lnTo>
                  <a:lnTo>
                    <a:pt x="12" y="28"/>
                  </a:lnTo>
                  <a:lnTo>
                    <a:pt x="6" y="44"/>
                  </a:lnTo>
                  <a:lnTo>
                    <a:pt x="2" y="64"/>
                  </a:lnTo>
                  <a:lnTo>
                    <a:pt x="0" y="92"/>
                  </a:lnTo>
                  <a:lnTo>
                    <a:pt x="2" y="126"/>
                  </a:lnTo>
                  <a:lnTo>
                    <a:pt x="2" y="1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5" name="Freeform 23"/>
            <p:cNvSpPr>
              <a:spLocks/>
            </p:cNvSpPr>
            <p:nvPr/>
          </p:nvSpPr>
          <p:spPr bwMode="auto">
            <a:xfrm>
              <a:off x="8791074" y="469232"/>
              <a:ext cx="352926" cy="208547"/>
            </a:xfrm>
            <a:custGeom>
              <a:avLst/>
              <a:gdLst/>
              <a:ahLst/>
              <a:cxnLst>
                <a:cxn ang="0">
                  <a:pos x="44" y="26"/>
                </a:cxn>
                <a:cxn ang="0">
                  <a:pos x="44" y="0"/>
                </a:cxn>
                <a:cxn ang="0">
                  <a:pos x="44" y="0"/>
                </a:cxn>
                <a:cxn ang="0">
                  <a:pos x="26" y="4"/>
                </a:cxn>
                <a:cxn ang="0">
                  <a:pos x="14" y="8"/>
                </a:cxn>
                <a:cxn ang="0">
                  <a:pos x="0" y="14"/>
                </a:cxn>
                <a:cxn ang="0">
                  <a:pos x="0" y="14"/>
                </a:cxn>
                <a:cxn ang="0">
                  <a:pos x="14" y="14"/>
                </a:cxn>
                <a:cxn ang="0">
                  <a:pos x="24" y="18"/>
                </a:cxn>
                <a:cxn ang="0">
                  <a:pos x="34" y="22"/>
                </a:cxn>
                <a:cxn ang="0">
                  <a:pos x="44" y="26"/>
                </a:cxn>
                <a:cxn ang="0">
                  <a:pos x="44" y="26"/>
                </a:cxn>
              </a:cxnLst>
              <a:rect l="0" t="0" r="r" b="b"/>
              <a:pathLst>
                <a:path w="44" h="26">
                  <a:moveTo>
                    <a:pt x="44" y="26"/>
                  </a:moveTo>
                  <a:lnTo>
                    <a:pt x="44" y="0"/>
                  </a:lnTo>
                  <a:lnTo>
                    <a:pt x="44" y="0"/>
                  </a:lnTo>
                  <a:lnTo>
                    <a:pt x="26" y="4"/>
                  </a:lnTo>
                  <a:lnTo>
                    <a:pt x="14" y="8"/>
                  </a:lnTo>
                  <a:lnTo>
                    <a:pt x="0" y="14"/>
                  </a:lnTo>
                  <a:lnTo>
                    <a:pt x="0" y="14"/>
                  </a:lnTo>
                  <a:lnTo>
                    <a:pt x="14" y="14"/>
                  </a:lnTo>
                  <a:lnTo>
                    <a:pt x="24" y="18"/>
                  </a:lnTo>
                  <a:lnTo>
                    <a:pt x="34" y="22"/>
                  </a:lnTo>
                  <a:lnTo>
                    <a:pt x="44" y="26"/>
                  </a:lnTo>
                  <a:lnTo>
                    <a:pt x="44"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6" name="Freeform 24"/>
            <p:cNvSpPr>
              <a:spLocks/>
            </p:cNvSpPr>
            <p:nvPr/>
          </p:nvSpPr>
          <p:spPr bwMode="auto">
            <a:xfrm>
              <a:off x="8726905" y="677779"/>
              <a:ext cx="417095" cy="753979"/>
            </a:xfrm>
            <a:custGeom>
              <a:avLst/>
              <a:gdLst/>
              <a:ahLst/>
              <a:cxnLst>
                <a:cxn ang="0">
                  <a:pos x="52" y="94"/>
                </a:cxn>
                <a:cxn ang="0">
                  <a:pos x="52" y="10"/>
                </a:cxn>
                <a:cxn ang="0">
                  <a:pos x="52" y="10"/>
                </a:cxn>
                <a:cxn ang="0">
                  <a:pos x="34" y="4"/>
                </a:cxn>
                <a:cxn ang="0">
                  <a:pos x="18" y="2"/>
                </a:cxn>
                <a:cxn ang="0">
                  <a:pos x="0" y="0"/>
                </a:cxn>
                <a:cxn ang="0">
                  <a:pos x="0" y="0"/>
                </a:cxn>
                <a:cxn ang="0">
                  <a:pos x="10" y="6"/>
                </a:cxn>
                <a:cxn ang="0">
                  <a:pos x="18" y="14"/>
                </a:cxn>
                <a:cxn ang="0">
                  <a:pos x="26" y="26"/>
                </a:cxn>
                <a:cxn ang="0">
                  <a:pos x="32" y="40"/>
                </a:cxn>
                <a:cxn ang="0">
                  <a:pos x="42" y="68"/>
                </a:cxn>
                <a:cxn ang="0">
                  <a:pos x="52" y="94"/>
                </a:cxn>
                <a:cxn ang="0">
                  <a:pos x="52" y="94"/>
                </a:cxn>
              </a:cxnLst>
              <a:rect l="0" t="0" r="r" b="b"/>
              <a:pathLst>
                <a:path w="52" h="94">
                  <a:moveTo>
                    <a:pt x="52" y="94"/>
                  </a:moveTo>
                  <a:lnTo>
                    <a:pt x="52" y="10"/>
                  </a:lnTo>
                  <a:lnTo>
                    <a:pt x="52" y="10"/>
                  </a:lnTo>
                  <a:lnTo>
                    <a:pt x="34" y="4"/>
                  </a:lnTo>
                  <a:lnTo>
                    <a:pt x="18" y="2"/>
                  </a:lnTo>
                  <a:lnTo>
                    <a:pt x="0" y="0"/>
                  </a:lnTo>
                  <a:lnTo>
                    <a:pt x="0" y="0"/>
                  </a:lnTo>
                  <a:lnTo>
                    <a:pt x="10" y="6"/>
                  </a:lnTo>
                  <a:lnTo>
                    <a:pt x="18" y="14"/>
                  </a:lnTo>
                  <a:lnTo>
                    <a:pt x="26" y="26"/>
                  </a:lnTo>
                  <a:lnTo>
                    <a:pt x="32" y="40"/>
                  </a:lnTo>
                  <a:lnTo>
                    <a:pt x="42" y="68"/>
                  </a:lnTo>
                  <a:lnTo>
                    <a:pt x="52" y="94"/>
                  </a:lnTo>
                  <a:lnTo>
                    <a:pt x="52"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7" name="Freeform 25"/>
            <p:cNvSpPr>
              <a:spLocks/>
            </p:cNvSpPr>
            <p:nvPr/>
          </p:nvSpPr>
          <p:spPr bwMode="auto">
            <a:xfrm>
              <a:off x="7860632" y="741947"/>
              <a:ext cx="1138989" cy="1187116"/>
            </a:xfrm>
            <a:custGeom>
              <a:avLst/>
              <a:gdLst/>
              <a:ahLst/>
              <a:cxnLst>
                <a:cxn ang="0">
                  <a:pos x="98" y="8"/>
                </a:cxn>
                <a:cxn ang="0">
                  <a:pos x="98" y="8"/>
                </a:cxn>
                <a:cxn ang="0">
                  <a:pos x="98" y="22"/>
                </a:cxn>
                <a:cxn ang="0">
                  <a:pos x="96" y="36"/>
                </a:cxn>
                <a:cxn ang="0">
                  <a:pos x="94" y="46"/>
                </a:cxn>
                <a:cxn ang="0">
                  <a:pos x="90" y="54"/>
                </a:cxn>
                <a:cxn ang="0">
                  <a:pos x="86" y="66"/>
                </a:cxn>
                <a:cxn ang="0">
                  <a:pos x="82" y="68"/>
                </a:cxn>
                <a:cxn ang="0">
                  <a:pos x="82" y="68"/>
                </a:cxn>
                <a:cxn ang="0">
                  <a:pos x="86" y="56"/>
                </a:cxn>
                <a:cxn ang="0">
                  <a:pos x="86" y="44"/>
                </a:cxn>
                <a:cxn ang="0">
                  <a:pos x="86" y="32"/>
                </a:cxn>
                <a:cxn ang="0">
                  <a:pos x="86" y="22"/>
                </a:cxn>
                <a:cxn ang="0">
                  <a:pos x="82" y="6"/>
                </a:cxn>
                <a:cxn ang="0">
                  <a:pos x="78" y="0"/>
                </a:cxn>
                <a:cxn ang="0">
                  <a:pos x="78" y="0"/>
                </a:cxn>
                <a:cxn ang="0">
                  <a:pos x="76" y="8"/>
                </a:cxn>
                <a:cxn ang="0">
                  <a:pos x="72" y="14"/>
                </a:cxn>
                <a:cxn ang="0">
                  <a:pos x="60" y="26"/>
                </a:cxn>
                <a:cxn ang="0">
                  <a:pos x="28" y="48"/>
                </a:cxn>
                <a:cxn ang="0">
                  <a:pos x="12" y="60"/>
                </a:cxn>
                <a:cxn ang="0">
                  <a:pos x="6" y="68"/>
                </a:cxn>
                <a:cxn ang="0">
                  <a:pos x="2" y="76"/>
                </a:cxn>
                <a:cxn ang="0">
                  <a:pos x="0" y="84"/>
                </a:cxn>
                <a:cxn ang="0">
                  <a:pos x="0" y="94"/>
                </a:cxn>
                <a:cxn ang="0">
                  <a:pos x="2" y="104"/>
                </a:cxn>
                <a:cxn ang="0">
                  <a:pos x="8" y="116"/>
                </a:cxn>
                <a:cxn ang="0">
                  <a:pos x="8" y="116"/>
                </a:cxn>
                <a:cxn ang="0">
                  <a:pos x="14" y="126"/>
                </a:cxn>
                <a:cxn ang="0">
                  <a:pos x="24" y="130"/>
                </a:cxn>
                <a:cxn ang="0">
                  <a:pos x="32" y="132"/>
                </a:cxn>
                <a:cxn ang="0">
                  <a:pos x="42" y="132"/>
                </a:cxn>
                <a:cxn ang="0">
                  <a:pos x="58" y="128"/>
                </a:cxn>
                <a:cxn ang="0">
                  <a:pos x="64" y="126"/>
                </a:cxn>
                <a:cxn ang="0">
                  <a:pos x="64" y="126"/>
                </a:cxn>
                <a:cxn ang="0">
                  <a:pos x="66" y="130"/>
                </a:cxn>
                <a:cxn ang="0">
                  <a:pos x="70" y="136"/>
                </a:cxn>
                <a:cxn ang="0">
                  <a:pos x="76" y="140"/>
                </a:cxn>
                <a:cxn ang="0">
                  <a:pos x="82" y="144"/>
                </a:cxn>
                <a:cxn ang="0">
                  <a:pos x="90" y="148"/>
                </a:cxn>
                <a:cxn ang="0">
                  <a:pos x="102" y="148"/>
                </a:cxn>
                <a:cxn ang="0">
                  <a:pos x="102" y="148"/>
                </a:cxn>
                <a:cxn ang="0">
                  <a:pos x="114" y="146"/>
                </a:cxn>
                <a:cxn ang="0">
                  <a:pos x="124" y="142"/>
                </a:cxn>
                <a:cxn ang="0">
                  <a:pos x="132" y="136"/>
                </a:cxn>
                <a:cxn ang="0">
                  <a:pos x="136" y="126"/>
                </a:cxn>
                <a:cxn ang="0">
                  <a:pos x="140" y="116"/>
                </a:cxn>
                <a:cxn ang="0">
                  <a:pos x="142" y="104"/>
                </a:cxn>
                <a:cxn ang="0">
                  <a:pos x="142" y="92"/>
                </a:cxn>
                <a:cxn ang="0">
                  <a:pos x="140" y="80"/>
                </a:cxn>
                <a:cxn ang="0">
                  <a:pos x="140" y="80"/>
                </a:cxn>
                <a:cxn ang="0">
                  <a:pos x="134" y="62"/>
                </a:cxn>
                <a:cxn ang="0">
                  <a:pos x="128" y="46"/>
                </a:cxn>
                <a:cxn ang="0">
                  <a:pos x="120" y="34"/>
                </a:cxn>
                <a:cxn ang="0">
                  <a:pos x="114" y="24"/>
                </a:cxn>
                <a:cxn ang="0">
                  <a:pos x="102" y="12"/>
                </a:cxn>
                <a:cxn ang="0">
                  <a:pos x="98" y="8"/>
                </a:cxn>
                <a:cxn ang="0">
                  <a:pos x="98" y="8"/>
                </a:cxn>
              </a:cxnLst>
              <a:rect l="0" t="0" r="r" b="b"/>
              <a:pathLst>
                <a:path w="142" h="148">
                  <a:moveTo>
                    <a:pt x="98" y="8"/>
                  </a:moveTo>
                  <a:lnTo>
                    <a:pt x="98" y="8"/>
                  </a:lnTo>
                  <a:lnTo>
                    <a:pt x="98" y="22"/>
                  </a:lnTo>
                  <a:lnTo>
                    <a:pt x="96" y="36"/>
                  </a:lnTo>
                  <a:lnTo>
                    <a:pt x="94" y="46"/>
                  </a:lnTo>
                  <a:lnTo>
                    <a:pt x="90" y="54"/>
                  </a:lnTo>
                  <a:lnTo>
                    <a:pt x="86" y="66"/>
                  </a:lnTo>
                  <a:lnTo>
                    <a:pt x="82" y="68"/>
                  </a:lnTo>
                  <a:lnTo>
                    <a:pt x="82" y="68"/>
                  </a:lnTo>
                  <a:lnTo>
                    <a:pt x="86" y="56"/>
                  </a:lnTo>
                  <a:lnTo>
                    <a:pt x="86" y="44"/>
                  </a:lnTo>
                  <a:lnTo>
                    <a:pt x="86" y="32"/>
                  </a:lnTo>
                  <a:lnTo>
                    <a:pt x="86" y="22"/>
                  </a:lnTo>
                  <a:lnTo>
                    <a:pt x="82" y="6"/>
                  </a:lnTo>
                  <a:lnTo>
                    <a:pt x="78" y="0"/>
                  </a:lnTo>
                  <a:lnTo>
                    <a:pt x="78" y="0"/>
                  </a:lnTo>
                  <a:lnTo>
                    <a:pt x="76" y="8"/>
                  </a:lnTo>
                  <a:lnTo>
                    <a:pt x="72" y="14"/>
                  </a:lnTo>
                  <a:lnTo>
                    <a:pt x="60" y="26"/>
                  </a:lnTo>
                  <a:lnTo>
                    <a:pt x="28" y="48"/>
                  </a:lnTo>
                  <a:lnTo>
                    <a:pt x="12" y="60"/>
                  </a:lnTo>
                  <a:lnTo>
                    <a:pt x="6" y="68"/>
                  </a:lnTo>
                  <a:lnTo>
                    <a:pt x="2" y="76"/>
                  </a:lnTo>
                  <a:lnTo>
                    <a:pt x="0" y="84"/>
                  </a:lnTo>
                  <a:lnTo>
                    <a:pt x="0" y="94"/>
                  </a:lnTo>
                  <a:lnTo>
                    <a:pt x="2" y="104"/>
                  </a:lnTo>
                  <a:lnTo>
                    <a:pt x="8" y="116"/>
                  </a:lnTo>
                  <a:lnTo>
                    <a:pt x="8" y="116"/>
                  </a:lnTo>
                  <a:lnTo>
                    <a:pt x="14" y="126"/>
                  </a:lnTo>
                  <a:lnTo>
                    <a:pt x="24" y="130"/>
                  </a:lnTo>
                  <a:lnTo>
                    <a:pt x="32" y="132"/>
                  </a:lnTo>
                  <a:lnTo>
                    <a:pt x="42" y="132"/>
                  </a:lnTo>
                  <a:lnTo>
                    <a:pt x="58" y="128"/>
                  </a:lnTo>
                  <a:lnTo>
                    <a:pt x="64" y="126"/>
                  </a:lnTo>
                  <a:lnTo>
                    <a:pt x="64" y="126"/>
                  </a:lnTo>
                  <a:lnTo>
                    <a:pt x="66" y="130"/>
                  </a:lnTo>
                  <a:lnTo>
                    <a:pt x="70" y="136"/>
                  </a:lnTo>
                  <a:lnTo>
                    <a:pt x="76" y="140"/>
                  </a:lnTo>
                  <a:lnTo>
                    <a:pt x="82" y="144"/>
                  </a:lnTo>
                  <a:lnTo>
                    <a:pt x="90" y="148"/>
                  </a:lnTo>
                  <a:lnTo>
                    <a:pt x="102" y="148"/>
                  </a:lnTo>
                  <a:lnTo>
                    <a:pt x="102" y="148"/>
                  </a:lnTo>
                  <a:lnTo>
                    <a:pt x="114" y="146"/>
                  </a:lnTo>
                  <a:lnTo>
                    <a:pt x="124" y="142"/>
                  </a:lnTo>
                  <a:lnTo>
                    <a:pt x="132" y="136"/>
                  </a:lnTo>
                  <a:lnTo>
                    <a:pt x="136" y="126"/>
                  </a:lnTo>
                  <a:lnTo>
                    <a:pt x="140" y="116"/>
                  </a:lnTo>
                  <a:lnTo>
                    <a:pt x="142" y="104"/>
                  </a:lnTo>
                  <a:lnTo>
                    <a:pt x="142" y="92"/>
                  </a:lnTo>
                  <a:lnTo>
                    <a:pt x="140" y="80"/>
                  </a:lnTo>
                  <a:lnTo>
                    <a:pt x="140" y="80"/>
                  </a:lnTo>
                  <a:lnTo>
                    <a:pt x="134" y="62"/>
                  </a:lnTo>
                  <a:lnTo>
                    <a:pt x="128" y="46"/>
                  </a:lnTo>
                  <a:lnTo>
                    <a:pt x="120" y="34"/>
                  </a:lnTo>
                  <a:lnTo>
                    <a:pt x="114" y="24"/>
                  </a:lnTo>
                  <a:lnTo>
                    <a:pt x="102" y="12"/>
                  </a:lnTo>
                  <a:lnTo>
                    <a:pt x="98" y="8"/>
                  </a:lnTo>
                  <a:lnTo>
                    <a:pt x="9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8" name="Freeform 26"/>
            <p:cNvSpPr>
              <a:spLocks/>
            </p:cNvSpPr>
            <p:nvPr/>
          </p:nvSpPr>
          <p:spPr bwMode="auto">
            <a:xfrm>
              <a:off x="7106653" y="68179"/>
              <a:ext cx="1171074" cy="1235242"/>
            </a:xfrm>
            <a:custGeom>
              <a:avLst/>
              <a:gdLst/>
              <a:ahLst/>
              <a:cxnLst>
                <a:cxn ang="0">
                  <a:pos x="146" y="66"/>
                </a:cxn>
                <a:cxn ang="0">
                  <a:pos x="146" y="66"/>
                </a:cxn>
                <a:cxn ang="0">
                  <a:pos x="132" y="72"/>
                </a:cxn>
                <a:cxn ang="0">
                  <a:pos x="118" y="76"/>
                </a:cxn>
                <a:cxn ang="0">
                  <a:pos x="106" y="78"/>
                </a:cxn>
                <a:cxn ang="0">
                  <a:pos x="96" y="78"/>
                </a:cxn>
                <a:cxn ang="0">
                  <a:pos x="82" y="78"/>
                </a:cxn>
                <a:cxn ang="0">
                  <a:pos x="78" y="76"/>
                </a:cxn>
                <a:cxn ang="0">
                  <a:pos x="78" y="76"/>
                </a:cxn>
                <a:cxn ang="0">
                  <a:pos x="88" y="74"/>
                </a:cxn>
                <a:cxn ang="0">
                  <a:pos x="100" y="72"/>
                </a:cxn>
                <a:cxn ang="0">
                  <a:pos x="122" y="60"/>
                </a:cxn>
                <a:cxn ang="0">
                  <a:pos x="146" y="44"/>
                </a:cxn>
                <a:cxn ang="0">
                  <a:pos x="146" y="44"/>
                </a:cxn>
                <a:cxn ang="0">
                  <a:pos x="136" y="44"/>
                </a:cxn>
                <a:cxn ang="0">
                  <a:pos x="126" y="42"/>
                </a:cxn>
                <a:cxn ang="0">
                  <a:pos x="108" y="32"/>
                </a:cxn>
                <a:cxn ang="0">
                  <a:pos x="72" y="12"/>
                </a:cxn>
                <a:cxn ang="0">
                  <a:pos x="56" y="2"/>
                </a:cxn>
                <a:cxn ang="0">
                  <a:pos x="48" y="0"/>
                </a:cxn>
                <a:cxn ang="0">
                  <a:pos x="40" y="0"/>
                </a:cxn>
                <a:cxn ang="0">
                  <a:pos x="32" y="0"/>
                </a:cxn>
                <a:cxn ang="0">
                  <a:pos x="24" y="4"/>
                </a:cxn>
                <a:cxn ang="0">
                  <a:pos x="16" y="10"/>
                </a:cxn>
                <a:cxn ang="0">
                  <a:pos x="8" y="18"/>
                </a:cxn>
                <a:cxn ang="0">
                  <a:pos x="8" y="18"/>
                </a:cxn>
                <a:cxn ang="0">
                  <a:pos x="2" y="30"/>
                </a:cxn>
                <a:cxn ang="0">
                  <a:pos x="0" y="42"/>
                </a:cxn>
                <a:cxn ang="0">
                  <a:pos x="2" y="52"/>
                </a:cxn>
                <a:cxn ang="0">
                  <a:pos x="6" y="62"/>
                </a:cxn>
                <a:cxn ang="0">
                  <a:pos x="12" y="70"/>
                </a:cxn>
                <a:cxn ang="0">
                  <a:pos x="16" y="76"/>
                </a:cxn>
                <a:cxn ang="0">
                  <a:pos x="22" y="82"/>
                </a:cxn>
                <a:cxn ang="0">
                  <a:pos x="22" y="82"/>
                </a:cxn>
                <a:cxn ang="0">
                  <a:pos x="16" y="86"/>
                </a:cxn>
                <a:cxn ang="0">
                  <a:pos x="12" y="92"/>
                </a:cxn>
                <a:cxn ang="0">
                  <a:pos x="10" y="98"/>
                </a:cxn>
                <a:cxn ang="0">
                  <a:pos x="8" y="106"/>
                </a:cxn>
                <a:cxn ang="0">
                  <a:pos x="10" y="118"/>
                </a:cxn>
                <a:cxn ang="0">
                  <a:pos x="14" y="130"/>
                </a:cxn>
                <a:cxn ang="0">
                  <a:pos x="22" y="142"/>
                </a:cxn>
                <a:cxn ang="0">
                  <a:pos x="36" y="150"/>
                </a:cxn>
                <a:cxn ang="0">
                  <a:pos x="42" y="152"/>
                </a:cxn>
                <a:cxn ang="0">
                  <a:pos x="50" y="154"/>
                </a:cxn>
                <a:cxn ang="0">
                  <a:pos x="58" y="154"/>
                </a:cxn>
                <a:cxn ang="0">
                  <a:pos x="68" y="152"/>
                </a:cxn>
                <a:cxn ang="0">
                  <a:pos x="68" y="152"/>
                </a:cxn>
                <a:cxn ang="0">
                  <a:pos x="76" y="150"/>
                </a:cxn>
                <a:cxn ang="0">
                  <a:pos x="86" y="146"/>
                </a:cxn>
                <a:cxn ang="0">
                  <a:pos x="102" y="136"/>
                </a:cxn>
                <a:cxn ang="0">
                  <a:pos x="114" y="122"/>
                </a:cxn>
                <a:cxn ang="0">
                  <a:pos x="126" y="106"/>
                </a:cxn>
                <a:cxn ang="0">
                  <a:pos x="134" y="92"/>
                </a:cxn>
                <a:cxn ang="0">
                  <a:pos x="142" y="78"/>
                </a:cxn>
                <a:cxn ang="0">
                  <a:pos x="146" y="66"/>
                </a:cxn>
                <a:cxn ang="0">
                  <a:pos x="146" y="66"/>
                </a:cxn>
              </a:cxnLst>
              <a:rect l="0" t="0" r="r" b="b"/>
              <a:pathLst>
                <a:path w="146" h="154">
                  <a:moveTo>
                    <a:pt x="146" y="66"/>
                  </a:moveTo>
                  <a:lnTo>
                    <a:pt x="146" y="66"/>
                  </a:lnTo>
                  <a:lnTo>
                    <a:pt x="132" y="72"/>
                  </a:lnTo>
                  <a:lnTo>
                    <a:pt x="118" y="76"/>
                  </a:lnTo>
                  <a:lnTo>
                    <a:pt x="106" y="78"/>
                  </a:lnTo>
                  <a:lnTo>
                    <a:pt x="96" y="78"/>
                  </a:lnTo>
                  <a:lnTo>
                    <a:pt x="82" y="78"/>
                  </a:lnTo>
                  <a:lnTo>
                    <a:pt x="78" y="76"/>
                  </a:lnTo>
                  <a:lnTo>
                    <a:pt x="78" y="76"/>
                  </a:lnTo>
                  <a:lnTo>
                    <a:pt x="88" y="74"/>
                  </a:lnTo>
                  <a:lnTo>
                    <a:pt x="100" y="72"/>
                  </a:lnTo>
                  <a:lnTo>
                    <a:pt x="122" y="60"/>
                  </a:lnTo>
                  <a:lnTo>
                    <a:pt x="146" y="44"/>
                  </a:lnTo>
                  <a:lnTo>
                    <a:pt x="146" y="44"/>
                  </a:lnTo>
                  <a:lnTo>
                    <a:pt x="136" y="44"/>
                  </a:lnTo>
                  <a:lnTo>
                    <a:pt x="126" y="42"/>
                  </a:lnTo>
                  <a:lnTo>
                    <a:pt x="108" y="32"/>
                  </a:lnTo>
                  <a:lnTo>
                    <a:pt x="72" y="12"/>
                  </a:lnTo>
                  <a:lnTo>
                    <a:pt x="56" y="2"/>
                  </a:lnTo>
                  <a:lnTo>
                    <a:pt x="48" y="0"/>
                  </a:lnTo>
                  <a:lnTo>
                    <a:pt x="40" y="0"/>
                  </a:lnTo>
                  <a:lnTo>
                    <a:pt x="32" y="0"/>
                  </a:lnTo>
                  <a:lnTo>
                    <a:pt x="24" y="4"/>
                  </a:lnTo>
                  <a:lnTo>
                    <a:pt x="16" y="10"/>
                  </a:lnTo>
                  <a:lnTo>
                    <a:pt x="8" y="18"/>
                  </a:lnTo>
                  <a:lnTo>
                    <a:pt x="8" y="18"/>
                  </a:lnTo>
                  <a:lnTo>
                    <a:pt x="2" y="30"/>
                  </a:lnTo>
                  <a:lnTo>
                    <a:pt x="0" y="42"/>
                  </a:lnTo>
                  <a:lnTo>
                    <a:pt x="2" y="52"/>
                  </a:lnTo>
                  <a:lnTo>
                    <a:pt x="6" y="62"/>
                  </a:lnTo>
                  <a:lnTo>
                    <a:pt x="12" y="70"/>
                  </a:lnTo>
                  <a:lnTo>
                    <a:pt x="16" y="76"/>
                  </a:lnTo>
                  <a:lnTo>
                    <a:pt x="22" y="82"/>
                  </a:lnTo>
                  <a:lnTo>
                    <a:pt x="22" y="82"/>
                  </a:lnTo>
                  <a:lnTo>
                    <a:pt x="16" y="86"/>
                  </a:lnTo>
                  <a:lnTo>
                    <a:pt x="12" y="92"/>
                  </a:lnTo>
                  <a:lnTo>
                    <a:pt x="10" y="98"/>
                  </a:lnTo>
                  <a:lnTo>
                    <a:pt x="8" y="106"/>
                  </a:lnTo>
                  <a:lnTo>
                    <a:pt x="10" y="118"/>
                  </a:lnTo>
                  <a:lnTo>
                    <a:pt x="14" y="130"/>
                  </a:lnTo>
                  <a:lnTo>
                    <a:pt x="22" y="142"/>
                  </a:lnTo>
                  <a:lnTo>
                    <a:pt x="36" y="150"/>
                  </a:lnTo>
                  <a:lnTo>
                    <a:pt x="42" y="152"/>
                  </a:lnTo>
                  <a:lnTo>
                    <a:pt x="50" y="154"/>
                  </a:lnTo>
                  <a:lnTo>
                    <a:pt x="58" y="154"/>
                  </a:lnTo>
                  <a:lnTo>
                    <a:pt x="68" y="152"/>
                  </a:lnTo>
                  <a:lnTo>
                    <a:pt x="68" y="152"/>
                  </a:lnTo>
                  <a:lnTo>
                    <a:pt x="76" y="150"/>
                  </a:lnTo>
                  <a:lnTo>
                    <a:pt x="86" y="146"/>
                  </a:lnTo>
                  <a:lnTo>
                    <a:pt x="102" y="136"/>
                  </a:lnTo>
                  <a:lnTo>
                    <a:pt x="114" y="122"/>
                  </a:lnTo>
                  <a:lnTo>
                    <a:pt x="126" y="106"/>
                  </a:lnTo>
                  <a:lnTo>
                    <a:pt x="134" y="92"/>
                  </a:lnTo>
                  <a:lnTo>
                    <a:pt x="142" y="78"/>
                  </a:lnTo>
                  <a:lnTo>
                    <a:pt x="146" y="66"/>
                  </a:lnTo>
                  <a:lnTo>
                    <a:pt x="14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9" name="Freeform 27"/>
            <p:cNvSpPr>
              <a:spLocks/>
            </p:cNvSpPr>
            <p:nvPr/>
          </p:nvSpPr>
          <p:spPr bwMode="auto">
            <a:xfrm>
              <a:off x="7620000" y="-1038726"/>
              <a:ext cx="1090863" cy="1219200"/>
            </a:xfrm>
            <a:custGeom>
              <a:avLst/>
              <a:gdLst/>
              <a:ahLst/>
              <a:cxnLst>
                <a:cxn ang="0">
                  <a:pos x="98" y="152"/>
                </a:cxn>
                <a:cxn ang="0">
                  <a:pos x="98" y="152"/>
                </a:cxn>
                <a:cxn ang="0">
                  <a:pos x="94" y="148"/>
                </a:cxn>
                <a:cxn ang="0">
                  <a:pos x="86" y="138"/>
                </a:cxn>
                <a:cxn ang="0">
                  <a:pos x="82" y="130"/>
                </a:cxn>
                <a:cxn ang="0">
                  <a:pos x="78" y="120"/>
                </a:cxn>
                <a:cxn ang="0">
                  <a:pos x="76" y="110"/>
                </a:cxn>
                <a:cxn ang="0">
                  <a:pos x="76" y="96"/>
                </a:cxn>
                <a:cxn ang="0">
                  <a:pos x="76" y="96"/>
                </a:cxn>
                <a:cxn ang="0">
                  <a:pos x="80" y="104"/>
                </a:cxn>
                <a:cxn ang="0">
                  <a:pos x="90" y="118"/>
                </a:cxn>
                <a:cxn ang="0">
                  <a:pos x="106" y="136"/>
                </a:cxn>
                <a:cxn ang="0">
                  <a:pos x="114" y="144"/>
                </a:cxn>
                <a:cxn ang="0">
                  <a:pos x="124" y="150"/>
                </a:cxn>
                <a:cxn ang="0">
                  <a:pos x="124" y="150"/>
                </a:cxn>
                <a:cxn ang="0">
                  <a:pos x="124" y="140"/>
                </a:cxn>
                <a:cxn ang="0">
                  <a:pos x="124" y="116"/>
                </a:cxn>
                <a:cxn ang="0">
                  <a:pos x="126" y="84"/>
                </a:cxn>
                <a:cxn ang="0">
                  <a:pos x="130" y="66"/>
                </a:cxn>
                <a:cxn ang="0">
                  <a:pos x="134" y="50"/>
                </a:cxn>
                <a:cxn ang="0">
                  <a:pos x="134" y="50"/>
                </a:cxn>
                <a:cxn ang="0">
                  <a:pos x="136" y="40"/>
                </a:cxn>
                <a:cxn ang="0">
                  <a:pos x="136" y="32"/>
                </a:cxn>
                <a:cxn ang="0">
                  <a:pos x="132" y="22"/>
                </a:cxn>
                <a:cxn ang="0">
                  <a:pos x="128" y="16"/>
                </a:cxn>
                <a:cxn ang="0">
                  <a:pos x="120" y="10"/>
                </a:cxn>
                <a:cxn ang="0">
                  <a:pos x="112" y="4"/>
                </a:cxn>
                <a:cxn ang="0">
                  <a:pos x="104" y="2"/>
                </a:cxn>
                <a:cxn ang="0">
                  <a:pos x="94" y="0"/>
                </a:cxn>
                <a:cxn ang="0">
                  <a:pos x="94" y="0"/>
                </a:cxn>
                <a:cxn ang="0">
                  <a:pos x="84" y="2"/>
                </a:cxn>
                <a:cxn ang="0">
                  <a:pos x="76" y="6"/>
                </a:cxn>
                <a:cxn ang="0">
                  <a:pos x="70" y="10"/>
                </a:cxn>
                <a:cxn ang="0">
                  <a:pos x="64" y="16"/>
                </a:cxn>
                <a:cxn ang="0">
                  <a:pos x="58" y="28"/>
                </a:cxn>
                <a:cxn ang="0">
                  <a:pos x="56" y="34"/>
                </a:cxn>
                <a:cxn ang="0">
                  <a:pos x="56" y="34"/>
                </a:cxn>
                <a:cxn ang="0">
                  <a:pos x="50" y="32"/>
                </a:cxn>
                <a:cxn ang="0">
                  <a:pos x="32" y="34"/>
                </a:cxn>
                <a:cxn ang="0">
                  <a:pos x="22" y="38"/>
                </a:cxn>
                <a:cxn ang="0">
                  <a:pos x="14" y="42"/>
                </a:cxn>
                <a:cxn ang="0">
                  <a:pos x="6" y="48"/>
                </a:cxn>
                <a:cxn ang="0">
                  <a:pos x="2" y="58"/>
                </a:cxn>
                <a:cxn ang="0">
                  <a:pos x="2" y="58"/>
                </a:cxn>
                <a:cxn ang="0">
                  <a:pos x="0" y="72"/>
                </a:cxn>
                <a:cxn ang="0">
                  <a:pos x="0" y="86"/>
                </a:cxn>
                <a:cxn ang="0">
                  <a:pos x="4" y="100"/>
                </a:cxn>
                <a:cxn ang="0">
                  <a:pos x="10" y="112"/>
                </a:cxn>
                <a:cxn ang="0">
                  <a:pos x="22" y="124"/>
                </a:cxn>
                <a:cxn ang="0">
                  <a:pos x="40" y="136"/>
                </a:cxn>
                <a:cxn ang="0">
                  <a:pos x="66" y="144"/>
                </a:cxn>
                <a:cxn ang="0">
                  <a:pos x="98" y="152"/>
                </a:cxn>
                <a:cxn ang="0">
                  <a:pos x="98" y="152"/>
                </a:cxn>
              </a:cxnLst>
              <a:rect l="0" t="0" r="r" b="b"/>
              <a:pathLst>
                <a:path w="136" h="152">
                  <a:moveTo>
                    <a:pt x="98" y="152"/>
                  </a:moveTo>
                  <a:lnTo>
                    <a:pt x="98" y="152"/>
                  </a:lnTo>
                  <a:lnTo>
                    <a:pt x="94" y="148"/>
                  </a:lnTo>
                  <a:lnTo>
                    <a:pt x="86" y="138"/>
                  </a:lnTo>
                  <a:lnTo>
                    <a:pt x="82" y="130"/>
                  </a:lnTo>
                  <a:lnTo>
                    <a:pt x="78" y="120"/>
                  </a:lnTo>
                  <a:lnTo>
                    <a:pt x="76" y="110"/>
                  </a:lnTo>
                  <a:lnTo>
                    <a:pt x="76" y="96"/>
                  </a:lnTo>
                  <a:lnTo>
                    <a:pt x="76" y="96"/>
                  </a:lnTo>
                  <a:lnTo>
                    <a:pt x="80" y="104"/>
                  </a:lnTo>
                  <a:lnTo>
                    <a:pt x="90" y="118"/>
                  </a:lnTo>
                  <a:lnTo>
                    <a:pt x="106" y="136"/>
                  </a:lnTo>
                  <a:lnTo>
                    <a:pt x="114" y="144"/>
                  </a:lnTo>
                  <a:lnTo>
                    <a:pt x="124" y="150"/>
                  </a:lnTo>
                  <a:lnTo>
                    <a:pt x="124" y="150"/>
                  </a:lnTo>
                  <a:lnTo>
                    <a:pt x="124" y="140"/>
                  </a:lnTo>
                  <a:lnTo>
                    <a:pt x="124" y="116"/>
                  </a:lnTo>
                  <a:lnTo>
                    <a:pt x="126" y="84"/>
                  </a:lnTo>
                  <a:lnTo>
                    <a:pt x="130" y="66"/>
                  </a:lnTo>
                  <a:lnTo>
                    <a:pt x="134" y="50"/>
                  </a:lnTo>
                  <a:lnTo>
                    <a:pt x="134" y="50"/>
                  </a:lnTo>
                  <a:lnTo>
                    <a:pt x="136" y="40"/>
                  </a:lnTo>
                  <a:lnTo>
                    <a:pt x="136" y="32"/>
                  </a:lnTo>
                  <a:lnTo>
                    <a:pt x="132" y="22"/>
                  </a:lnTo>
                  <a:lnTo>
                    <a:pt x="128" y="16"/>
                  </a:lnTo>
                  <a:lnTo>
                    <a:pt x="120" y="10"/>
                  </a:lnTo>
                  <a:lnTo>
                    <a:pt x="112" y="4"/>
                  </a:lnTo>
                  <a:lnTo>
                    <a:pt x="104" y="2"/>
                  </a:lnTo>
                  <a:lnTo>
                    <a:pt x="94" y="0"/>
                  </a:lnTo>
                  <a:lnTo>
                    <a:pt x="94" y="0"/>
                  </a:lnTo>
                  <a:lnTo>
                    <a:pt x="84" y="2"/>
                  </a:lnTo>
                  <a:lnTo>
                    <a:pt x="76" y="6"/>
                  </a:lnTo>
                  <a:lnTo>
                    <a:pt x="70" y="10"/>
                  </a:lnTo>
                  <a:lnTo>
                    <a:pt x="64" y="16"/>
                  </a:lnTo>
                  <a:lnTo>
                    <a:pt x="58" y="28"/>
                  </a:lnTo>
                  <a:lnTo>
                    <a:pt x="56" y="34"/>
                  </a:lnTo>
                  <a:lnTo>
                    <a:pt x="56" y="34"/>
                  </a:lnTo>
                  <a:lnTo>
                    <a:pt x="50" y="32"/>
                  </a:lnTo>
                  <a:lnTo>
                    <a:pt x="32" y="34"/>
                  </a:lnTo>
                  <a:lnTo>
                    <a:pt x="22" y="38"/>
                  </a:lnTo>
                  <a:lnTo>
                    <a:pt x="14" y="42"/>
                  </a:lnTo>
                  <a:lnTo>
                    <a:pt x="6" y="48"/>
                  </a:lnTo>
                  <a:lnTo>
                    <a:pt x="2" y="58"/>
                  </a:lnTo>
                  <a:lnTo>
                    <a:pt x="2" y="58"/>
                  </a:lnTo>
                  <a:lnTo>
                    <a:pt x="0" y="72"/>
                  </a:lnTo>
                  <a:lnTo>
                    <a:pt x="0" y="86"/>
                  </a:lnTo>
                  <a:lnTo>
                    <a:pt x="4" y="100"/>
                  </a:lnTo>
                  <a:lnTo>
                    <a:pt x="10" y="112"/>
                  </a:lnTo>
                  <a:lnTo>
                    <a:pt x="22" y="124"/>
                  </a:lnTo>
                  <a:lnTo>
                    <a:pt x="40" y="136"/>
                  </a:lnTo>
                  <a:lnTo>
                    <a:pt x="66" y="144"/>
                  </a:lnTo>
                  <a:lnTo>
                    <a:pt x="98" y="152"/>
                  </a:lnTo>
                  <a:lnTo>
                    <a:pt x="98" y="1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0" name="Freeform 28"/>
            <p:cNvSpPr>
              <a:spLocks/>
            </p:cNvSpPr>
            <p:nvPr/>
          </p:nvSpPr>
          <p:spPr bwMode="auto">
            <a:xfrm>
              <a:off x="8390021" y="340895"/>
              <a:ext cx="272716" cy="304800"/>
            </a:xfrm>
            <a:custGeom>
              <a:avLst/>
              <a:gdLst/>
              <a:ahLst/>
              <a:cxnLst>
                <a:cxn ang="0">
                  <a:pos x="0" y="18"/>
                </a:cxn>
                <a:cxn ang="0">
                  <a:pos x="0" y="18"/>
                </a:cxn>
                <a:cxn ang="0">
                  <a:pos x="2" y="26"/>
                </a:cxn>
                <a:cxn ang="0">
                  <a:pos x="6" y="32"/>
                </a:cxn>
                <a:cxn ang="0">
                  <a:pos x="10" y="36"/>
                </a:cxn>
                <a:cxn ang="0">
                  <a:pos x="18" y="38"/>
                </a:cxn>
                <a:cxn ang="0">
                  <a:pos x="18" y="38"/>
                </a:cxn>
                <a:cxn ang="0">
                  <a:pos x="24" y="36"/>
                </a:cxn>
                <a:cxn ang="0">
                  <a:pos x="30" y="32"/>
                </a:cxn>
                <a:cxn ang="0">
                  <a:pos x="34" y="26"/>
                </a:cxn>
                <a:cxn ang="0">
                  <a:pos x="34" y="18"/>
                </a:cxn>
                <a:cxn ang="0">
                  <a:pos x="34" y="18"/>
                </a:cxn>
                <a:cxn ang="0">
                  <a:pos x="34" y="12"/>
                </a:cxn>
                <a:cxn ang="0">
                  <a:pos x="30" y="6"/>
                </a:cxn>
                <a:cxn ang="0">
                  <a:pos x="24" y="2"/>
                </a:cxn>
                <a:cxn ang="0">
                  <a:pos x="18" y="0"/>
                </a:cxn>
                <a:cxn ang="0">
                  <a:pos x="18" y="0"/>
                </a:cxn>
                <a:cxn ang="0">
                  <a:pos x="10" y="2"/>
                </a:cxn>
                <a:cxn ang="0">
                  <a:pos x="6" y="6"/>
                </a:cxn>
                <a:cxn ang="0">
                  <a:pos x="2" y="12"/>
                </a:cxn>
                <a:cxn ang="0">
                  <a:pos x="0" y="18"/>
                </a:cxn>
                <a:cxn ang="0">
                  <a:pos x="0" y="18"/>
                </a:cxn>
              </a:cxnLst>
              <a:rect l="0" t="0" r="r" b="b"/>
              <a:pathLst>
                <a:path w="34" h="38">
                  <a:moveTo>
                    <a:pt x="0" y="18"/>
                  </a:moveTo>
                  <a:lnTo>
                    <a:pt x="0" y="18"/>
                  </a:lnTo>
                  <a:lnTo>
                    <a:pt x="2" y="26"/>
                  </a:lnTo>
                  <a:lnTo>
                    <a:pt x="6" y="32"/>
                  </a:lnTo>
                  <a:lnTo>
                    <a:pt x="10" y="36"/>
                  </a:lnTo>
                  <a:lnTo>
                    <a:pt x="18" y="38"/>
                  </a:lnTo>
                  <a:lnTo>
                    <a:pt x="18" y="38"/>
                  </a:lnTo>
                  <a:lnTo>
                    <a:pt x="24" y="36"/>
                  </a:lnTo>
                  <a:lnTo>
                    <a:pt x="30" y="32"/>
                  </a:lnTo>
                  <a:lnTo>
                    <a:pt x="34" y="26"/>
                  </a:lnTo>
                  <a:lnTo>
                    <a:pt x="34" y="18"/>
                  </a:lnTo>
                  <a:lnTo>
                    <a:pt x="34" y="18"/>
                  </a:lnTo>
                  <a:lnTo>
                    <a:pt x="34" y="12"/>
                  </a:lnTo>
                  <a:lnTo>
                    <a:pt x="30" y="6"/>
                  </a:lnTo>
                  <a:lnTo>
                    <a:pt x="24" y="2"/>
                  </a:lnTo>
                  <a:lnTo>
                    <a:pt x="18" y="0"/>
                  </a:lnTo>
                  <a:lnTo>
                    <a:pt x="18" y="0"/>
                  </a:lnTo>
                  <a:lnTo>
                    <a:pt x="10" y="2"/>
                  </a:lnTo>
                  <a:lnTo>
                    <a:pt x="6" y="6"/>
                  </a:lnTo>
                  <a:lnTo>
                    <a:pt x="2" y="12"/>
                  </a:lnTo>
                  <a:lnTo>
                    <a:pt x="0" y="18"/>
                  </a:lnTo>
                  <a:lnTo>
                    <a:pt x="0"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1" name="Freeform 29"/>
            <p:cNvSpPr>
              <a:spLocks/>
            </p:cNvSpPr>
            <p:nvPr/>
          </p:nvSpPr>
          <p:spPr bwMode="auto">
            <a:xfrm>
              <a:off x="433137" y="-669758"/>
              <a:ext cx="641684" cy="641684"/>
            </a:xfrm>
            <a:custGeom>
              <a:avLst/>
              <a:gdLst/>
              <a:ahLst/>
              <a:cxnLst>
                <a:cxn ang="0">
                  <a:pos x="30" y="46"/>
                </a:cxn>
                <a:cxn ang="0">
                  <a:pos x="30" y="46"/>
                </a:cxn>
                <a:cxn ang="0">
                  <a:pos x="26" y="48"/>
                </a:cxn>
                <a:cxn ang="0">
                  <a:pos x="20" y="54"/>
                </a:cxn>
                <a:cxn ang="0">
                  <a:pos x="12" y="66"/>
                </a:cxn>
                <a:cxn ang="0">
                  <a:pos x="8" y="72"/>
                </a:cxn>
                <a:cxn ang="0">
                  <a:pos x="6" y="80"/>
                </a:cxn>
                <a:cxn ang="0">
                  <a:pos x="6" y="80"/>
                </a:cxn>
                <a:cxn ang="0">
                  <a:pos x="16" y="78"/>
                </a:cxn>
                <a:cxn ang="0">
                  <a:pos x="46" y="76"/>
                </a:cxn>
                <a:cxn ang="0">
                  <a:pos x="46" y="76"/>
                </a:cxn>
                <a:cxn ang="0">
                  <a:pos x="56" y="76"/>
                </a:cxn>
                <a:cxn ang="0">
                  <a:pos x="64" y="72"/>
                </a:cxn>
                <a:cxn ang="0">
                  <a:pos x="70" y="68"/>
                </a:cxn>
                <a:cxn ang="0">
                  <a:pos x="76" y="62"/>
                </a:cxn>
                <a:cxn ang="0">
                  <a:pos x="78" y="56"/>
                </a:cxn>
                <a:cxn ang="0">
                  <a:pos x="80" y="50"/>
                </a:cxn>
                <a:cxn ang="0">
                  <a:pos x="80" y="44"/>
                </a:cxn>
                <a:cxn ang="0">
                  <a:pos x="78" y="40"/>
                </a:cxn>
                <a:cxn ang="0">
                  <a:pos x="78" y="40"/>
                </a:cxn>
                <a:cxn ang="0">
                  <a:pos x="70" y="34"/>
                </a:cxn>
                <a:cxn ang="0">
                  <a:pos x="64" y="30"/>
                </a:cxn>
                <a:cxn ang="0">
                  <a:pos x="56" y="30"/>
                </a:cxn>
                <a:cxn ang="0">
                  <a:pos x="56" y="30"/>
                </a:cxn>
                <a:cxn ang="0">
                  <a:pos x="58" y="26"/>
                </a:cxn>
                <a:cxn ang="0">
                  <a:pos x="58" y="14"/>
                </a:cxn>
                <a:cxn ang="0">
                  <a:pos x="56" y="10"/>
                </a:cxn>
                <a:cxn ang="0">
                  <a:pos x="52" y="4"/>
                </a:cxn>
                <a:cxn ang="0">
                  <a:pos x="48" y="0"/>
                </a:cxn>
                <a:cxn ang="0">
                  <a:pos x="40" y="0"/>
                </a:cxn>
                <a:cxn ang="0">
                  <a:pos x="40" y="0"/>
                </a:cxn>
                <a:cxn ang="0">
                  <a:pos x="32" y="0"/>
                </a:cxn>
                <a:cxn ang="0">
                  <a:pos x="24" y="0"/>
                </a:cxn>
                <a:cxn ang="0">
                  <a:pos x="16" y="4"/>
                </a:cxn>
                <a:cxn ang="0">
                  <a:pos x="10" y="10"/>
                </a:cxn>
                <a:cxn ang="0">
                  <a:pos x="4" y="18"/>
                </a:cxn>
                <a:cxn ang="0">
                  <a:pos x="2" y="30"/>
                </a:cxn>
                <a:cxn ang="0">
                  <a:pos x="0" y="48"/>
                </a:cxn>
                <a:cxn ang="0">
                  <a:pos x="0" y="70"/>
                </a:cxn>
                <a:cxn ang="0">
                  <a:pos x="0" y="70"/>
                </a:cxn>
                <a:cxn ang="0">
                  <a:pos x="10" y="60"/>
                </a:cxn>
                <a:cxn ang="0">
                  <a:pos x="18" y="52"/>
                </a:cxn>
                <a:cxn ang="0">
                  <a:pos x="24" y="48"/>
                </a:cxn>
                <a:cxn ang="0">
                  <a:pos x="30" y="46"/>
                </a:cxn>
                <a:cxn ang="0">
                  <a:pos x="30" y="46"/>
                </a:cxn>
              </a:cxnLst>
              <a:rect l="0" t="0" r="r" b="b"/>
              <a:pathLst>
                <a:path w="80" h="80">
                  <a:moveTo>
                    <a:pt x="30" y="46"/>
                  </a:moveTo>
                  <a:lnTo>
                    <a:pt x="30" y="46"/>
                  </a:lnTo>
                  <a:lnTo>
                    <a:pt x="26" y="48"/>
                  </a:lnTo>
                  <a:lnTo>
                    <a:pt x="20" y="54"/>
                  </a:lnTo>
                  <a:lnTo>
                    <a:pt x="12" y="66"/>
                  </a:lnTo>
                  <a:lnTo>
                    <a:pt x="8" y="72"/>
                  </a:lnTo>
                  <a:lnTo>
                    <a:pt x="6" y="80"/>
                  </a:lnTo>
                  <a:lnTo>
                    <a:pt x="6" y="80"/>
                  </a:lnTo>
                  <a:lnTo>
                    <a:pt x="16" y="78"/>
                  </a:lnTo>
                  <a:lnTo>
                    <a:pt x="46" y="76"/>
                  </a:lnTo>
                  <a:lnTo>
                    <a:pt x="46" y="76"/>
                  </a:lnTo>
                  <a:lnTo>
                    <a:pt x="56" y="76"/>
                  </a:lnTo>
                  <a:lnTo>
                    <a:pt x="64" y="72"/>
                  </a:lnTo>
                  <a:lnTo>
                    <a:pt x="70" y="68"/>
                  </a:lnTo>
                  <a:lnTo>
                    <a:pt x="76" y="62"/>
                  </a:lnTo>
                  <a:lnTo>
                    <a:pt x="78" y="56"/>
                  </a:lnTo>
                  <a:lnTo>
                    <a:pt x="80" y="50"/>
                  </a:lnTo>
                  <a:lnTo>
                    <a:pt x="80" y="44"/>
                  </a:lnTo>
                  <a:lnTo>
                    <a:pt x="78" y="40"/>
                  </a:lnTo>
                  <a:lnTo>
                    <a:pt x="78" y="40"/>
                  </a:lnTo>
                  <a:lnTo>
                    <a:pt x="70" y="34"/>
                  </a:lnTo>
                  <a:lnTo>
                    <a:pt x="64" y="30"/>
                  </a:lnTo>
                  <a:lnTo>
                    <a:pt x="56" y="30"/>
                  </a:lnTo>
                  <a:lnTo>
                    <a:pt x="56" y="30"/>
                  </a:lnTo>
                  <a:lnTo>
                    <a:pt x="58" y="26"/>
                  </a:lnTo>
                  <a:lnTo>
                    <a:pt x="58" y="14"/>
                  </a:lnTo>
                  <a:lnTo>
                    <a:pt x="56" y="10"/>
                  </a:lnTo>
                  <a:lnTo>
                    <a:pt x="52" y="4"/>
                  </a:lnTo>
                  <a:lnTo>
                    <a:pt x="48" y="0"/>
                  </a:lnTo>
                  <a:lnTo>
                    <a:pt x="40" y="0"/>
                  </a:lnTo>
                  <a:lnTo>
                    <a:pt x="40" y="0"/>
                  </a:lnTo>
                  <a:lnTo>
                    <a:pt x="32" y="0"/>
                  </a:lnTo>
                  <a:lnTo>
                    <a:pt x="24" y="0"/>
                  </a:lnTo>
                  <a:lnTo>
                    <a:pt x="16" y="4"/>
                  </a:lnTo>
                  <a:lnTo>
                    <a:pt x="10" y="10"/>
                  </a:lnTo>
                  <a:lnTo>
                    <a:pt x="4" y="18"/>
                  </a:lnTo>
                  <a:lnTo>
                    <a:pt x="2" y="30"/>
                  </a:lnTo>
                  <a:lnTo>
                    <a:pt x="0" y="48"/>
                  </a:lnTo>
                  <a:lnTo>
                    <a:pt x="0" y="70"/>
                  </a:lnTo>
                  <a:lnTo>
                    <a:pt x="0" y="70"/>
                  </a:lnTo>
                  <a:lnTo>
                    <a:pt x="10" y="60"/>
                  </a:lnTo>
                  <a:lnTo>
                    <a:pt x="18" y="52"/>
                  </a:lnTo>
                  <a:lnTo>
                    <a:pt x="24" y="48"/>
                  </a:lnTo>
                  <a:lnTo>
                    <a:pt x="30" y="46"/>
                  </a:lnTo>
                  <a:lnTo>
                    <a:pt x="30"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2" name="Freeform 30"/>
            <p:cNvSpPr>
              <a:spLocks/>
            </p:cNvSpPr>
            <p:nvPr/>
          </p:nvSpPr>
          <p:spPr bwMode="auto">
            <a:xfrm>
              <a:off x="449179" y="-12032"/>
              <a:ext cx="673768" cy="673768"/>
            </a:xfrm>
            <a:custGeom>
              <a:avLst/>
              <a:gdLst/>
              <a:ahLst/>
              <a:cxnLst>
                <a:cxn ang="0">
                  <a:pos x="4" y="10"/>
                </a:cxn>
                <a:cxn ang="0">
                  <a:pos x="4" y="10"/>
                </a:cxn>
                <a:cxn ang="0">
                  <a:pos x="14" y="12"/>
                </a:cxn>
                <a:cxn ang="0">
                  <a:pos x="22" y="14"/>
                </a:cxn>
                <a:cxn ang="0">
                  <a:pos x="34" y="22"/>
                </a:cxn>
                <a:cxn ang="0">
                  <a:pos x="42" y="28"/>
                </a:cxn>
                <a:cxn ang="0">
                  <a:pos x="44" y="32"/>
                </a:cxn>
                <a:cxn ang="0">
                  <a:pos x="44" y="32"/>
                </a:cxn>
                <a:cxn ang="0">
                  <a:pos x="38" y="26"/>
                </a:cxn>
                <a:cxn ang="0">
                  <a:pos x="30" y="24"/>
                </a:cxn>
                <a:cxn ang="0">
                  <a:pos x="16" y="18"/>
                </a:cxn>
                <a:cxn ang="0">
                  <a:pos x="0" y="16"/>
                </a:cxn>
                <a:cxn ang="0">
                  <a:pos x="0" y="16"/>
                </a:cxn>
                <a:cxn ang="0">
                  <a:pos x="4" y="20"/>
                </a:cxn>
                <a:cxn ang="0">
                  <a:pos x="8" y="24"/>
                </a:cxn>
                <a:cxn ang="0">
                  <a:pos x="14" y="34"/>
                </a:cxn>
                <a:cxn ang="0">
                  <a:pos x="24" y="60"/>
                </a:cxn>
                <a:cxn ang="0">
                  <a:pos x="30" y="72"/>
                </a:cxn>
                <a:cxn ang="0">
                  <a:pos x="36" y="80"/>
                </a:cxn>
                <a:cxn ang="0">
                  <a:pos x="40" y="84"/>
                </a:cxn>
                <a:cxn ang="0">
                  <a:pos x="46" y="84"/>
                </a:cxn>
                <a:cxn ang="0">
                  <a:pos x="52" y="84"/>
                </a:cxn>
                <a:cxn ang="0">
                  <a:pos x="58" y="80"/>
                </a:cxn>
                <a:cxn ang="0">
                  <a:pos x="58" y="80"/>
                </a:cxn>
                <a:cxn ang="0">
                  <a:pos x="64" y="76"/>
                </a:cxn>
                <a:cxn ang="0">
                  <a:pos x="66" y="72"/>
                </a:cxn>
                <a:cxn ang="0">
                  <a:pos x="68" y="66"/>
                </a:cxn>
                <a:cxn ang="0">
                  <a:pos x="66" y="60"/>
                </a:cxn>
                <a:cxn ang="0">
                  <a:pos x="64" y="52"/>
                </a:cxn>
                <a:cxn ang="0">
                  <a:pos x="62" y="48"/>
                </a:cxn>
                <a:cxn ang="0">
                  <a:pos x="62" y="48"/>
                </a:cxn>
                <a:cxn ang="0">
                  <a:pos x="66" y="48"/>
                </a:cxn>
                <a:cxn ang="0">
                  <a:pos x="70" y="48"/>
                </a:cxn>
                <a:cxn ang="0">
                  <a:pos x="76" y="44"/>
                </a:cxn>
                <a:cxn ang="0">
                  <a:pos x="80" y="40"/>
                </a:cxn>
                <a:cxn ang="0">
                  <a:pos x="82" y="34"/>
                </a:cxn>
                <a:cxn ang="0">
                  <a:pos x="84" y="28"/>
                </a:cxn>
                <a:cxn ang="0">
                  <a:pos x="82" y="22"/>
                </a:cxn>
                <a:cxn ang="0">
                  <a:pos x="78" y="14"/>
                </a:cxn>
                <a:cxn ang="0">
                  <a:pos x="78" y="14"/>
                </a:cxn>
                <a:cxn ang="0">
                  <a:pos x="74" y="10"/>
                </a:cxn>
                <a:cxn ang="0">
                  <a:pos x="70" y="6"/>
                </a:cxn>
                <a:cxn ang="0">
                  <a:pos x="58" y="2"/>
                </a:cxn>
                <a:cxn ang="0">
                  <a:pos x="46" y="0"/>
                </a:cxn>
                <a:cxn ang="0">
                  <a:pos x="34" y="2"/>
                </a:cxn>
                <a:cxn ang="0">
                  <a:pos x="12" y="6"/>
                </a:cxn>
                <a:cxn ang="0">
                  <a:pos x="4" y="10"/>
                </a:cxn>
                <a:cxn ang="0">
                  <a:pos x="4" y="10"/>
                </a:cxn>
              </a:cxnLst>
              <a:rect l="0" t="0" r="r" b="b"/>
              <a:pathLst>
                <a:path w="84" h="84">
                  <a:moveTo>
                    <a:pt x="4" y="10"/>
                  </a:moveTo>
                  <a:lnTo>
                    <a:pt x="4" y="10"/>
                  </a:lnTo>
                  <a:lnTo>
                    <a:pt x="14" y="12"/>
                  </a:lnTo>
                  <a:lnTo>
                    <a:pt x="22" y="14"/>
                  </a:lnTo>
                  <a:lnTo>
                    <a:pt x="34" y="22"/>
                  </a:lnTo>
                  <a:lnTo>
                    <a:pt x="42" y="28"/>
                  </a:lnTo>
                  <a:lnTo>
                    <a:pt x="44" y="32"/>
                  </a:lnTo>
                  <a:lnTo>
                    <a:pt x="44" y="32"/>
                  </a:lnTo>
                  <a:lnTo>
                    <a:pt x="38" y="26"/>
                  </a:lnTo>
                  <a:lnTo>
                    <a:pt x="30" y="24"/>
                  </a:lnTo>
                  <a:lnTo>
                    <a:pt x="16" y="18"/>
                  </a:lnTo>
                  <a:lnTo>
                    <a:pt x="0" y="16"/>
                  </a:lnTo>
                  <a:lnTo>
                    <a:pt x="0" y="16"/>
                  </a:lnTo>
                  <a:lnTo>
                    <a:pt x="4" y="20"/>
                  </a:lnTo>
                  <a:lnTo>
                    <a:pt x="8" y="24"/>
                  </a:lnTo>
                  <a:lnTo>
                    <a:pt x="14" y="34"/>
                  </a:lnTo>
                  <a:lnTo>
                    <a:pt x="24" y="60"/>
                  </a:lnTo>
                  <a:lnTo>
                    <a:pt x="30" y="72"/>
                  </a:lnTo>
                  <a:lnTo>
                    <a:pt x="36" y="80"/>
                  </a:lnTo>
                  <a:lnTo>
                    <a:pt x="40" y="84"/>
                  </a:lnTo>
                  <a:lnTo>
                    <a:pt x="46" y="84"/>
                  </a:lnTo>
                  <a:lnTo>
                    <a:pt x="52" y="84"/>
                  </a:lnTo>
                  <a:lnTo>
                    <a:pt x="58" y="80"/>
                  </a:lnTo>
                  <a:lnTo>
                    <a:pt x="58" y="80"/>
                  </a:lnTo>
                  <a:lnTo>
                    <a:pt x="64" y="76"/>
                  </a:lnTo>
                  <a:lnTo>
                    <a:pt x="66" y="72"/>
                  </a:lnTo>
                  <a:lnTo>
                    <a:pt x="68" y="66"/>
                  </a:lnTo>
                  <a:lnTo>
                    <a:pt x="66" y="60"/>
                  </a:lnTo>
                  <a:lnTo>
                    <a:pt x="64" y="52"/>
                  </a:lnTo>
                  <a:lnTo>
                    <a:pt x="62" y="48"/>
                  </a:lnTo>
                  <a:lnTo>
                    <a:pt x="62" y="48"/>
                  </a:lnTo>
                  <a:lnTo>
                    <a:pt x="66" y="48"/>
                  </a:lnTo>
                  <a:lnTo>
                    <a:pt x="70" y="48"/>
                  </a:lnTo>
                  <a:lnTo>
                    <a:pt x="76" y="44"/>
                  </a:lnTo>
                  <a:lnTo>
                    <a:pt x="80" y="40"/>
                  </a:lnTo>
                  <a:lnTo>
                    <a:pt x="82" y="34"/>
                  </a:lnTo>
                  <a:lnTo>
                    <a:pt x="84" y="28"/>
                  </a:lnTo>
                  <a:lnTo>
                    <a:pt x="82" y="22"/>
                  </a:lnTo>
                  <a:lnTo>
                    <a:pt x="78" y="14"/>
                  </a:lnTo>
                  <a:lnTo>
                    <a:pt x="78" y="14"/>
                  </a:lnTo>
                  <a:lnTo>
                    <a:pt x="74" y="10"/>
                  </a:lnTo>
                  <a:lnTo>
                    <a:pt x="70" y="6"/>
                  </a:lnTo>
                  <a:lnTo>
                    <a:pt x="58" y="2"/>
                  </a:lnTo>
                  <a:lnTo>
                    <a:pt x="46" y="0"/>
                  </a:lnTo>
                  <a:lnTo>
                    <a:pt x="34" y="2"/>
                  </a:lnTo>
                  <a:lnTo>
                    <a:pt x="12" y="6"/>
                  </a:lnTo>
                  <a:lnTo>
                    <a:pt x="4" y="10"/>
                  </a:lnTo>
                  <a:lnTo>
                    <a:pt x="4"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3" name="Freeform 31"/>
            <p:cNvSpPr>
              <a:spLocks/>
            </p:cNvSpPr>
            <p:nvPr/>
          </p:nvSpPr>
          <p:spPr bwMode="auto">
            <a:xfrm>
              <a:off x="0" y="164432"/>
              <a:ext cx="593558" cy="673768"/>
            </a:xfrm>
            <a:custGeom>
              <a:avLst/>
              <a:gdLst/>
              <a:ahLst/>
              <a:cxnLst>
                <a:cxn ang="0">
                  <a:pos x="30" y="70"/>
                </a:cxn>
                <a:cxn ang="0">
                  <a:pos x="30" y="70"/>
                </a:cxn>
                <a:cxn ang="0">
                  <a:pos x="30" y="72"/>
                </a:cxn>
                <a:cxn ang="0">
                  <a:pos x="34" y="76"/>
                </a:cxn>
                <a:cxn ang="0">
                  <a:pos x="40" y="82"/>
                </a:cxn>
                <a:cxn ang="0">
                  <a:pos x="44" y="82"/>
                </a:cxn>
                <a:cxn ang="0">
                  <a:pos x="52" y="84"/>
                </a:cxn>
                <a:cxn ang="0">
                  <a:pos x="52" y="84"/>
                </a:cxn>
                <a:cxn ang="0">
                  <a:pos x="58" y="82"/>
                </a:cxn>
                <a:cxn ang="0">
                  <a:pos x="64" y="80"/>
                </a:cxn>
                <a:cxn ang="0">
                  <a:pos x="68" y="76"/>
                </a:cxn>
                <a:cxn ang="0">
                  <a:pos x="72" y="72"/>
                </a:cxn>
                <a:cxn ang="0">
                  <a:pos x="74" y="66"/>
                </a:cxn>
                <a:cxn ang="0">
                  <a:pos x="74" y="58"/>
                </a:cxn>
                <a:cxn ang="0">
                  <a:pos x="72" y="44"/>
                </a:cxn>
                <a:cxn ang="0">
                  <a:pos x="72" y="44"/>
                </a:cxn>
                <a:cxn ang="0">
                  <a:pos x="66" y="26"/>
                </a:cxn>
                <a:cxn ang="0">
                  <a:pos x="58" y="12"/>
                </a:cxn>
                <a:cxn ang="0">
                  <a:pos x="52" y="6"/>
                </a:cxn>
                <a:cxn ang="0">
                  <a:pos x="48" y="4"/>
                </a:cxn>
                <a:cxn ang="0">
                  <a:pos x="48" y="4"/>
                </a:cxn>
                <a:cxn ang="0">
                  <a:pos x="48" y="20"/>
                </a:cxn>
                <a:cxn ang="0">
                  <a:pos x="44" y="30"/>
                </a:cxn>
                <a:cxn ang="0">
                  <a:pos x="42" y="36"/>
                </a:cxn>
                <a:cxn ang="0">
                  <a:pos x="40" y="38"/>
                </a:cxn>
                <a:cxn ang="0">
                  <a:pos x="40" y="38"/>
                </a:cxn>
                <a:cxn ang="0">
                  <a:pos x="42" y="32"/>
                </a:cxn>
                <a:cxn ang="0">
                  <a:pos x="42" y="24"/>
                </a:cxn>
                <a:cxn ang="0">
                  <a:pos x="42" y="12"/>
                </a:cxn>
                <a:cxn ang="0">
                  <a:pos x="38" y="0"/>
                </a:cxn>
                <a:cxn ang="0">
                  <a:pos x="38" y="0"/>
                </a:cxn>
                <a:cxn ang="0">
                  <a:pos x="36" y="4"/>
                </a:cxn>
                <a:cxn ang="0">
                  <a:pos x="32" y="10"/>
                </a:cxn>
                <a:cxn ang="0">
                  <a:pos x="22" y="18"/>
                </a:cxn>
                <a:cxn ang="0">
                  <a:pos x="10" y="26"/>
                </a:cxn>
                <a:cxn ang="0">
                  <a:pos x="0" y="36"/>
                </a:cxn>
                <a:cxn ang="0">
                  <a:pos x="0" y="68"/>
                </a:cxn>
                <a:cxn ang="0">
                  <a:pos x="0" y="68"/>
                </a:cxn>
                <a:cxn ang="0">
                  <a:pos x="4" y="72"/>
                </a:cxn>
                <a:cxn ang="0">
                  <a:pos x="8" y="74"/>
                </a:cxn>
                <a:cxn ang="0">
                  <a:pos x="18" y="74"/>
                </a:cxn>
                <a:cxn ang="0">
                  <a:pos x="26" y="72"/>
                </a:cxn>
                <a:cxn ang="0">
                  <a:pos x="30" y="70"/>
                </a:cxn>
                <a:cxn ang="0">
                  <a:pos x="30" y="70"/>
                </a:cxn>
              </a:cxnLst>
              <a:rect l="0" t="0" r="r" b="b"/>
              <a:pathLst>
                <a:path w="74" h="84">
                  <a:moveTo>
                    <a:pt x="30" y="70"/>
                  </a:moveTo>
                  <a:lnTo>
                    <a:pt x="30" y="70"/>
                  </a:lnTo>
                  <a:lnTo>
                    <a:pt x="30" y="72"/>
                  </a:lnTo>
                  <a:lnTo>
                    <a:pt x="34" y="76"/>
                  </a:lnTo>
                  <a:lnTo>
                    <a:pt x="40" y="82"/>
                  </a:lnTo>
                  <a:lnTo>
                    <a:pt x="44" y="82"/>
                  </a:lnTo>
                  <a:lnTo>
                    <a:pt x="52" y="84"/>
                  </a:lnTo>
                  <a:lnTo>
                    <a:pt x="52" y="84"/>
                  </a:lnTo>
                  <a:lnTo>
                    <a:pt x="58" y="82"/>
                  </a:lnTo>
                  <a:lnTo>
                    <a:pt x="64" y="80"/>
                  </a:lnTo>
                  <a:lnTo>
                    <a:pt x="68" y="76"/>
                  </a:lnTo>
                  <a:lnTo>
                    <a:pt x="72" y="72"/>
                  </a:lnTo>
                  <a:lnTo>
                    <a:pt x="74" y="66"/>
                  </a:lnTo>
                  <a:lnTo>
                    <a:pt x="74" y="58"/>
                  </a:lnTo>
                  <a:lnTo>
                    <a:pt x="72" y="44"/>
                  </a:lnTo>
                  <a:lnTo>
                    <a:pt x="72" y="44"/>
                  </a:lnTo>
                  <a:lnTo>
                    <a:pt x="66" y="26"/>
                  </a:lnTo>
                  <a:lnTo>
                    <a:pt x="58" y="12"/>
                  </a:lnTo>
                  <a:lnTo>
                    <a:pt x="52" y="6"/>
                  </a:lnTo>
                  <a:lnTo>
                    <a:pt x="48" y="4"/>
                  </a:lnTo>
                  <a:lnTo>
                    <a:pt x="48" y="4"/>
                  </a:lnTo>
                  <a:lnTo>
                    <a:pt x="48" y="20"/>
                  </a:lnTo>
                  <a:lnTo>
                    <a:pt x="44" y="30"/>
                  </a:lnTo>
                  <a:lnTo>
                    <a:pt x="42" y="36"/>
                  </a:lnTo>
                  <a:lnTo>
                    <a:pt x="40" y="38"/>
                  </a:lnTo>
                  <a:lnTo>
                    <a:pt x="40" y="38"/>
                  </a:lnTo>
                  <a:lnTo>
                    <a:pt x="42" y="32"/>
                  </a:lnTo>
                  <a:lnTo>
                    <a:pt x="42" y="24"/>
                  </a:lnTo>
                  <a:lnTo>
                    <a:pt x="42" y="12"/>
                  </a:lnTo>
                  <a:lnTo>
                    <a:pt x="38" y="0"/>
                  </a:lnTo>
                  <a:lnTo>
                    <a:pt x="38" y="0"/>
                  </a:lnTo>
                  <a:lnTo>
                    <a:pt x="36" y="4"/>
                  </a:lnTo>
                  <a:lnTo>
                    <a:pt x="32" y="10"/>
                  </a:lnTo>
                  <a:lnTo>
                    <a:pt x="22" y="18"/>
                  </a:lnTo>
                  <a:lnTo>
                    <a:pt x="10" y="26"/>
                  </a:lnTo>
                  <a:lnTo>
                    <a:pt x="0" y="36"/>
                  </a:lnTo>
                  <a:lnTo>
                    <a:pt x="0" y="68"/>
                  </a:lnTo>
                  <a:lnTo>
                    <a:pt x="0" y="68"/>
                  </a:lnTo>
                  <a:lnTo>
                    <a:pt x="4" y="72"/>
                  </a:lnTo>
                  <a:lnTo>
                    <a:pt x="8" y="74"/>
                  </a:lnTo>
                  <a:lnTo>
                    <a:pt x="18" y="74"/>
                  </a:lnTo>
                  <a:lnTo>
                    <a:pt x="26"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4" name="Freeform 32"/>
            <p:cNvSpPr>
              <a:spLocks/>
            </p:cNvSpPr>
            <p:nvPr/>
          </p:nvSpPr>
          <p:spPr bwMode="auto">
            <a:xfrm>
              <a:off x="0" y="-92242"/>
              <a:ext cx="176463" cy="176463"/>
            </a:xfrm>
            <a:custGeom>
              <a:avLst/>
              <a:gdLst/>
              <a:ahLst/>
              <a:cxnLst>
                <a:cxn ang="0">
                  <a:pos x="0" y="0"/>
                </a:cxn>
                <a:cxn ang="0">
                  <a:pos x="0" y="22"/>
                </a:cxn>
                <a:cxn ang="0">
                  <a:pos x="0" y="22"/>
                </a:cxn>
                <a:cxn ang="0">
                  <a:pos x="16" y="14"/>
                </a:cxn>
                <a:cxn ang="0">
                  <a:pos x="22" y="8"/>
                </a:cxn>
                <a:cxn ang="0">
                  <a:pos x="22" y="8"/>
                </a:cxn>
                <a:cxn ang="0">
                  <a:pos x="10" y="6"/>
                </a:cxn>
                <a:cxn ang="0">
                  <a:pos x="0" y="0"/>
                </a:cxn>
                <a:cxn ang="0">
                  <a:pos x="0" y="0"/>
                </a:cxn>
              </a:cxnLst>
              <a:rect l="0" t="0" r="r" b="b"/>
              <a:pathLst>
                <a:path w="22" h="22">
                  <a:moveTo>
                    <a:pt x="0" y="0"/>
                  </a:moveTo>
                  <a:lnTo>
                    <a:pt x="0" y="22"/>
                  </a:lnTo>
                  <a:lnTo>
                    <a:pt x="0" y="22"/>
                  </a:lnTo>
                  <a:lnTo>
                    <a:pt x="16" y="14"/>
                  </a:lnTo>
                  <a:lnTo>
                    <a:pt x="22" y="8"/>
                  </a:lnTo>
                  <a:lnTo>
                    <a:pt x="22" y="8"/>
                  </a:lnTo>
                  <a:lnTo>
                    <a:pt x="10"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5" name="Freeform 33"/>
            <p:cNvSpPr>
              <a:spLocks/>
            </p:cNvSpPr>
            <p:nvPr/>
          </p:nvSpPr>
          <p:spPr bwMode="auto">
            <a:xfrm>
              <a:off x="0" y="84221"/>
              <a:ext cx="192505" cy="288758"/>
            </a:xfrm>
            <a:custGeom>
              <a:avLst/>
              <a:gdLst/>
              <a:ahLst/>
              <a:cxnLst>
                <a:cxn ang="0">
                  <a:pos x="24" y="0"/>
                </a:cxn>
                <a:cxn ang="0">
                  <a:pos x="24" y="0"/>
                </a:cxn>
                <a:cxn ang="0">
                  <a:pos x="10" y="4"/>
                </a:cxn>
                <a:cxn ang="0">
                  <a:pos x="0" y="6"/>
                </a:cxn>
                <a:cxn ang="0">
                  <a:pos x="0" y="36"/>
                </a:cxn>
                <a:cxn ang="0">
                  <a:pos x="0" y="36"/>
                </a:cxn>
                <a:cxn ang="0">
                  <a:pos x="10" y="24"/>
                </a:cxn>
                <a:cxn ang="0">
                  <a:pos x="18" y="12"/>
                </a:cxn>
                <a:cxn ang="0">
                  <a:pos x="24" y="0"/>
                </a:cxn>
                <a:cxn ang="0">
                  <a:pos x="24" y="0"/>
                </a:cxn>
              </a:cxnLst>
              <a:rect l="0" t="0" r="r" b="b"/>
              <a:pathLst>
                <a:path w="24" h="36">
                  <a:moveTo>
                    <a:pt x="24" y="0"/>
                  </a:moveTo>
                  <a:lnTo>
                    <a:pt x="24" y="0"/>
                  </a:lnTo>
                  <a:lnTo>
                    <a:pt x="10" y="4"/>
                  </a:lnTo>
                  <a:lnTo>
                    <a:pt x="0" y="6"/>
                  </a:lnTo>
                  <a:lnTo>
                    <a:pt x="0" y="36"/>
                  </a:lnTo>
                  <a:lnTo>
                    <a:pt x="0" y="36"/>
                  </a:lnTo>
                  <a:lnTo>
                    <a:pt x="10" y="24"/>
                  </a:lnTo>
                  <a:lnTo>
                    <a:pt x="18" y="12"/>
                  </a:lnTo>
                  <a:lnTo>
                    <a:pt x="24" y="0"/>
                  </a:lnTo>
                  <a:lnTo>
                    <a:pt x="2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6" name="Freeform 34"/>
            <p:cNvSpPr>
              <a:spLocks/>
            </p:cNvSpPr>
            <p:nvPr/>
          </p:nvSpPr>
          <p:spPr bwMode="auto">
            <a:xfrm>
              <a:off x="0" y="-846221"/>
              <a:ext cx="433137" cy="689811"/>
            </a:xfrm>
            <a:custGeom>
              <a:avLst/>
              <a:gdLst/>
              <a:ahLst/>
              <a:cxnLst>
                <a:cxn ang="0">
                  <a:pos x="18" y="54"/>
                </a:cxn>
                <a:cxn ang="0">
                  <a:pos x="18" y="54"/>
                </a:cxn>
                <a:cxn ang="0">
                  <a:pos x="28" y="66"/>
                </a:cxn>
                <a:cxn ang="0">
                  <a:pos x="36" y="76"/>
                </a:cxn>
                <a:cxn ang="0">
                  <a:pos x="46" y="84"/>
                </a:cxn>
                <a:cxn ang="0">
                  <a:pos x="46" y="84"/>
                </a:cxn>
                <a:cxn ang="0">
                  <a:pos x="46" y="66"/>
                </a:cxn>
                <a:cxn ang="0">
                  <a:pos x="48" y="46"/>
                </a:cxn>
                <a:cxn ang="0">
                  <a:pos x="52" y="28"/>
                </a:cxn>
                <a:cxn ang="0">
                  <a:pos x="52" y="28"/>
                </a:cxn>
                <a:cxn ang="0">
                  <a:pos x="54" y="22"/>
                </a:cxn>
                <a:cxn ang="0">
                  <a:pos x="54" y="18"/>
                </a:cxn>
                <a:cxn ang="0">
                  <a:pos x="52" y="12"/>
                </a:cxn>
                <a:cxn ang="0">
                  <a:pos x="48" y="8"/>
                </a:cxn>
                <a:cxn ang="0">
                  <a:pos x="40" y="2"/>
                </a:cxn>
                <a:cxn ang="0">
                  <a:pos x="36" y="0"/>
                </a:cxn>
                <a:cxn ang="0">
                  <a:pos x="30" y="0"/>
                </a:cxn>
                <a:cxn ang="0">
                  <a:pos x="30" y="0"/>
                </a:cxn>
                <a:cxn ang="0">
                  <a:pos x="24" y="0"/>
                </a:cxn>
                <a:cxn ang="0">
                  <a:pos x="20" y="2"/>
                </a:cxn>
                <a:cxn ang="0">
                  <a:pos x="12" y="8"/>
                </a:cxn>
                <a:cxn ang="0">
                  <a:pos x="10" y="16"/>
                </a:cxn>
                <a:cxn ang="0">
                  <a:pos x="8" y="18"/>
                </a:cxn>
                <a:cxn ang="0">
                  <a:pos x="8" y="18"/>
                </a:cxn>
                <a:cxn ang="0">
                  <a:pos x="0" y="18"/>
                </a:cxn>
                <a:cxn ang="0">
                  <a:pos x="0" y="76"/>
                </a:cxn>
                <a:cxn ang="0">
                  <a:pos x="0" y="76"/>
                </a:cxn>
                <a:cxn ang="0">
                  <a:pos x="14" y="82"/>
                </a:cxn>
                <a:cxn ang="0">
                  <a:pos x="32" y="86"/>
                </a:cxn>
                <a:cxn ang="0">
                  <a:pos x="32" y="86"/>
                </a:cxn>
                <a:cxn ang="0">
                  <a:pos x="26" y="78"/>
                </a:cxn>
                <a:cxn ang="0">
                  <a:pos x="20" y="68"/>
                </a:cxn>
                <a:cxn ang="0">
                  <a:pos x="18" y="54"/>
                </a:cxn>
                <a:cxn ang="0">
                  <a:pos x="18" y="54"/>
                </a:cxn>
              </a:cxnLst>
              <a:rect l="0" t="0" r="r" b="b"/>
              <a:pathLst>
                <a:path w="54" h="86">
                  <a:moveTo>
                    <a:pt x="18" y="54"/>
                  </a:moveTo>
                  <a:lnTo>
                    <a:pt x="18" y="54"/>
                  </a:lnTo>
                  <a:lnTo>
                    <a:pt x="28" y="66"/>
                  </a:lnTo>
                  <a:lnTo>
                    <a:pt x="36" y="76"/>
                  </a:lnTo>
                  <a:lnTo>
                    <a:pt x="46" y="84"/>
                  </a:lnTo>
                  <a:lnTo>
                    <a:pt x="46" y="84"/>
                  </a:lnTo>
                  <a:lnTo>
                    <a:pt x="46" y="66"/>
                  </a:lnTo>
                  <a:lnTo>
                    <a:pt x="48" y="46"/>
                  </a:lnTo>
                  <a:lnTo>
                    <a:pt x="52" y="28"/>
                  </a:lnTo>
                  <a:lnTo>
                    <a:pt x="52" y="28"/>
                  </a:lnTo>
                  <a:lnTo>
                    <a:pt x="54" y="22"/>
                  </a:lnTo>
                  <a:lnTo>
                    <a:pt x="54" y="18"/>
                  </a:lnTo>
                  <a:lnTo>
                    <a:pt x="52" y="12"/>
                  </a:lnTo>
                  <a:lnTo>
                    <a:pt x="48" y="8"/>
                  </a:lnTo>
                  <a:lnTo>
                    <a:pt x="40" y="2"/>
                  </a:lnTo>
                  <a:lnTo>
                    <a:pt x="36" y="0"/>
                  </a:lnTo>
                  <a:lnTo>
                    <a:pt x="30" y="0"/>
                  </a:lnTo>
                  <a:lnTo>
                    <a:pt x="30" y="0"/>
                  </a:lnTo>
                  <a:lnTo>
                    <a:pt x="24" y="0"/>
                  </a:lnTo>
                  <a:lnTo>
                    <a:pt x="20" y="2"/>
                  </a:lnTo>
                  <a:lnTo>
                    <a:pt x="12" y="8"/>
                  </a:lnTo>
                  <a:lnTo>
                    <a:pt x="10" y="16"/>
                  </a:lnTo>
                  <a:lnTo>
                    <a:pt x="8" y="18"/>
                  </a:lnTo>
                  <a:lnTo>
                    <a:pt x="8" y="18"/>
                  </a:lnTo>
                  <a:lnTo>
                    <a:pt x="0" y="18"/>
                  </a:lnTo>
                  <a:lnTo>
                    <a:pt x="0" y="76"/>
                  </a:lnTo>
                  <a:lnTo>
                    <a:pt x="0" y="76"/>
                  </a:lnTo>
                  <a:lnTo>
                    <a:pt x="14" y="82"/>
                  </a:lnTo>
                  <a:lnTo>
                    <a:pt x="32" y="86"/>
                  </a:lnTo>
                  <a:lnTo>
                    <a:pt x="32" y="86"/>
                  </a:lnTo>
                  <a:lnTo>
                    <a:pt x="26" y="78"/>
                  </a:lnTo>
                  <a:lnTo>
                    <a:pt x="20" y="68"/>
                  </a:lnTo>
                  <a:lnTo>
                    <a:pt x="18" y="54"/>
                  </a:lnTo>
                  <a:lnTo>
                    <a:pt x="18"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7" name="Freeform 35"/>
            <p:cNvSpPr>
              <a:spLocks/>
            </p:cNvSpPr>
            <p:nvPr/>
          </p:nvSpPr>
          <p:spPr bwMode="auto">
            <a:xfrm>
              <a:off x="256674" y="-60158"/>
              <a:ext cx="144379" cy="160421"/>
            </a:xfrm>
            <a:custGeom>
              <a:avLst/>
              <a:gdLst/>
              <a:ahLst/>
              <a:cxnLst>
                <a:cxn ang="0">
                  <a:pos x="8" y="0"/>
                </a:cxn>
                <a:cxn ang="0">
                  <a:pos x="8" y="0"/>
                </a:cxn>
                <a:cxn ang="0">
                  <a:pos x="4" y="0"/>
                </a:cxn>
                <a:cxn ang="0">
                  <a:pos x="2" y="2"/>
                </a:cxn>
                <a:cxn ang="0">
                  <a:pos x="0" y="6"/>
                </a:cxn>
                <a:cxn ang="0">
                  <a:pos x="0" y="10"/>
                </a:cxn>
                <a:cxn ang="0">
                  <a:pos x="0" y="10"/>
                </a:cxn>
                <a:cxn ang="0">
                  <a:pos x="0" y="14"/>
                </a:cxn>
                <a:cxn ang="0">
                  <a:pos x="2" y="16"/>
                </a:cxn>
                <a:cxn ang="0">
                  <a:pos x="4" y="20"/>
                </a:cxn>
                <a:cxn ang="0">
                  <a:pos x="8" y="20"/>
                </a:cxn>
                <a:cxn ang="0">
                  <a:pos x="8" y="20"/>
                </a:cxn>
                <a:cxn ang="0">
                  <a:pos x="12" y="20"/>
                </a:cxn>
                <a:cxn ang="0">
                  <a:pos x="16" y="16"/>
                </a:cxn>
                <a:cxn ang="0">
                  <a:pos x="18" y="14"/>
                </a:cxn>
                <a:cxn ang="0">
                  <a:pos x="18" y="10"/>
                </a:cxn>
                <a:cxn ang="0">
                  <a:pos x="18" y="10"/>
                </a:cxn>
                <a:cxn ang="0">
                  <a:pos x="18" y="6"/>
                </a:cxn>
                <a:cxn ang="0">
                  <a:pos x="16" y="2"/>
                </a:cxn>
                <a:cxn ang="0">
                  <a:pos x="12" y="0"/>
                </a:cxn>
                <a:cxn ang="0">
                  <a:pos x="8" y="0"/>
                </a:cxn>
                <a:cxn ang="0">
                  <a:pos x="8" y="0"/>
                </a:cxn>
              </a:cxnLst>
              <a:rect l="0" t="0" r="r" b="b"/>
              <a:pathLst>
                <a:path w="18" h="20">
                  <a:moveTo>
                    <a:pt x="8" y="0"/>
                  </a:moveTo>
                  <a:lnTo>
                    <a:pt x="8" y="0"/>
                  </a:lnTo>
                  <a:lnTo>
                    <a:pt x="4" y="0"/>
                  </a:lnTo>
                  <a:lnTo>
                    <a:pt x="2" y="2"/>
                  </a:lnTo>
                  <a:lnTo>
                    <a:pt x="0" y="6"/>
                  </a:lnTo>
                  <a:lnTo>
                    <a:pt x="0" y="10"/>
                  </a:lnTo>
                  <a:lnTo>
                    <a:pt x="0" y="10"/>
                  </a:lnTo>
                  <a:lnTo>
                    <a:pt x="0" y="14"/>
                  </a:lnTo>
                  <a:lnTo>
                    <a:pt x="2" y="16"/>
                  </a:lnTo>
                  <a:lnTo>
                    <a:pt x="4" y="20"/>
                  </a:lnTo>
                  <a:lnTo>
                    <a:pt x="8" y="20"/>
                  </a:lnTo>
                  <a:lnTo>
                    <a:pt x="8" y="20"/>
                  </a:lnTo>
                  <a:lnTo>
                    <a:pt x="12" y="20"/>
                  </a:lnTo>
                  <a:lnTo>
                    <a:pt x="16" y="16"/>
                  </a:lnTo>
                  <a:lnTo>
                    <a:pt x="18" y="14"/>
                  </a:lnTo>
                  <a:lnTo>
                    <a:pt x="18" y="10"/>
                  </a:lnTo>
                  <a:lnTo>
                    <a:pt x="18" y="10"/>
                  </a:lnTo>
                  <a:lnTo>
                    <a:pt x="18" y="6"/>
                  </a:lnTo>
                  <a:lnTo>
                    <a:pt x="16" y="2"/>
                  </a:lnTo>
                  <a:lnTo>
                    <a:pt x="12" y="0"/>
                  </a:lnTo>
                  <a:lnTo>
                    <a:pt x="8" y="0"/>
                  </a:lnTo>
                  <a:lnTo>
                    <a:pt x="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8" name="Freeform 36"/>
            <p:cNvSpPr>
              <a:spLocks/>
            </p:cNvSpPr>
            <p:nvPr/>
          </p:nvSpPr>
          <p:spPr bwMode="auto">
            <a:xfrm>
              <a:off x="5743074" y="6067926"/>
              <a:ext cx="962526" cy="978568"/>
            </a:xfrm>
            <a:custGeom>
              <a:avLst/>
              <a:gdLst/>
              <a:ahLst/>
              <a:cxnLst>
                <a:cxn ang="0">
                  <a:pos x="84" y="46"/>
                </a:cxn>
                <a:cxn ang="0">
                  <a:pos x="84" y="46"/>
                </a:cxn>
                <a:cxn ang="0">
                  <a:pos x="86" y="40"/>
                </a:cxn>
                <a:cxn ang="0">
                  <a:pos x="86" y="24"/>
                </a:cxn>
                <a:cxn ang="0">
                  <a:pos x="84" y="16"/>
                </a:cxn>
                <a:cxn ang="0">
                  <a:pos x="80" y="8"/>
                </a:cxn>
                <a:cxn ang="0">
                  <a:pos x="72" y="2"/>
                </a:cxn>
                <a:cxn ang="0">
                  <a:pos x="60" y="0"/>
                </a:cxn>
                <a:cxn ang="0">
                  <a:pos x="60" y="0"/>
                </a:cxn>
                <a:cxn ang="0">
                  <a:pos x="48" y="0"/>
                </a:cxn>
                <a:cxn ang="0">
                  <a:pos x="36" y="2"/>
                </a:cxn>
                <a:cxn ang="0">
                  <a:pos x="24" y="6"/>
                </a:cxn>
                <a:cxn ang="0">
                  <a:pos x="14" y="14"/>
                </a:cxn>
                <a:cxn ang="0">
                  <a:pos x="10" y="20"/>
                </a:cxn>
                <a:cxn ang="0">
                  <a:pos x="6" y="28"/>
                </a:cxn>
                <a:cxn ang="0">
                  <a:pos x="2" y="48"/>
                </a:cxn>
                <a:cxn ang="0">
                  <a:pos x="0" y="74"/>
                </a:cxn>
                <a:cxn ang="0">
                  <a:pos x="0" y="108"/>
                </a:cxn>
                <a:cxn ang="0">
                  <a:pos x="0" y="108"/>
                </a:cxn>
                <a:cxn ang="0">
                  <a:pos x="4" y="102"/>
                </a:cxn>
                <a:cxn ang="0">
                  <a:pos x="14" y="90"/>
                </a:cxn>
                <a:cxn ang="0">
                  <a:pos x="20" y="84"/>
                </a:cxn>
                <a:cxn ang="0">
                  <a:pos x="26" y="78"/>
                </a:cxn>
                <a:cxn ang="0">
                  <a:pos x="36" y="74"/>
                </a:cxn>
                <a:cxn ang="0">
                  <a:pos x="44" y="72"/>
                </a:cxn>
                <a:cxn ang="0">
                  <a:pos x="44" y="72"/>
                </a:cxn>
                <a:cxn ang="0">
                  <a:pos x="40" y="74"/>
                </a:cxn>
                <a:cxn ang="0">
                  <a:pos x="28" y="84"/>
                </a:cxn>
                <a:cxn ang="0">
                  <a:pos x="22" y="90"/>
                </a:cxn>
                <a:cxn ang="0">
                  <a:pos x="16" y="100"/>
                </a:cxn>
                <a:cxn ang="0">
                  <a:pos x="12" y="110"/>
                </a:cxn>
                <a:cxn ang="0">
                  <a:pos x="10" y="122"/>
                </a:cxn>
                <a:cxn ang="0">
                  <a:pos x="10" y="122"/>
                </a:cxn>
                <a:cxn ang="0">
                  <a:pos x="24" y="120"/>
                </a:cxn>
                <a:cxn ang="0">
                  <a:pos x="44" y="118"/>
                </a:cxn>
                <a:cxn ang="0">
                  <a:pos x="70" y="118"/>
                </a:cxn>
                <a:cxn ang="0">
                  <a:pos x="70" y="118"/>
                </a:cxn>
                <a:cxn ang="0">
                  <a:pos x="84" y="116"/>
                </a:cxn>
                <a:cxn ang="0">
                  <a:pos x="96" y="110"/>
                </a:cxn>
                <a:cxn ang="0">
                  <a:pos x="104" y="104"/>
                </a:cxn>
                <a:cxn ang="0">
                  <a:pos x="112" y="96"/>
                </a:cxn>
                <a:cxn ang="0">
                  <a:pos x="118" y="86"/>
                </a:cxn>
                <a:cxn ang="0">
                  <a:pos x="120" y="76"/>
                </a:cxn>
                <a:cxn ang="0">
                  <a:pos x="120" y="68"/>
                </a:cxn>
                <a:cxn ang="0">
                  <a:pos x="118" y="62"/>
                </a:cxn>
                <a:cxn ang="0">
                  <a:pos x="118" y="62"/>
                </a:cxn>
                <a:cxn ang="0">
                  <a:pos x="112" y="56"/>
                </a:cxn>
                <a:cxn ang="0">
                  <a:pos x="106" y="52"/>
                </a:cxn>
                <a:cxn ang="0">
                  <a:pos x="96" y="48"/>
                </a:cxn>
                <a:cxn ang="0">
                  <a:pos x="88" y="46"/>
                </a:cxn>
                <a:cxn ang="0">
                  <a:pos x="84" y="46"/>
                </a:cxn>
                <a:cxn ang="0">
                  <a:pos x="84" y="46"/>
                </a:cxn>
              </a:cxnLst>
              <a:rect l="0" t="0" r="r" b="b"/>
              <a:pathLst>
                <a:path w="120" h="122">
                  <a:moveTo>
                    <a:pt x="84" y="46"/>
                  </a:moveTo>
                  <a:lnTo>
                    <a:pt x="84" y="46"/>
                  </a:lnTo>
                  <a:lnTo>
                    <a:pt x="86" y="40"/>
                  </a:lnTo>
                  <a:lnTo>
                    <a:pt x="86" y="24"/>
                  </a:lnTo>
                  <a:lnTo>
                    <a:pt x="84" y="16"/>
                  </a:lnTo>
                  <a:lnTo>
                    <a:pt x="80" y="8"/>
                  </a:lnTo>
                  <a:lnTo>
                    <a:pt x="72" y="2"/>
                  </a:lnTo>
                  <a:lnTo>
                    <a:pt x="60" y="0"/>
                  </a:lnTo>
                  <a:lnTo>
                    <a:pt x="60" y="0"/>
                  </a:lnTo>
                  <a:lnTo>
                    <a:pt x="48" y="0"/>
                  </a:lnTo>
                  <a:lnTo>
                    <a:pt x="36" y="2"/>
                  </a:lnTo>
                  <a:lnTo>
                    <a:pt x="24" y="6"/>
                  </a:lnTo>
                  <a:lnTo>
                    <a:pt x="14" y="14"/>
                  </a:lnTo>
                  <a:lnTo>
                    <a:pt x="10" y="20"/>
                  </a:lnTo>
                  <a:lnTo>
                    <a:pt x="6" y="28"/>
                  </a:lnTo>
                  <a:lnTo>
                    <a:pt x="2" y="48"/>
                  </a:lnTo>
                  <a:lnTo>
                    <a:pt x="0" y="74"/>
                  </a:lnTo>
                  <a:lnTo>
                    <a:pt x="0" y="108"/>
                  </a:lnTo>
                  <a:lnTo>
                    <a:pt x="0" y="108"/>
                  </a:lnTo>
                  <a:lnTo>
                    <a:pt x="4" y="102"/>
                  </a:lnTo>
                  <a:lnTo>
                    <a:pt x="14" y="90"/>
                  </a:lnTo>
                  <a:lnTo>
                    <a:pt x="20" y="84"/>
                  </a:lnTo>
                  <a:lnTo>
                    <a:pt x="26" y="78"/>
                  </a:lnTo>
                  <a:lnTo>
                    <a:pt x="36" y="74"/>
                  </a:lnTo>
                  <a:lnTo>
                    <a:pt x="44" y="72"/>
                  </a:lnTo>
                  <a:lnTo>
                    <a:pt x="44" y="72"/>
                  </a:lnTo>
                  <a:lnTo>
                    <a:pt x="40" y="74"/>
                  </a:lnTo>
                  <a:lnTo>
                    <a:pt x="28" y="84"/>
                  </a:lnTo>
                  <a:lnTo>
                    <a:pt x="22" y="90"/>
                  </a:lnTo>
                  <a:lnTo>
                    <a:pt x="16" y="100"/>
                  </a:lnTo>
                  <a:lnTo>
                    <a:pt x="12" y="110"/>
                  </a:lnTo>
                  <a:lnTo>
                    <a:pt x="10" y="122"/>
                  </a:lnTo>
                  <a:lnTo>
                    <a:pt x="10" y="122"/>
                  </a:lnTo>
                  <a:lnTo>
                    <a:pt x="24" y="120"/>
                  </a:lnTo>
                  <a:lnTo>
                    <a:pt x="44" y="118"/>
                  </a:lnTo>
                  <a:lnTo>
                    <a:pt x="70" y="118"/>
                  </a:lnTo>
                  <a:lnTo>
                    <a:pt x="70" y="118"/>
                  </a:lnTo>
                  <a:lnTo>
                    <a:pt x="84" y="116"/>
                  </a:lnTo>
                  <a:lnTo>
                    <a:pt x="96" y="110"/>
                  </a:lnTo>
                  <a:lnTo>
                    <a:pt x="104" y="104"/>
                  </a:lnTo>
                  <a:lnTo>
                    <a:pt x="112" y="96"/>
                  </a:lnTo>
                  <a:lnTo>
                    <a:pt x="118" y="86"/>
                  </a:lnTo>
                  <a:lnTo>
                    <a:pt x="120" y="76"/>
                  </a:lnTo>
                  <a:lnTo>
                    <a:pt x="120" y="68"/>
                  </a:lnTo>
                  <a:lnTo>
                    <a:pt x="118" y="62"/>
                  </a:lnTo>
                  <a:lnTo>
                    <a:pt x="118" y="62"/>
                  </a:lnTo>
                  <a:lnTo>
                    <a:pt x="112" y="56"/>
                  </a:lnTo>
                  <a:lnTo>
                    <a:pt x="106" y="52"/>
                  </a:lnTo>
                  <a:lnTo>
                    <a:pt x="96" y="48"/>
                  </a:lnTo>
                  <a:lnTo>
                    <a:pt x="88" y="46"/>
                  </a:lnTo>
                  <a:lnTo>
                    <a:pt x="84" y="46"/>
                  </a:lnTo>
                  <a:lnTo>
                    <a:pt x="84" y="4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9" name="Freeform 37"/>
            <p:cNvSpPr>
              <a:spLocks/>
            </p:cNvSpPr>
            <p:nvPr/>
          </p:nvSpPr>
          <p:spPr bwMode="auto">
            <a:xfrm>
              <a:off x="5759116" y="7078579"/>
              <a:ext cx="1010653" cy="770021"/>
            </a:xfrm>
            <a:custGeom>
              <a:avLst/>
              <a:gdLst/>
              <a:ahLst/>
              <a:cxnLst>
                <a:cxn ang="0">
                  <a:pos x="120" y="22"/>
                </a:cxn>
                <a:cxn ang="0">
                  <a:pos x="120" y="22"/>
                </a:cxn>
                <a:cxn ang="0">
                  <a:pos x="112" y="14"/>
                </a:cxn>
                <a:cxn ang="0">
                  <a:pos x="106" y="8"/>
                </a:cxn>
                <a:cxn ang="0">
                  <a:pos x="96" y="4"/>
                </a:cxn>
                <a:cxn ang="0">
                  <a:pos x="88" y="2"/>
                </a:cxn>
                <a:cxn ang="0">
                  <a:pos x="70" y="0"/>
                </a:cxn>
                <a:cxn ang="0">
                  <a:pos x="50" y="2"/>
                </a:cxn>
                <a:cxn ang="0">
                  <a:pos x="34" y="4"/>
                </a:cxn>
                <a:cxn ang="0">
                  <a:pos x="20" y="8"/>
                </a:cxn>
                <a:cxn ang="0">
                  <a:pos x="6" y="14"/>
                </a:cxn>
                <a:cxn ang="0">
                  <a:pos x="6" y="14"/>
                </a:cxn>
                <a:cxn ang="0">
                  <a:pos x="20" y="16"/>
                </a:cxn>
                <a:cxn ang="0">
                  <a:pos x="34" y="20"/>
                </a:cxn>
                <a:cxn ang="0">
                  <a:pos x="44" y="24"/>
                </a:cxn>
                <a:cxn ang="0">
                  <a:pos x="52" y="30"/>
                </a:cxn>
                <a:cxn ang="0">
                  <a:pos x="62" y="42"/>
                </a:cxn>
                <a:cxn ang="0">
                  <a:pos x="66" y="46"/>
                </a:cxn>
                <a:cxn ang="0">
                  <a:pos x="66" y="46"/>
                </a:cxn>
                <a:cxn ang="0">
                  <a:pos x="56" y="40"/>
                </a:cxn>
                <a:cxn ang="0">
                  <a:pos x="46" y="34"/>
                </a:cxn>
                <a:cxn ang="0">
                  <a:pos x="24" y="28"/>
                </a:cxn>
                <a:cxn ang="0">
                  <a:pos x="6" y="24"/>
                </a:cxn>
                <a:cxn ang="0">
                  <a:pos x="0" y="24"/>
                </a:cxn>
                <a:cxn ang="0">
                  <a:pos x="0" y="24"/>
                </a:cxn>
                <a:cxn ang="0">
                  <a:pos x="6" y="28"/>
                </a:cxn>
                <a:cxn ang="0">
                  <a:pos x="14" y="36"/>
                </a:cxn>
                <a:cxn ang="0">
                  <a:pos x="18" y="44"/>
                </a:cxn>
                <a:cxn ang="0">
                  <a:pos x="24" y="54"/>
                </a:cxn>
                <a:cxn ang="0">
                  <a:pos x="40" y="96"/>
                </a:cxn>
                <a:cxn ang="0">
                  <a:pos x="102" y="96"/>
                </a:cxn>
                <a:cxn ang="0">
                  <a:pos x="102" y="96"/>
                </a:cxn>
                <a:cxn ang="0">
                  <a:pos x="100" y="88"/>
                </a:cxn>
                <a:cxn ang="0">
                  <a:pos x="98" y="78"/>
                </a:cxn>
                <a:cxn ang="0">
                  <a:pos x="94" y="70"/>
                </a:cxn>
                <a:cxn ang="0">
                  <a:pos x="94" y="70"/>
                </a:cxn>
                <a:cxn ang="0">
                  <a:pos x="100" y="72"/>
                </a:cxn>
                <a:cxn ang="0">
                  <a:pos x="108" y="70"/>
                </a:cxn>
                <a:cxn ang="0">
                  <a:pos x="114" y="66"/>
                </a:cxn>
                <a:cxn ang="0">
                  <a:pos x="120" y="60"/>
                </a:cxn>
                <a:cxn ang="0">
                  <a:pos x="124" y="52"/>
                </a:cxn>
                <a:cxn ang="0">
                  <a:pos x="126" y="42"/>
                </a:cxn>
                <a:cxn ang="0">
                  <a:pos x="126" y="32"/>
                </a:cxn>
                <a:cxn ang="0">
                  <a:pos x="120" y="22"/>
                </a:cxn>
                <a:cxn ang="0">
                  <a:pos x="120" y="22"/>
                </a:cxn>
              </a:cxnLst>
              <a:rect l="0" t="0" r="r" b="b"/>
              <a:pathLst>
                <a:path w="126" h="96">
                  <a:moveTo>
                    <a:pt x="120" y="22"/>
                  </a:moveTo>
                  <a:lnTo>
                    <a:pt x="120" y="22"/>
                  </a:lnTo>
                  <a:lnTo>
                    <a:pt x="112" y="14"/>
                  </a:lnTo>
                  <a:lnTo>
                    <a:pt x="106" y="8"/>
                  </a:lnTo>
                  <a:lnTo>
                    <a:pt x="96" y="4"/>
                  </a:lnTo>
                  <a:lnTo>
                    <a:pt x="88" y="2"/>
                  </a:lnTo>
                  <a:lnTo>
                    <a:pt x="70" y="0"/>
                  </a:lnTo>
                  <a:lnTo>
                    <a:pt x="50" y="2"/>
                  </a:lnTo>
                  <a:lnTo>
                    <a:pt x="34" y="4"/>
                  </a:lnTo>
                  <a:lnTo>
                    <a:pt x="20" y="8"/>
                  </a:lnTo>
                  <a:lnTo>
                    <a:pt x="6" y="14"/>
                  </a:lnTo>
                  <a:lnTo>
                    <a:pt x="6" y="14"/>
                  </a:lnTo>
                  <a:lnTo>
                    <a:pt x="20" y="16"/>
                  </a:lnTo>
                  <a:lnTo>
                    <a:pt x="34" y="20"/>
                  </a:lnTo>
                  <a:lnTo>
                    <a:pt x="44" y="24"/>
                  </a:lnTo>
                  <a:lnTo>
                    <a:pt x="52" y="30"/>
                  </a:lnTo>
                  <a:lnTo>
                    <a:pt x="62" y="42"/>
                  </a:lnTo>
                  <a:lnTo>
                    <a:pt x="66" y="46"/>
                  </a:lnTo>
                  <a:lnTo>
                    <a:pt x="66" y="46"/>
                  </a:lnTo>
                  <a:lnTo>
                    <a:pt x="56" y="40"/>
                  </a:lnTo>
                  <a:lnTo>
                    <a:pt x="46" y="34"/>
                  </a:lnTo>
                  <a:lnTo>
                    <a:pt x="24" y="28"/>
                  </a:lnTo>
                  <a:lnTo>
                    <a:pt x="6" y="24"/>
                  </a:lnTo>
                  <a:lnTo>
                    <a:pt x="0" y="24"/>
                  </a:lnTo>
                  <a:lnTo>
                    <a:pt x="0" y="24"/>
                  </a:lnTo>
                  <a:lnTo>
                    <a:pt x="6" y="28"/>
                  </a:lnTo>
                  <a:lnTo>
                    <a:pt x="14" y="36"/>
                  </a:lnTo>
                  <a:lnTo>
                    <a:pt x="18" y="44"/>
                  </a:lnTo>
                  <a:lnTo>
                    <a:pt x="24" y="54"/>
                  </a:lnTo>
                  <a:lnTo>
                    <a:pt x="40" y="96"/>
                  </a:lnTo>
                  <a:lnTo>
                    <a:pt x="102" y="96"/>
                  </a:lnTo>
                  <a:lnTo>
                    <a:pt x="102" y="96"/>
                  </a:lnTo>
                  <a:lnTo>
                    <a:pt x="100" y="88"/>
                  </a:lnTo>
                  <a:lnTo>
                    <a:pt x="98" y="78"/>
                  </a:lnTo>
                  <a:lnTo>
                    <a:pt x="94" y="70"/>
                  </a:lnTo>
                  <a:lnTo>
                    <a:pt x="94" y="70"/>
                  </a:lnTo>
                  <a:lnTo>
                    <a:pt x="100" y="72"/>
                  </a:lnTo>
                  <a:lnTo>
                    <a:pt x="108" y="70"/>
                  </a:lnTo>
                  <a:lnTo>
                    <a:pt x="114" y="66"/>
                  </a:lnTo>
                  <a:lnTo>
                    <a:pt x="120" y="60"/>
                  </a:lnTo>
                  <a:lnTo>
                    <a:pt x="124" y="52"/>
                  </a:lnTo>
                  <a:lnTo>
                    <a:pt x="126" y="42"/>
                  </a:lnTo>
                  <a:lnTo>
                    <a:pt x="126" y="32"/>
                  </a:lnTo>
                  <a:lnTo>
                    <a:pt x="120" y="22"/>
                  </a:lnTo>
                  <a:lnTo>
                    <a:pt x="12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0" name="Freeform 38"/>
            <p:cNvSpPr>
              <a:spLocks/>
            </p:cNvSpPr>
            <p:nvPr/>
          </p:nvSpPr>
          <p:spPr bwMode="auto">
            <a:xfrm>
              <a:off x="5021179" y="7335253"/>
              <a:ext cx="930442" cy="513347"/>
            </a:xfrm>
            <a:custGeom>
              <a:avLst/>
              <a:gdLst/>
              <a:ahLst/>
              <a:cxnLst>
                <a:cxn ang="0">
                  <a:pos x="82" y="6"/>
                </a:cxn>
                <a:cxn ang="0">
                  <a:pos x="82" y="6"/>
                </a:cxn>
                <a:cxn ang="0">
                  <a:pos x="82" y="18"/>
                </a:cxn>
                <a:cxn ang="0">
                  <a:pos x="80" y="30"/>
                </a:cxn>
                <a:cxn ang="0">
                  <a:pos x="76" y="46"/>
                </a:cxn>
                <a:cxn ang="0">
                  <a:pos x="70" y="54"/>
                </a:cxn>
                <a:cxn ang="0">
                  <a:pos x="68" y="58"/>
                </a:cxn>
                <a:cxn ang="0">
                  <a:pos x="68" y="58"/>
                </a:cxn>
                <a:cxn ang="0">
                  <a:pos x="72" y="48"/>
                </a:cxn>
                <a:cxn ang="0">
                  <a:pos x="72" y="36"/>
                </a:cxn>
                <a:cxn ang="0">
                  <a:pos x="70" y="18"/>
                </a:cxn>
                <a:cxn ang="0">
                  <a:pos x="68" y="4"/>
                </a:cxn>
                <a:cxn ang="0">
                  <a:pos x="66" y="0"/>
                </a:cxn>
                <a:cxn ang="0">
                  <a:pos x="66" y="0"/>
                </a:cxn>
                <a:cxn ang="0">
                  <a:pos x="62" y="8"/>
                </a:cxn>
                <a:cxn ang="0">
                  <a:pos x="54" y="16"/>
                </a:cxn>
                <a:cxn ang="0">
                  <a:pos x="46" y="24"/>
                </a:cxn>
                <a:cxn ang="0">
                  <a:pos x="36" y="30"/>
                </a:cxn>
                <a:cxn ang="0">
                  <a:pos x="14" y="46"/>
                </a:cxn>
                <a:cxn ang="0">
                  <a:pos x="6" y="54"/>
                </a:cxn>
                <a:cxn ang="0">
                  <a:pos x="0" y="64"/>
                </a:cxn>
                <a:cxn ang="0">
                  <a:pos x="116" y="64"/>
                </a:cxn>
                <a:cxn ang="0">
                  <a:pos x="116" y="64"/>
                </a:cxn>
                <a:cxn ang="0">
                  <a:pos x="112" y="50"/>
                </a:cxn>
                <a:cxn ang="0">
                  <a:pos x="106" y="36"/>
                </a:cxn>
                <a:cxn ang="0">
                  <a:pos x="100" y="26"/>
                </a:cxn>
                <a:cxn ang="0">
                  <a:pos x="94" y="18"/>
                </a:cxn>
                <a:cxn ang="0">
                  <a:pos x="86" y="8"/>
                </a:cxn>
                <a:cxn ang="0">
                  <a:pos x="82" y="6"/>
                </a:cxn>
                <a:cxn ang="0">
                  <a:pos x="82" y="6"/>
                </a:cxn>
              </a:cxnLst>
              <a:rect l="0" t="0" r="r" b="b"/>
              <a:pathLst>
                <a:path w="116" h="64">
                  <a:moveTo>
                    <a:pt x="82" y="6"/>
                  </a:moveTo>
                  <a:lnTo>
                    <a:pt x="82" y="6"/>
                  </a:lnTo>
                  <a:lnTo>
                    <a:pt x="82" y="18"/>
                  </a:lnTo>
                  <a:lnTo>
                    <a:pt x="80" y="30"/>
                  </a:lnTo>
                  <a:lnTo>
                    <a:pt x="76" y="46"/>
                  </a:lnTo>
                  <a:lnTo>
                    <a:pt x="70" y="54"/>
                  </a:lnTo>
                  <a:lnTo>
                    <a:pt x="68" y="58"/>
                  </a:lnTo>
                  <a:lnTo>
                    <a:pt x="68" y="58"/>
                  </a:lnTo>
                  <a:lnTo>
                    <a:pt x="72" y="48"/>
                  </a:lnTo>
                  <a:lnTo>
                    <a:pt x="72" y="36"/>
                  </a:lnTo>
                  <a:lnTo>
                    <a:pt x="70" y="18"/>
                  </a:lnTo>
                  <a:lnTo>
                    <a:pt x="68" y="4"/>
                  </a:lnTo>
                  <a:lnTo>
                    <a:pt x="66" y="0"/>
                  </a:lnTo>
                  <a:lnTo>
                    <a:pt x="66" y="0"/>
                  </a:lnTo>
                  <a:lnTo>
                    <a:pt x="62" y="8"/>
                  </a:lnTo>
                  <a:lnTo>
                    <a:pt x="54" y="16"/>
                  </a:lnTo>
                  <a:lnTo>
                    <a:pt x="46" y="24"/>
                  </a:lnTo>
                  <a:lnTo>
                    <a:pt x="36" y="30"/>
                  </a:lnTo>
                  <a:lnTo>
                    <a:pt x="14" y="46"/>
                  </a:lnTo>
                  <a:lnTo>
                    <a:pt x="6" y="54"/>
                  </a:lnTo>
                  <a:lnTo>
                    <a:pt x="0" y="64"/>
                  </a:lnTo>
                  <a:lnTo>
                    <a:pt x="116" y="64"/>
                  </a:lnTo>
                  <a:lnTo>
                    <a:pt x="116" y="64"/>
                  </a:lnTo>
                  <a:lnTo>
                    <a:pt x="112" y="50"/>
                  </a:lnTo>
                  <a:lnTo>
                    <a:pt x="106" y="36"/>
                  </a:lnTo>
                  <a:lnTo>
                    <a:pt x="100" y="26"/>
                  </a:lnTo>
                  <a:lnTo>
                    <a:pt x="94" y="18"/>
                  </a:lnTo>
                  <a:lnTo>
                    <a:pt x="86" y="8"/>
                  </a:lnTo>
                  <a:lnTo>
                    <a:pt x="82" y="6"/>
                  </a:lnTo>
                  <a:lnTo>
                    <a:pt x="8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1" name="Freeform 39"/>
            <p:cNvSpPr>
              <a:spLocks/>
            </p:cNvSpPr>
            <p:nvPr/>
          </p:nvSpPr>
          <p:spPr bwMode="auto">
            <a:xfrm>
              <a:off x="4363453" y="6741695"/>
              <a:ext cx="1010653" cy="1058779"/>
            </a:xfrm>
            <a:custGeom>
              <a:avLst/>
              <a:gdLst/>
              <a:ahLst/>
              <a:cxnLst>
                <a:cxn ang="0">
                  <a:pos x="66" y="66"/>
                </a:cxn>
                <a:cxn ang="0">
                  <a:pos x="66" y="66"/>
                </a:cxn>
                <a:cxn ang="0">
                  <a:pos x="74" y="66"/>
                </a:cxn>
                <a:cxn ang="0">
                  <a:pos x="84" y="62"/>
                </a:cxn>
                <a:cxn ang="0">
                  <a:pos x="104" y="52"/>
                </a:cxn>
                <a:cxn ang="0">
                  <a:pos x="124" y="40"/>
                </a:cxn>
                <a:cxn ang="0">
                  <a:pos x="124" y="40"/>
                </a:cxn>
                <a:cxn ang="0">
                  <a:pos x="116" y="38"/>
                </a:cxn>
                <a:cxn ang="0">
                  <a:pos x="108" y="36"/>
                </a:cxn>
                <a:cxn ang="0">
                  <a:pos x="92" y="30"/>
                </a:cxn>
                <a:cxn ang="0">
                  <a:pos x="62" y="10"/>
                </a:cxn>
                <a:cxn ang="0">
                  <a:pos x="48" y="4"/>
                </a:cxn>
                <a:cxn ang="0">
                  <a:pos x="40" y="2"/>
                </a:cxn>
                <a:cxn ang="0">
                  <a:pos x="34" y="0"/>
                </a:cxn>
                <a:cxn ang="0">
                  <a:pos x="26" y="2"/>
                </a:cxn>
                <a:cxn ang="0">
                  <a:pos x="20" y="4"/>
                </a:cxn>
                <a:cxn ang="0">
                  <a:pos x="14" y="10"/>
                </a:cxn>
                <a:cxn ang="0">
                  <a:pos x="8" y="18"/>
                </a:cxn>
                <a:cxn ang="0">
                  <a:pos x="8" y="18"/>
                </a:cxn>
                <a:cxn ang="0">
                  <a:pos x="2" y="28"/>
                </a:cxn>
                <a:cxn ang="0">
                  <a:pos x="0" y="38"/>
                </a:cxn>
                <a:cxn ang="0">
                  <a:pos x="2" y="46"/>
                </a:cxn>
                <a:cxn ang="0">
                  <a:pos x="4" y="54"/>
                </a:cxn>
                <a:cxn ang="0">
                  <a:pos x="14" y="66"/>
                </a:cxn>
                <a:cxn ang="0">
                  <a:pos x="18" y="70"/>
                </a:cxn>
                <a:cxn ang="0">
                  <a:pos x="18" y="70"/>
                </a:cxn>
                <a:cxn ang="0">
                  <a:pos x="10" y="80"/>
                </a:cxn>
                <a:cxn ang="0">
                  <a:pos x="6" y="92"/>
                </a:cxn>
                <a:cxn ang="0">
                  <a:pos x="8" y="102"/>
                </a:cxn>
                <a:cxn ang="0">
                  <a:pos x="12" y="112"/>
                </a:cxn>
                <a:cxn ang="0">
                  <a:pos x="20" y="122"/>
                </a:cxn>
                <a:cxn ang="0">
                  <a:pos x="30" y="128"/>
                </a:cxn>
                <a:cxn ang="0">
                  <a:pos x="42" y="132"/>
                </a:cxn>
                <a:cxn ang="0">
                  <a:pos x="58" y="132"/>
                </a:cxn>
                <a:cxn ang="0">
                  <a:pos x="58" y="132"/>
                </a:cxn>
                <a:cxn ang="0">
                  <a:pos x="66" y="130"/>
                </a:cxn>
                <a:cxn ang="0">
                  <a:pos x="72" y="126"/>
                </a:cxn>
                <a:cxn ang="0">
                  <a:pos x="86" y="118"/>
                </a:cxn>
                <a:cxn ang="0">
                  <a:pos x="98" y="106"/>
                </a:cxn>
                <a:cxn ang="0">
                  <a:pos x="108" y="92"/>
                </a:cxn>
                <a:cxn ang="0">
                  <a:pos x="120" y="68"/>
                </a:cxn>
                <a:cxn ang="0">
                  <a:pos x="126" y="58"/>
                </a:cxn>
                <a:cxn ang="0">
                  <a:pos x="126" y="58"/>
                </a:cxn>
                <a:cxn ang="0">
                  <a:pos x="112" y="62"/>
                </a:cxn>
                <a:cxn ang="0">
                  <a:pos x="100" y="66"/>
                </a:cxn>
                <a:cxn ang="0">
                  <a:pos x="82" y="68"/>
                </a:cxn>
                <a:cxn ang="0">
                  <a:pos x="70" y="68"/>
                </a:cxn>
                <a:cxn ang="0">
                  <a:pos x="66" y="66"/>
                </a:cxn>
                <a:cxn ang="0">
                  <a:pos x="66" y="66"/>
                </a:cxn>
              </a:cxnLst>
              <a:rect l="0" t="0" r="r" b="b"/>
              <a:pathLst>
                <a:path w="126" h="132">
                  <a:moveTo>
                    <a:pt x="66" y="66"/>
                  </a:moveTo>
                  <a:lnTo>
                    <a:pt x="66" y="66"/>
                  </a:lnTo>
                  <a:lnTo>
                    <a:pt x="74" y="66"/>
                  </a:lnTo>
                  <a:lnTo>
                    <a:pt x="84" y="62"/>
                  </a:lnTo>
                  <a:lnTo>
                    <a:pt x="104" y="52"/>
                  </a:lnTo>
                  <a:lnTo>
                    <a:pt x="124" y="40"/>
                  </a:lnTo>
                  <a:lnTo>
                    <a:pt x="124" y="40"/>
                  </a:lnTo>
                  <a:lnTo>
                    <a:pt x="116" y="38"/>
                  </a:lnTo>
                  <a:lnTo>
                    <a:pt x="108" y="36"/>
                  </a:lnTo>
                  <a:lnTo>
                    <a:pt x="92" y="30"/>
                  </a:lnTo>
                  <a:lnTo>
                    <a:pt x="62" y="10"/>
                  </a:lnTo>
                  <a:lnTo>
                    <a:pt x="48" y="4"/>
                  </a:lnTo>
                  <a:lnTo>
                    <a:pt x="40" y="2"/>
                  </a:lnTo>
                  <a:lnTo>
                    <a:pt x="34" y="0"/>
                  </a:lnTo>
                  <a:lnTo>
                    <a:pt x="26" y="2"/>
                  </a:lnTo>
                  <a:lnTo>
                    <a:pt x="20" y="4"/>
                  </a:lnTo>
                  <a:lnTo>
                    <a:pt x="14" y="10"/>
                  </a:lnTo>
                  <a:lnTo>
                    <a:pt x="8" y="18"/>
                  </a:lnTo>
                  <a:lnTo>
                    <a:pt x="8" y="18"/>
                  </a:lnTo>
                  <a:lnTo>
                    <a:pt x="2" y="28"/>
                  </a:lnTo>
                  <a:lnTo>
                    <a:pt x="0" y="38"/>
                  </a:lnTo>
                  <a:lnTo>
                    <a:pt x="2" y="46"/>
                  </a:lnTo>
                  <a:lnTo>
                    <a:pt x="4" y="54"/>
                  </a:lnTo>
                  <a:lnTo>
                    <a:pt x="14" y="66"/>
                  </a:lnTo>
                  <a:lnTo>
                    <a:pt x="18" y="70"/>
                  </a:lnTo>
                  <a:lnTo>
                    <a:pt x="18" y="70"/>
                  </a:lnTo>
                  <a:lnTo>
                    <a:pt x="10" y="80"/>
                  </a:lnTo>
                  <a:lnTo>
                    <a:pt x="6" y="92"/>
                  </a:lnTo>
                  <a:lnTo>
                    <a:pt x="8" y="102"/>
                  </a:lnTo>
                  <a:lnTo>
                    <a:pt x="12" y="112"/>
                  </a:lnTo>
                  <a:lnTo>
                    <a:pt x="20" y="122"/>
                  </a:lnTo>
                  <a:lnTo>
                    <a:pt x="30" y="128"/>
                  </a:lnTo>
                  <a:lnTo>
                    <a:pt x="42" y="132"/>
                  </a:lnTo>
                  <a:lnTo>
                    <a:pt x="58" y="132"/>
                  </a:lnTo>
                  <a:lnTo>
                    <a:pt x="58" y="132"/>
                  </a:lnTo>
                  <a:lnTo>
                    <a:pt x="66" y="130"/>
                  </a:lnTo>
                  <a:lnTo>
                    <a:pt x="72" y="126"/>
                  </a:lnTo>
                  <a:lnTo>
                    <a:pt x="86" y="118"/>
                  </a:lnTo>
                  <a:lnTo>
                    <a:pt x="98" y="106"/>
                  </a:lnTo>
                  <a:lnTo>
                    <a:pt x="108" y="92"/>
                  </a:lnTo>
                  <a:lnTo>
                    <a:pt x="120" y="68"/>
                  </a:lnTo>
                  <a:lnTo>
                    <a:pt x="126" y="58"/>
                  </a:lnTo>
                  <a:lnTo>
                    <a:pt x="126" y="58"/>
                  </a:lnTo>
                  <a:lnTo>
                    <a:pt x="112" y="62"/>
                  </a:lnTo>
                  <a:lnTo>
                    <a:pt x="100" y="66"/>
                  </a:lnTo>
                  <a:lnTo>
                    <a:pt x="82" y="68"/>
                  </a:lnTo>
                  <a:lnTo>
                    <a:pt x="70" y="68"/>
                  </a:lnTo>
                  <a:lnTo>
                    <a:pt x="66" y="66"/>
                  </a:lnTo>
                  <a:lnTo>
                    <a:pt x="66"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2" name="Freeform 40"/>
            <p:cNvSpPr>
              <a:spLocks/>
            </p:cNvSpPr>
            <p:nvPr/>
          </p:nvSpPr>
          <p:spPr bwMode="auto">
            <a:xfrm>
              <a:off x="4796589" y="5811253"/>
              <a:ext cx="930442" cy="1042737"/>
            </a:xfrm>
            <a:custGeom>
              <a:avLst/>
              <a:gdLst/>
              <a:ahLst/>
              <a:cxnLst>
                <a:cxn ang="0">
                  <a:pos x="80" y="0"/>
                </a:cxn>
                <a:cxn ang="0">
                  <a:pos x="80" y="0"/>
                </a:cxn>
                <a:cxn ang="0">
                  <a:pos x="72" y="0"/>
                </a:cxn>
                <a:cxn ang="0">
                  <a:pos x="66" y="4"/>
                </a:cxn>
                <a:cxn ang="0">
                  <a:pos x="60" y="8"/>
                </a:cxn>
                <a:cxn ang="0">
                  <a:pos x="56" y="14"/>
                </a:cxn>
                <a:cxn ang="0">
                  <a:pos x="50" y="22"/>
                </a:cxn>
                <a:cxn ang="0">
                  <a:pos x="50" y="28"/>
                </a:cxn>
                <a:cxn ang="0">
                  <a:pos x="50" y="28"/>
                </a:cxn>
                <a:cxn ang="0">
                  <a:pos x="42" y="28"/>
                </a:cxn>
                <a:cxn ang="0">
                  <a:pos x="28" y="28"/>
                </a:cxn>
                <a:cxn ang="0">
                  <a:pos x="20" y="30"/>
                </a:cxn>
                <a:cxn ang="0">
                  <a:pos x="12" y="34"/>
                </a:cxn>
                <a:cxn ang="0">
                  <a:pos x="6" y="40"/>
                </a:cxn>
                <a:cxn ang="0">
                  <a:pos x="2" y="48"/>
                </a:cxn>
                <a:cxn ang="0">
                  <a:pos x="2" y="48"/>
                </a:cxn>
                <a:cxn ang="0">
                  <a:pos x="0" y="60"/>
                </a:cxn>
                <a:cxn ang="0">
                  <a:pos x="0" y="72"/>
                </a:cxn>
                <a:cxn ang="0">
                  <a:pos x="4" y="84"/>
                </a:cxn>
                <a:cxn ang="0">
                  <a:pos x="10" y="96"/>
                </a:cxn>
                <a:cxn ang="0">
                  <a:pos x="20" y="106"/>
                </a:cxn>
                <a:cxn ang="0">
                  <a:pos x="36" y="114"/>
                </a:cxn>
                <a:cxn ang="0">
                  <a:pos x="56" y="122"/>
                </a:cxn>
                <a:cxn ang="0">
                  <a:pos x="84" y="130"/>
                </a:cxn>
                <a:cxn ang="0">
                  <a:pos x="84" y="130"/>
                </a:cxn>
                <a:cxn ang="0">
                  <a:pos x="80" y="126"/>
                </a:cxn>
                <a:cxn ang="0">
                  <a:pos x="74" y="116"/>
                </a:cxn>
                <a:cxn ang="0">
                  <a:pos x="68" y="102"/>
                </a:cxn>
                <a:cxn ang="0">
                  <a:pos x="66" y="92"/>
                </a:cxn>
                <a:cxn ang="0">
                  <a:pos x="64" y="82"/>
                </a:cxn>
                <a:cxn ang="0">
                  <a:pos x="64" y="82"/>
                </a:cxn>
                <a:cxn ang="0">
                  <a:pos x="78" y="100"/>
                </a:cxn>
                <a:cxn ang="0">
                  <a:pos x="90" y="116"/>
                </a:cxn>
                <a:cxn ang="0">
                  <a:pos x="98" y="122"/>
                </a:cxn>
                <a:cxn ang="0">
                  <a:pos x="106" y="128"/>
                </a:cxn>
                <a:cxn ang="0">
                  <a:pos x="106" y="128"/>
                </a:cxn>
                <a:cxn ang="0">
                  <a:pos x="106" y="98"/>
                </a:cxn>
                <a:cxn ang="0">
                  <a:pos x="108" y="70"/>
                </a:cxn>
                <a:cxn ang="0">
                  <a:pos x="112" y="56"/>
                </a:cxn>
                <a:cxn ang="0">
                  <a:pos x="116" y="42"/>
                </a:cxn>
                <a:cxn ang="0">
                  <a:pos x="116" y="42"/>
                </a:cxn>
                <a:cxn ang="0">
                  <a:pos x="116" y="34"/>
                </a:cxn>
                <a:cxn ang="0">
                  <a:pos x="116" y="26"/>
                </a:cxn>
                <a:cxn ang="0">
                  <a:pos x="114" y="18"/>
                </a:cxn>
                <a:cxn ang="0">
                  <a:pos x="110" y="12"/>
                </a:cxn>
                <a:cxn ang="0">
                  <a:pos x="104" y="6"/>
                </a:cxn>
                <a:cxn ang="0">
                  <a:pos x="96" y="2"/>
                </a:cxn>
                <a:cxn ang="0">
                  <a:pos x="88" y="0"/>
                </a:cxn>
                <a:cxn ang="0">
                  <a:pos x="80" y="0"/>
                </a:cxn>
                <a:cxn ang="0">
                  <a:pos x="80" y="0"/>
                </a:cxn>
              </a:cxnLst>
              <a:rect l="0" t="0" r="r" b="b"/>
              <a:pathLst>
                <a:path w="116" h="130">
                  <a:moveTo>
                    <a:pt x="80" y="0"/>
                  </a:moveTo>
                  <a:lnTo>
                    <a:pt x="80" y="0"/>
                  </a:lnTo>
                  <a:lnTo>
                    <a:pt x="72" y="0"/>
                  </a:lnTo>
                  <a:lnTo>
                    <a:pt x="66" y="4"/>
                  </a:lnTo>
                  <a:lnTo>
                    <a:pt x="60" y="8"/>
                  </a:lnTo>
                  <a:lnTo>
                    <a:pt x="56" y="14"/>
                  </a:lnTo>
                  <a:lnTo>
                    <a:pt x="50" y="22"/>
                  </a:lnTo>
                  <a:lnTo>
                    <a:pt x="50" y="28"/>
                  </a:lnTo>
                  <a:lnTo>
                    <a:pt x="50" y="28"/>
                  </a:lnTo>
                  <a:lnTo>
                    <a:pt x="42" y="28"/>
                  </a:lnTo>
                  <a:lnTo>
                    <a:pt x="28" y="28"/>
                  </a:lnTo>
                  <a:lnTo>
                    <a:pt x="20" y="30"/>
                  </a:lnTo>
                  <a:lnTo>
                    <a:pt x="12" y="34"/>
                  </a:lnTo>
                  <a:lnTo>
                    <a:pt x="6" y="40"/>
                  </a:lnTo>
                  <a:lnTo>
                    <a:pt x="2" y="48"/>
                  </a:lnTo>
                  <a:lnTo>
                    <a:pt x="2" y="48"/>
                  </a:lnTo>
                  <a:lnTo>
                    <a:pt x="0" y="60"/>
                  </a:lnTo>
                  <a:lnTo>
                    <a:pt x="0" y="72"/>
                  </a:lnTo>
                  <a:lnTo>
                    <a:pt x="4" y="84"/>
                  </a:lnTo>
                  <a:lnTo>
                    <a:pt x="10" y="96"/>
                  </a:lnTo>
                  <a:lnTo>
                    <a:pt x="20" y="106"/>
                  </a:lnTo>
                  <a:lnTo>
                    <a:pt x="36" y="114"/>
                  </a:lnTo>
                  <a:lnTo>
                    <a:pt x="56" y="122"/>
                  </a:lnTo>
                  <a:lnTo>
                    <a:pt x="84" y="130"/>
                  </a:lnTo>
                  <a:lnTo>
                    <a:pt x="84" y="130"/>
                  </a:lnTo>
                  <a:lnTo>
                    <a:pt x="80" y="126"/>
                  </a:lnTo>
                  <a:lnTo>
                    <a:pt x="74" y="116"/>
                  </a:lnTo>
                  <a:lnTo>
                    <a:pt x="68" y="102"/>
                  </a:lnTo>
                  <a:lnTo>
                    <a:pt x="66" y="92"/>
                  </a:lnTo>
                  <a:lnTo>
                    <a:pt x="64" y="82"/>
                  </a:lnTo>
                  <a:lnTo>
                    <a:pt x="64" y="82"/>
                  </a:lnTo>
                  <a:lnTo>
                    <a:pt x="78" y="100"/>
                  </a:lnTo>
                  <a:lnTo>
                    <a:pt x="90" y="116"/>
                  </a:lnTo>
                  <a:lnTo>
                    <a:pt x="98" y="122"/>
                  </a:lnTo>
                  <a:lnTo>
                    <a:pt x="106" y="128"/>
                  </a:lnTo>
                  <a:lnTo>
                    <a:pt x="106" y="128"/>
                  </a:lnTo>
                  <a:lnTo>
                    <a:pt x="106" y="98"/>
                  </a:lnTo>
                  <a:lnTo>
                    <a:pt x="108" y="70"/>
                  </a:lnTo>
                  <a:lnTo>
                    <a:pt x="112" y="56"/>
                  </a:lnTo>
                  <a:lnTo>
                    <a:pt x="116" y="42"/>
                  </a:lnTo>
                  <a:lnTo>
                    <a:pt x="116" y="42"/>
                  </a:lnTo>
                  <a:lnTo>
                    <a:pt x="116" y="34"/>
                  </a:lnTo>
                  <a:lnTo>
                    <a:pt x="116" y="26"/>
                  </a:lnTo>
                  <a:lnTo>
                    <a:pt x="114" y="18"/>
                  </a:lnTo>
                  <a:lnTo>
                    <a:pt x="110" y="12"/>
                  </a:lnTo>
                  <a:lnTo>
                    <a:pt x="104" y="6"/>
                  </a:lnTo>
                  <a:lnTo>
                    <a:pt x="96" y="2"/>
                  </a:lnTo>
                  <a:lnTo>
                    <a:pt x="88" y="0"/>
                  </a:lnTo>
                  <a:lnTo>
                    <a:pt x="80" y="0"/>
                  </a:lnTo>
                  <a:lnTo>
                    <a:pt x="8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3" name="Freeform 41"/>
            <p:cNvSpPr>
              <a:spLocks/>
            </p:cNvSpPr>
            <p:nvPr/>
          </p:nvSpPr>
          <p:spPr bwMode="auto">
            <a:xfrm>
              <a:off x="5470358" y="6982326"/>
              <a:ext cx="224589" cy="256674"/>
            </a:xfrm>
            <a:custGeom>
              <a:avLst/>
              <a:gdLst/>
              <a:ahLst/>
              <a:cxnLst>
                <a:cxn ang="0">
                  <a:pos x="14" y="0"/>
                </a:cxn>
                <a:cxn ang="0">
                  <a:pos x="14" y="0"/>
                </a:cxn>
                <a:cxn ang="0">
                  <a:pos x="8" y="2"/>
                </a:cxn>
                <a:cxn ang="0">
                  <a:pos x="4" y="6"/>
                </a:cxn>
                <a:cxn ang="0">
                  <a:pos x="0" y="10"/>
                </a:cxn>
                <a:cxn ang="0">
                  <a:pos x="0" y="16"/>
                </a:cxn>
                <a:cxn ang="0">
                  <a:pos x="0" y="16"/>
                </a:cxn>
                <a:cxn ang="0">
                  <a:pos x="0" y="22"/>
                </a:cxn>
                <a:cxn ang="0">
                  <a:pos x="4" y="28"/>
                </a:cxn>
                <a:cxn ang="0">
                  <a:pos x="8" y="30"/>
                </a:cxn>
                <a:cxn ang="0">
                  <a:pos x="14" y="32"/>
                </a:cxn>
                <a:cxn ang="0">
                  <a:pos x="14" y="32"/>
                </a:cxn>
                <a:cxn ang="0">
                  <a:pos x="20" y="30"/>
                </a:cxn>
                <a:cxn ang="0">
                  <a:pos x="24" y="28"/>
                </a:cxn>
                <a:cxn ang="0">
                  <a:pos x="26" y="22"/>
                </a:cxn>
                <a:cxn ang="0">
                  <a:pos x="28" y="16"/>
                </a:cxn>
                <a:cxn ang="0">
                  <a:pos x="28" y="16"/>
                </a:cxn>
                <a:cxn ang="0">
                  <a:pos x="26" y="10"/>
                </a:cxn>
                <a:cxn ang="0">
                  <a:pos x="24" y="6"/>
                </a:cxn>
                <a:cxn ang="0">
                  <a:pos x="20" y="2"/>
                </a:cxn>
                <a:cxn ang="0">
                  <a:pos x="14" y="0"/>
                </a:cxn>
                <a:cxn ang="0">
                  <a:pos x="14" y="0"/>
                </a:cxn>
              </a:cxnLst>
              <a:rect l="0" t="0" r="r" b="b"/>
              <a:pathLst>
                <a:path w="28" h="32">
                  <a:moveTo>
                    <a:pt x="14" y="0"/>
                  </a:moveTo>
                  <a:lnTo>
                    <a:pt x="14" y="0"/>
                  </a:lnTo>
                  <a:lnTo>
                    <a:pt x="8" y="2"/>
                  </a:lnTo>
                  <a:lnTo>
                    <a:pt x="4" y="6"/>
                  </a:lnTo>
                  <a:lnTo>
                    <a:pt x="0" y="10"/>
                  </a:lnTo>
                  <a:lnTo>
                    <a:pt x="0" y="16"/>
                  </a:lnTo>
                  <a:lnTo>
                    <a:pt x="0" y="16"/>
                  </a:lnTo>
                  <a:lnTo>
                    <a:pt x="0" y="22"/>
                  </a:lnTo>
                  <a:lnTo>
                    <a:pt x="4" y="28"/>
                  </a:lnTo>
                  <a:lnTo>
                    <a:pt x="8" y="30"/>
                  </a:lnTo>
                  <a:lnTo>
                    <a:pt x="14" y="32"/>
                  </a:lnTo>
                  <a:lnTo>
                    <a:pt x="14" y="32"/>
                  </a:lnTo>
                  <a:lnTo>
                    <a:pt x="20" y="30"/>
                  </a:lnTo>
                  <a:lnTo>
                    <a:pt x="24" y="28"/>
                  </a:lnTo>
                  <a:lnTo>
                    <a:pt x="26" y="22"/>
                  </a:lnTo>
                  <a:lnTo>
                    <a:pt x="28" y="16"/>
                  </a:lnTo>
                  <a:lnTo>
                    <a:pt x="28" y="16"/>
                  </a:lnTo>
                  <a:lnTo>
                    <a:pt x="26" y="10"/>
                  </a:lnTo>
                  <a:lnTo>
                    <a:pt x="24" y="6"/>
                  </a:lnTo>
                  <a:lnTo>
                    <a:pt x="20" y="2"/>
                  </a:lnTo>
                  <a:lnTo>
                    <a:pt x="14" y="0"/>
                  </a:lnTo>
                  <a:lnTo>
                    <a:pt x="1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4" name="Freeform 42"/>
            <p:cNvSpPr>
              <a:spLocks/>
            </p:cNvSpPr>
            <p:nvPr/>
          </p:nvSpPr>
          <p:spPr bwMode="auto">
            <a:xfrm>
              <a:off x="3192379" y="725905"/>
              <a:ext cx="1042737" cy="1058779"/>
            </a:xfrm>
            <a:custGeom>
              <a:avLst/>
              <a:gdLst/>
              <a:ahLst/>
              <a:cxnLst>
                <a:cxn ang="0">
                  <a:pos x="10" y="132"/>
                </a:cxn>
                <a:cxn ang="0">
                  <a:pos x="10" y="132"/>
                </a:cxn>
                <a:cxn ang="0">
                  <a:pos x="26" y="128"/>
                </a:cxn>
                <a:cxn ang="0">
                  <a:pos x="48" y="126"/>
                </a:cxn>
                <a:cxn ang="0">
                  <a:pos x="74" y="126"/>
                </a:cxn>
                <a:cxn ang="0">
                  <a:pos x="74" y="126"/>
                </a:cxn>
                <a:cxn ang="0">
                  <a:pos x="90" y="124"/>
                </a:cxn>
                <a:cxn ang="0">
                  <a:pos x="102" y="120"/>
                </a:cxn>
                <a:cxn ang="0">
                  <a:pos x="112" y="112"/>
                </a:cxn>
                <a:cxn ang="0">
                  <a:pos x="122" y="102"/>
                </a:cxn>
                <a:cxn ang="0">
                  <a:pos x="126" y="92"/>
                </a:cxn>
                <a:cxn ang="0">
                  <a:pos x="130" y="82"/>
                </a:cxn>
                <a:cxn ang="0">
                  <a:pos x="130" y="74"/>
                </a:cxn>
                <a:cxn ang="0">
                  <a:pos x="126" y="66"/>
                </a:cxn>
                <a:cxn ang="0">
                  <a:pos x="126" y="66"/>
                </a:cxn>
                <a:cxn ang="0">
                  <a:pos x="120" y="60"/>
                </a:cxn>
                <a:cxn ang="0">
                  <a:pos x="114" y="56"/>
                </a:cxn>
                <a:cxn ang="0">
                  <a:pos x="104" y="52"/>
                </a:cxn>
                <a:cxn ang="0">
                  <a:pos x="94" y="50"/>
                </a:cxn>
                <a:cxn ang="0">
                  <a:pos x="90" y="50"/>
                </a:cxn>
                <a:cxn ang="0">
                  <a:pos x="90" y="50"/>
                </a:cxn>
                <a:cxn ang="0">
                  <a:pos x="92" y="42"/>
                </a:cxn>
                <a:cxn ang="0">
                  <a:pos x="92" y="34"/>
                </a:cxn>
                <a:cxn ang="0">
                  <a:pos x="92" y="26"/>
                </a:cxn>
                <a:cxn ang="0">
                  <a:pos x="90" y="16"/>
                </a:cxn>
                <a:cxn ang="0">
                  <a:pos x="84" y="8"/>
                </a:cxn>
                <a:cxn ang="0">
                  <a:pos x="78" y="2"/>
                </a:cxn>
                <a:cxn ang="0">
                  <a:pos x="72" y="2"/>
                </a:cxn>
                <a:cxn ang="0">
                  <a:pos x="66" y="0"/>
                </a:cxn>
                <a:cxn ang="0">
                  <a:pos x="66" y="0"/>
                </a:cxn>
                <a:cxn ang="0">
                  <a:pos x="52" y="0"/>
                </a:cxn>
                <a:cxn ang="0">
                  <a:pos x="38" y="2"/>
                </a:cxn>
                <a:cxn ang="0">
                  <a:pos x="26" y="8"/>
                </a:cxn>
                <a:cxn ang="0">
                  <a:pos x="20" y="12"/>
                </a:cxn>
                <a:cxn ang="0">
                  <a:pos x="16" y="16"/>
                </a:cxn>
                <a:cxn ang="0">
                  <a:pos x="12" y="22"/>
                </a:cxn>
                <a:cxn ang="0">
                  <a:pos x="8" y="30"/>
                </a:cxn>
                <a:cxn ang="0">
                  <a:pos x="2" y="52"/>
                </a:cxn>
                <a:cxn ang="0">
                  <a:pos x="0" y="80"/>
                </a:cxn>
                <a:cxn ang="0">
                  <a:pos x="0" y="116"/>
                </a:cxn>
                <a:cxn ang="0">
                  <a:pos x="0" y="116"/>
                </a:cxn>
                <a:cxn ang="0">
                  <a:pos x="4" y="110"/>
                </a:cxn>
                <a:cxn ang="0">
                  <a:pos x="14" y="98"/>
                </a:cxn>
                <a:cxn ang="0">
                  <a:pos x="22" y="90"/>
                </a:cxn>
                <a:cxn ang="0">
                  <a:pos x="30" y="84"/>
                </a:cxn>
                <a:cxn ang="0">
                  <a:pos x="38" y="80"/>
                </a:cxn>
                <a:cxn ang="0">
                  <a:pos x="48" y="78"/>
                </a:cxn>
                <a:cxn ang="0">
                  <a:pos x="48" y="78"/>
                </a:cxn>
                <a:cxn ang="0">
                  <a:pos x="42" y="80"/>
                </a:cxn>
                <a:cxn ang="0">
                  <a:pos x="30" y="90"/>
                </a:cxn>
                <a:cxn ang="0">
                  <a:pos x="24" y="98"/>
                </a:cxn>
                <a:cxn ang="0">
                  <a:pos x="18" y="106"/>
                </a:cxn>
                <a:cxn ang="0">
                  <a:pos x="12" y="118"/>
                </a:cxn>
                <a:cxn ang="0">
                  <a:pos x="10" y="132"/>
                </a:cxn>
                <a:cxn ang="0">
                  <a:pos x="10" y="132"/>
                </a:cxn>
              </a:cxnLst>
              <a:rect l="0" t="0" r="r" b="b"/>
              <a:pathLst>
                <a:path w="130" h="132">
                  <a:moveTo>
                    <a:pt x="10" y="132"/>
                  </a:moveTo>
                  <a:lnTo>
                    <a:pt x="10" y="132"/>
                  </a:lnTo>
                  <a:lnTo>
                    <a:pt x="26" y="128"/>
                  </a:lnTo>
                  <a:lnTo>
                    <a:pt x="48" y="126"/>
                  </a:lnTo>
                  <a:lnTo>
                    <a:pt x="74" y="126"/>
                  </a:lnTo>
                  <a:lnTo>
                    <a:pt x="74" y="126"/>
                  </a:lnTo>
                  <a:lnTo>
                    <a:pt x="90" y="124"/>
                  </a:lnTo>
                  <a:lnTo>
                    <a:pt x="102" y="120"/>
                  </a:lnTo>
                  <a:lnTo>
                    <a:pt x="112" y="112"/>
                  </a:lnTo>
                  <a:lnTo>
                    <a:pt x="122" y="102"/>
                  </a:lnTo>
                  <a:lnTo>
                    <a:pt x="126" y="92"/>
                  </a:lnTo>
                  <a:lnTo>
                    <a:pt x="130" y="82"/>
                  </a:lnTo>
                  <a:lnTo>
                    <a:pt x="130" y="74"/>
                  </a:lnTo>
                  <a:lnTo>
                    <a:pt x="126" y="66"/>
                  </a:lnTo>
                  <a:lnTo>
                    <a:pt x="126" y="66"/>
                  </a:lnTo>
                  <a:lnTo>
                    <a:pt x="120" y="60"/>
                  </a:lnTo>
                  <a:lnTo>
                    <a:pt x="114" y="56"/>
                  </a:lnTo>
                  <a:lnTo>
                    <a:pt x="104" y="52"/>
                  </a:lnTo>
                  <a:lnTo>
                    <a:pt x="94" y="50"/>
                  </a:lnTo>
                  <a:lnTo>
                    <a:pt x="90" y="50"/>
                  </a:lnTo>
                  <a:lnTo>
                    <a:pt x="90" y="50"/>
                  </a:lnTo>
                  <a:lnTo>
                    <a:pt x="92" y="42"/>
                  </a:lnTo>
                  <a:lnTo>
                    <a:pt x="92" y="34"/>
                  </a:lnTo>
                  <a:lnTo>
                    <a:pt x="92" y="26"/>
                  </a:lnTo>
                  <a:lnTo>
                    <a:pt x="90" y="16"/>
                  </a:lnTo>
                  <a:lnTo>
                    <a:pt x="84" y="8"/>
                  </a:lnTo>
                  <a:lnTo>
                    <a:pt x="78" y="2"/>
                  </a:lnTo>
                  <a:lnTo>
                    <a:pt x="72" y="2"/>
                  </a:lnTo>
                  <a:lnTo>
                    <a:pt x="66" y="0"/>
                  </a:lnTo>
                  <a:lnTo>
                    <a:pt x="66" y="0"/>
                  </a:lnTo>
                  <a:lnTo>
                    <a:pt x="52" y="0"/>
                  </a:lnTo>
                  <a:lnTo>
                    <a:pt x="38" y="2"/>
                  </a:lnTo>
                  <a:lnTo>
                    <a:pt x="26" y="8"/>
                  </a:lnTo>
                  <a:lnTo>
                    <a:pt x="20" y="12"/>
                  </a:lnTo>
                  <a:lnTo>
                    <a:pt x="16" y="16"/>
                  </a:lnTo>
                  <a:lnTo>
                    <a:pt x="12" y="22"/>
                  </a:lnTo>
                  <a:lnTo>
                    <a:pt x="8" y="30"/>
                  </a:lnTo>
                  <a:lnTo>
                    <a:pt x="2" y="52"/>
                  </a:lnTo>
                  <a:lnTo>
                    <a:pt x="0" y="80"/>
                  </a:lnTo>
                  <a:lnTo>
                    <a:pt x="0" y="116"/>
                  </a:lnTo>
                  <a:lnTo>
                    <a:pt x="0" y="116"/>
                  </a:lnTo>
                  <a:lnTo>
                    <a:pt x="4" y="110"/>
                  </a:lnTo>
                  <a:lnTo>
                    <a:pt x="14" y="98"/>
                  </a:lnTo>
                  <a:lnTo>
                    <a:pt x="22" y="90"/>
                  </a:lnTo>
                  <a:lnTo>
                    <a:pt x="30" y="84"/>
                  </a:lnTo>
                  <a:lnTo>
                    <a:pt x="38" y="80"/>
                  </a:lnTo>
                  <a:lnTo>
                    <a:pt x="48" y="78"/>
                  </a:lnTo>
                  <a:lnTo>
                    <a:pt x="48" y="78"/>
                  </a:lnTo>
                  <a:lnTo>
                    <a:pt x="42" y="80"/>
                  </a:lnTo>
                  <a:lnTo>
                    <a:pt x="30" y="90"/>
                  </a:lnTo>
                  <a:lnTo>
                    <a:pt x="24" y="98"/>
                  </a:lnTo>
                  <a:lnTo>
                    <a:pt x="18" y="106"/>
                  </a:lnTo>
                  <a:lnTo>
                    <a:pt x="12" y="118"/>
                  </a:lnTo>
                  <a:lnTo>
                    <a:pt x="10" y="132"/>
                  </a:lnTo>
                  <a:lnTo>
                    <a:pt x="10" y="1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5" name="Freeform 43"/>
            <p:cNvSpPr>
              <a:spLocks/>
            </p:cNvSpPr>
            <p:nvPr/>
          </p:nvSpPr>
          <p:spPr bwMode="auto">
            <a:xfrm>
              <a:off x="3208421" y="1816768"/>
              <a:ext cx="1090863" cy="1074821"/>
            </a:xfrm>
            <a:custGeom>
              <a:avLst/>
              <a:gdLst/>
              <a:ahLst/>
              <a:cxnLst>
                <a:cxn ang="0">
                  <a:pos x="128" y="22"/>
                </a:cxn>
                <a:cxn ang="0">
                  <a:pos x="128" y="22"/>
                </a:cxn>
                <a:cxn ang="0">
                  <a:pos x="134" y="34"/>
                </a:cxn>
                <a:cxn ang="0">
                  <a:pos x="136" y="44"/>
                </a:cxn>
                <a:cxn ang="0">
                  <a:pos x="134" y="54"/>
                </a:cxn>
                <a:cxn ang="0">
                  <a:pos x="130" y="64"/>
                </a:cxn>
                <a:cxn ang="0">
                  <a:pos x="124" y="70"/>
                </a:cxn>
                <a:cxn ang="0">
                  <a:pos x="116" y="76"/>
                </a:cxn>
                <a:cxn ang="0">
                  <a:pos x="108" y="76"/>
                </a:cxn>
                <a:cxn ang="0">
                  <a:pos x="102" y="76"/>
                </a:cxn>
                <a:cxn ang="0">
                  <a:pos x="102" y="76"/>
                </a:cxn>
                <a:cxn ang="0">
                  <a:pos x="104" y="82"/>
                </a:cxn>
                <a:cxn ang="0">
                  <a:pos x="110" y="96"/>
                </a:cxn>
                <a:cxn ang="0">
                  <a:pos x="110" y="106"/>
                </a:cxn>
                <a:cxn ang="0">
                  <a:pos x="108" y="114"/>
                </a:cxn>
                <a:cxn ang="0">
                  <a:pos x="104" y="122"/>
                </a:cxn>
                <a:cxn ang="0">
                  <a:pos x="94" y="130"/>
                </a:cxn>
                <a:cxn ang="0">
                  <a:pos x="94" y="130"/>
                </a:cxn>
                <a:cxn ang="0">
                  <a:pos x="84" y="134"/>
                </a:cxn>
                <a:cxn ang="0">
                  <a:pos x="74" y="134"/>
                </a:cxn>
                <a:cxn ang="0">
                  <a:pos x="66" y="132"/>
                </a:cxn>
                <a:cxn ang="0">
                  <a:pos x="58" y="128"/>
                </a:cxn>
                <a:cxn ang="0">
                  <a:pos x="54" y="122"/>
                </a:cxn>
                <a:cxn ang="0">
                  <a:pos x="48" y="116"/>
                </a:cxn>
                <a:cxn ang="0">
                  <a:pos x="40" y="96"/>
                </a:cxn>
                <a:cxn ang="0">
                  <a:pos x="32" y="74"/>
                </a:cxn>
                <a:cxn ang="0">
                  <a:pos x="24" y="54"/>
                </a:cxn>
                <a:cxn ang="0">
                  <a:pos x="20" y="44"/>
                </a:cxn>
                <a:cxn ang="0">
                  <a:pos x="14" y="36"/>
                </a:cxn>
                <a:cxn ang="0">
                  <a:pos x="8" y="30"/>
                </a:cxn>
                <a:cxn ang="0">
                  <a:pos x="0" y="26"/>
                </a:cxn>
                <a:cxn ang="0">
                  <a:pos x="0" y="26"/>
                </a:cxn>
                <a:cxn ang="0">
                  <a:pos x="8" y="26"/>
                </a:cxn>
                <a:cxn ang="0">
                  <a:pos x="26" y="30"/>
                </a:cxn>
                <a:cxn ang="0">
                  <a:pos x="50" y="36"/>
                </a:cxn>
                <a:cxn ang="0">
                  <a:pos x="62" y="42"/>
                </a:cxn>
                <a:cxn ang="0">
                  <a:pos x="70" y="48"/>
                </a:cxn>
                <a:cxn ang="0">
                  <a:pos x="70" y="48"/>
                </a:cxn>
                <a:cxn ang="0">
                  <a:pos x="68" y="44"/>
                </a:cxn>
                <a:cxn ang="0">
                  <a:pos x="56" y="32"/>
                </a:cxn>
                <a:cxn ang="0">
                  <a:pos x="48" y="26"/>
                </a:cxn>
                <a:cxn ang="0">
                  <a:pos x="36" y="20"/>
                </a:cxn>
                <a:cxn ang="0">
                  <a:pos x="22" y="16"/>
                </a:cxn>
                <a:cxn ang="0">
                  <a:pos x="6" y="14"/>
                </a:cxn>
                <a:cxn ang="0">
                  <a:pos x="6" y="14"/>
                </a:cxn>
                <a:cxn ang="0">
                  <a:pos x="20" y="8"/>
                </a:cxn>
                <a:cxn ang="0">
                  <a:pos x="36" y="4"/>
                </a:cxn>
                <a:cxn ang="0">
                  <a:pos x="54" y="0"/>
                </a:cxn>
                <a:cxn ang="0">
                  <a:pos x="74" y="0"/>
                </a:cxn>
                <a:cxn ang="0">
                  <a:pos x="94" y="2"/>
                </a:cxn>
                <a:cxn ang="0">
                  <a:pos x="104" y="4"/>
                </a:cxn>
                <a:cxn ang="0">
                  <a:pos x="114" y="8"/>
                </a:cxn>
                <a:cxn ang="0">
                  <a:pos x="122" y="14"/>
                </a:cxn>
                <a:cxn ang="0">
                  <a:pos x="128" y="22"/>
                </a:cxn>
                <a:cxn ang="0">
                  <a:pos x="128" y="22"/>
                </a:cxn>
              </a:cxnLst>
              <a:rect l="0" t="0" r="r" b="b"/>
              <a:pathLst>
                <a:path w="136" h="134">
                  <a:moveTo>
                    <a:pt x="128" y="22"/>
                  </a:moveTo>
                  <a:lnTo>
                    <a:pt x="128" y="22"/>
                  </a:lnTo>
                  <a:lnTo>
                    <a:pt x="134" y="34"/>
                  </a:lnTo>
                  <a:lnTo>
                    <a:pt x="136" y="44"/>
                  </a:lnTo>
                  <a:lnTo>
                    <a:pt x="134" y="54"/>
                  </a:lnTo>
                  <a:lnTo>
                    <a:pt x="130" y="64"/>
                  </a:lnTo>
                  <a:lnTo>
                    <a:pt x="124" y="70"/>
                  </a:lnTo>
                  <a:lnTo>
                    <a:pt x="116" y="76"/>
                  </a:lnTo>
                  <a:lnTo>
                    <a:pt x="108" y="76"/>
                  </a:lnTo>
                  <a:lnTo>
                    <a:pt x="102" y="76"/>
                  </a:lnTo>
                  <a:lnTo>
                    <a:pt x="102" y="76"/>
                  </a:lnTo>
                  <a:lnTo>
                    <a:pt x="104" y="82"/>
                  </a:lnTo>
                  <a:lnTo>
                    <a:pt x="110" y="96"/>
                  </a:lnTo>
                  <a:lnTo>
                    <a:pt x="110" y="106"/>
                  </a:lnTo>
                  <a:lnTo>
                    <a:pt x="108" y="114"/>
                  </a:lnTo>
                  <a:lnTo>
                    <a:pt x="104" y="122"/>
                  </a:lnTo>
                  <a:lnTo>
                    <a:pt x="94" y="130"/>
                  </a:lnTo>
                  <a:lnTo>
                    <a:pt x="94" y="130"/>
                  </a:lnTo>
                  <a:lnTo>
                    <a:pt x="84" y="134"/>
                  </a:lnTo>
                  <a:lnTo>
                    <a:pt x="74" y="134"/>
                  </a:lnTo>
                  <a:lnTo>
                    <a:pt x="66" y="132"/>
                  </a:lnTo>
                  <a:lnTo>
                    <a:pt x="58" y="128"/>
                  </a:lnTo>
                  <a:lnTo>
                    <a:pt x="54" y="122"/>
                  </a:lnTo>
                  <a:lnTo>
                    <a:pt x="48" y="116"/>
                  </a:lnTo>
                  <a:lnTo>
                    <a:pt x="40" y="96"/>
                  </a:lnTo>
                  <a:lnTo>
                    <a:pt x="32" y="74"/>
                  </a:lnTo>
                  <a:lnTo>
                    <a:pt x="24" y="54"/>
                  </a:lnTo>
                  <a:lnTo>
                    <a:pt x="20" y="44"/>
                  </a:lnTo>
                  <a:lnTo>
                    <a:pt x="14" y="36"/>
                  </a:lnTo>
                  <a:lnTo>
                    <a:pt x="8" y="30"/>
                  </a:lnTo>
                  <a:lnTo>
                    <a:pt x="0" y="26"/>
                  </a:lnTo>
                  <a:lnTo>
                    <a:pt x="0" y="26"/>
                  </a:lnTo>
                  <a:lnTo>
                    <a:pt x="8" y="26"/>
                  </a:lnTo>
                  <a:lnTo>
                    <a:pt x="26" y="30"/>
                  </a:lnTo>
                  <a:lnTo>
                    <a:pt x="50" y="36"/>
                  </a:lnTo>
                  <a:lnTo>
                    <a:pt x="62" y="42"/>
                  </a:lnTo>
                  <a:lnTo>
                    <a:pt x="70" y="48"/>
                  </a:lnTo>
                  <a:lnTo>
                    <a:pt x="70" y="48"/>
                  </a:lnTo>
                  <a:lnTo>
                    <a:pt x="68" y="44"/>
                  </a:lnTo>
                  <a:lnTo>
                    <a:pt x="56" y="32"/>
                  </a:lnTo>
                  <a:lnTo>
                    <a:pt x="48" y="26"/>
                  </a:lnTo>
                  <a:lnTo>
                    <a:pt x="36" y="20"/>
                  </a:lnTo>
                  <a:lnTo>
                    <a:pt x="22" y="16"/>
                  </a:lnTo>
                  <a:lnTo>
                    <a:pt x="6" y="14"/>
                  </a:lnTo>
                  <a:lnTo>
                    <a:pt x="6" y="14"/>
                  </a:lnTo>
                  <a:lnTo>
                    <a:pt x="20" y="8"/>
                  </a:lnTo>
                  <a:lnTo>
                    <a:pt x="36" y="4"/>
                  </a:lnTo>
                  <a:lnTo>
                    <a:pt x="54" y="0"/>
                  </a:lnTo>
                  <a:lnTo>
                    <a:pt x="74" y="0"/>
                  </a:lnTo>
                  <a:lnTo>
                    <a:pt x="94" y="2"/>
                  </a:lnTo>
                  <a:lnTo>
                    <a:pt x="104" y="4"/>
                  </a:lnTo>
                  <a:lnTo>
                    <a:pt x="114" y="8"/>
                  </a:lnTo>
                  <a:lnTo>
                    <a:pt x="122" y="14"/>
                  </a:lnTo>
                  <a:lnTo>
                    <a:pt x="128" y="22"/>
                  </a:lnTo>
                  <a:lnTo>
                    <a:pt x="128"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6" name="Freeform 44"/>
            <p:cNvSpPr>
              <a:spLocks/>
            </p:cNvSpPr>
            <p:nvPr/>
          </p:nvSpPr>
          <p:spPr bwMode="auto">
            <a:xfrm>
              <a:off x="2406316" y="2089484"/>
              <a:ext cx="1042737" cy="1074821"/>
            </a:xfrm>
            <a:custGeom>
              <a:avLst/>
              <a:gdLst/>
              <a:ahLst/>
              <a:cxnLst>
                <a:cxn ang="0">
                  <a:pos x="90" y="6"/>
                </a:cxn>
                <a:cxn ang="0">
                  <a:pos x="90" y="6"/>
                </a:cxn>
                <a:cxn ang="0">
                  <a:pos x="94" y="10"/>
                </a:cxn>
                <a:cxn ang="0">
                  <a:pos x="104" y="20"/>
                </a:cxn>
                <a:cxn ang="0">
                  <a:pos x="110" y="30"/>
                </a:cxn>
                <a:cxn ang="0">
                  <a:pos x="116" y="40"/>
                </a:cxn>
                <a:cxn ang="0">
                  <a:pos x="122" y="56"/>
                </a:cxn>
                <a:cxn ang="0">
                  <a:pos x="128" y="72"/>
                </a:cxn>
                <a:cxn ang="0">
                  <a:pos x="128" y="72"/>
                </a:cxn>
                <a:cxn ang="0">
                  <a:pos x="130" y="84"/>
                </a:cxn>
                <a:cxn ang="0">
                  <a:pos x="130" y="94"/>
                </a:cxn>
                <a:cxn ang="0">
                  <a:pos x="128" y="106"/>
                </a:cxn>
                <a:cxn ang="0">
                  <a:pos x="126" y="114"/>
                </a:cxn>
                <a:cxn ang="0">
                  <a:pos x="120" y="122"/>
                </a:cxn>
                <a:cxn ang="0">
                  <a:pos x="112" y="130"/>
                </a:cxn>
                <a:cxn ang="0">
                  <a:pos x="104" y="134"/>
                </a:cxn>
                <a:cxn ang="0">
                  <a:pos x="94" y="134"/>
                </a:cxn>
                <a:cxn ang="0">
                  <a:pos x="94" y="134"/>
                </a:cxn>
                <a:cxn ang="0">
                  <a:pos x="82" y="134"/>
                </a:cxn>
                <a:cxn ang="0">
                  <a:pos x="74" y="132"/>
                </a:cxn>
                <a:cxn ang="0">
                  <a:pos x="68" y="128"/>
                </a:cxn>
                <a:cxn ang="0">
                  <a:pos x="64" y="124"/>
                </a:cxn>
                <a:cxn ang="0">
                  <a:pos x="60" y="118"/>
                </a:cxn>
                <a:cxn ang="0">
                  <a:pos x="60" y="114"/>
                </a:cxn>
                <a:cxn ang="0">
                  <a:pos x="60" y="114"/>
                </a:cxn>
                <a:cxn ang="0">
                  <a:pos x="52" y="116"/>
                </a:cxn>
                <a:cxn ang="0">
                  <a:pos x="38" y="120"/>
                </a:cxn>
                <a:cxn ang="0">
                  <a:pos x="30" y="120"/>
                </a:cxn>
                <a:cxn ang="0">
                  <a:pos x="22" y="118"/>
                </a:cxn>
                <a:cxn ang="0">
                  <a:pos x="14" y="114"/>
                </a:cxn>
                <a:cxn ang="0">
                  <a:pos x="6" y="106"/>
                </a:cxn>
                <a:cxn ang="0">
                  <a:pos x="6" y="106"/>
                </a:cxn>
                <a:cxn ang="0">
                  <a:pos x="2" y="94"/>
                </a:cxn>
                <a:cxn ang="0">
                  <a:pos x="0" y="86"/>
                </a:cxn>
                <a:cxn ang="0">
                  <a:pos x="0" y="76"/>
                </a:cxn>
                <a:cxn ang="0">
                  <a:pos x="2" y="68"/>
                </a:cxn>
                <a:cxn ang="0">
                  <a:pos x="6" y="62"/>
                </a:cxn>
                <a:cxn ang="0">
                  <a:pos x="12" y="54"/>
                </a:cxn>
                <a:cxn ang="0">
                  <a:pos x="24" y="42"/>
                </a:cxn>
                <a:cxn ang="0">
                  <a:pos x="54" y="22"/>
                </a:cxn>
                <a:cxn ang="0">
                  <a:pos x="66" y="12"/>
                </a:cxn>
                <a:cxn ang="0">
                  <a:pos x="70" y="6"/>
                </a:cxn>
                <a:cxn ang="0">
                  <a:pos x="72" y="0"/>
                </a:cxn>
                <a:cxn ang="0">
                  <a:pos x="72" y="0"/>
                </a:cxn>
                <a:cxn ang="0">
                  <a:pos x="74" y="4"/>
                </a:cxn>
                <a:cxn ang="0">
                  <a:pos x="78" y="20"/>
                </a:cxn>
                <a:cxn ang="0">
                  <a:pos x="80" y="40"/>
                </a:cxn>
                <a:cxn ang="0">
                  <a:pos x="78" y="50"/>
                </a:cxn>
                <a:cxn ang="0">
                  <a:pos x="76" y="62"/>
                </a:cxn>
                <a:cxn ang="0">
                  <a:pos x="76" y="62"/>
                </a:cxn>
                <a:cxn ang="0">
                  <a:pos x="78" y="58"/>
                </a:cxn>
                <a:cxn ang="0">
                  <a:pos x="82" y="48"/>
                </a:cxn>
                <a:cxn ang="0">
                  <a:pos x="88" y="32"/>
                </a:cxn>
                <a:cxn ang="0">
                  <a:pos x="90" y="20"/>
                </a:cxn>
                <a:cxn ang="0">
                  <a:pos x="90" y="6"/>
                </a:cxn>
                <a:cxn ang="0">
                  <a:pos x="90" y="6"/>
                </a:cxn>
              </a:cxnLst>
              <a:rect l="0" t="0" r="r" b="b"/>
              <a:pathLst>
                <a:path w="130" h="134">
                  <a:moveTo>
                    <a:pt x="90" y="6"/>
                  </a:moveTo>
                  <a:lnTo>
                    <a:pt x="90" y="6"/>
                  </a:lnTo>
                  <a:lnTo>
                    <a:pt x="94" y="10"/>
                  </a:lnTo>
                  <a:lnTo>
                    <a:pt x="104" y="20"/>
                  </a:lnTo>
                  <a:lnTo>
                    <a:pt x="110" y="30"/>
                  </a:lnTo>
                  <a:lnTo>
                    <a:pt x="116" y="40"/>
                  </a:lnTo>
                  <a:lnTo>
                    <a:pt x="122" y="56"/>
                  </a:lnTo>
                  <a:lnTo>
                    <a:pt x="128" y="72"/>
                  </a:lnTo>
                  <a:lnTo>
                    <a:pt x="128" y="72"/>
                  </a:lnTo>
                  <a:lnTo>
                    <a:pt x="130" y="84"/>
                  </a:lnTo>
                  <a:lnTo>
                    <a:pt x="130" y="94"/>
                  </a:lnTo>
                  <a:lnTo>
                    <a:pt x="128" y="106"/>
                  </a:lnTo>
                  <a:lnTo>
                    <a:pt x="126" y="114"/>
                  </a:lnTo>
                  <a:lnTo>
                    <a:pt x="120" y="122"/>
                  </a:lnTo>
                  <a:lnTo>
                    <a:pt x="112" y="130"/>
                  </a:lnTo>
                  <a:lnTo>
                    <a:pt x="104" y="134"/>
                  </a:lnTo>
                  <a:lnTo>
                    <a:pt x="94" y="134"/>
                  </a:lnTo>
                  <a:lnTo>
                    <a:pt x="94" y="134"/>
                  </a:lnTo>
                  <a:lnTo>
                    <a:pt x="82" y="134"/>
                  </a:lnTo>
                  <a:lnTo>
                    <a:pt x="74" y="132"/>
                  </a:lnTo>
                  <a:lnTo>
                    <a:pt x="68" y="128"/>
                  </a:lnTo>
                  <a:lnTo>
                    <a:pt x="64" y="124"/>
                  </a:lnTo>
                  <a:lnTo>
                    <a:pt x="60" y="118"/>
                  </a:lnTo>
                  <a:lnTo>
                    <a:pt x="60" y="114"/>
                  </a:lnTo>
                  <a:lnTo>
                    <a:pt x="60" y="114"/>
                  </a:lnTo>
                  <a:lnTo>
                    <a:pt x="52" y="116"/>
                  </a:lnTo>
                  <a:lnTo>
                    <a:pt x="38" y="120"/>
                  </a:lnTo>
                  <a:lnTo>
                    <a:pt x="30" y="120"/>
                  </a:lnTo>
                  <a:lnTo>
                    <a:pt x="22" y="118"/>
                  </a:lnTo>
                  <a:lnTo>
                    <a:pt x="14" y="114"/>
                  </a:lnTo>
                  <a:lnTo>
                    <a:pt x="6" y="106"/>
                  </a:lnTo>
                  <a:lnTo>
                    <a:pt x="6" y="106"/>
                  </a:lnTo>
                  <a:lnTo>
                    <a:pt x="2" y="94"/>
                  </a:lnTo>
                  <a:lnTo>
                    <a:pt x="0" y="86"/>
                  </a:lnTo>
                  <a:lnTo>
                    <a:pt x="0" y="76"/>
                  </a:lnTo>
                  <a:lnTo>
                    <a:pt x="2" y="68"/>
                  </a:lnTo>
                  <a:lnTo>
                    <a:pt x="6" y="62"/>
                  </a:lnTo>
                  <a:lnTo>
                    <a:pt x="12" y="54"/>
                  </a:lnTo>
                  <a:lnTo>
                    <a:pt x="24" y="42"/>
                  </a:lnTo>
                  <a:lnTo>
                    <a:pt x="54" y="22"/>
                  </a:lnTo>
                  <a:lnTo>
                    <a:pt x="66" y="12"/>
                  </a:lnTo>
                  <a:lnTo>
                    <a:pt x="70" y="6"/>
                  </a:lnTo>
                  <a:lnTo>
                    <a:pt x="72" y="0"/>
                  </a:lnTo>
                  <a:lnTo>
                    <a:pt x="72" y="0"/>
                  </a:lnTo>
                  <a:lnTo>
                    <a:pt x="74" y="4"/>
                  </a:lnTo>
                  <a:lnTo>
                    <a:pt x="78" y="20"/>
                  </a:lnTo>
                  <a:lnTo>
                    <a:pt x="80" y="40"/>
                  </a:lnTo>
                  <a:lnTo>
                    <a:pt x="78" y="50"/>
                  </a:lnTo>
                  <a:lnTo>
                    <a:pt x="76" y="62"/>
                  </a:lnTo>
                  <a:lnTo>
                    <a:pt x="76" y="62"/>
                  </a:lnTo>
                  <a:lnTo>
                    <a:pt x="78" y="58"/>
                  </a:lnTo>
                  <a:lnTo>
                    <a:pt x="82" y="48"/>
                  </a:lnTo>
                  <a:lnTo>
                    <a:pt x="88" y="32"/>
                  </a:lnTo>
                  <a:lnTo>
                    <a:pt x="90" y="20"/>
                  </a:lnTo>
                  <a:lnTo>
                    <a:pt x="90" y="6"/>
                  </a:lnTo>
                  <a:lnTo>
                    <a:pt x="9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7" name="Freeform 45"/>
            <p:cNvSpPr>
              <a:spLocks/>
            </p:cNvSpPr>
            <p:nvPr/>
          </p:nvSpPr>
          <p:spPr bwMode="auto">
            <a:xfrm>
              <a:off x="1716505" y="1463842"/>
              <a:ext cx="1074821" cy="1122947"/>
            </a:xfrm>
            <a:custGeom>
              <a:avLst/>
              <a:gdLst/>
              <a:ahLst/>
              <a:cxnLst>
                <a:cxn ang="0">
                  <a:pos x="134" y="60"/>
                </a:cxn>
                <a:cxn ang="0">
                  <a:pos x="134" y="60"/>
                </a:cxn>
                <a:cxn ang="0">
                  <a:pos x="130" y="72"/>
                </a:cxn>
                <a:cxn ang="0">
                  <a:pos x="124" y="84"/>
                </a:cxn>
                <a:cxn ang="0">
                  <a:pos x="114" y="98"/>
                </a:cxn>
                <a:cxn ang="0">
                  <a:pos x="104" y="112"/>
                </a:cxn>
                <a:cxn ang="0">
                  <a:pos x="92" y="124"/>
                </a:cxn>
                <a:cxn ang="0">
                  <a:pos x="78" y="134"/>
                </a:cxn>
                <a:cxn ang="0">
                  <a:pos x="70" y="138"/>
                </a:cxn>
                <a:cxn ang="0">
                  <a:pos x="62" y="140"/>
                </a:cxn>
                <a:cxn ang="0">
                  <a:pos x="62" y="140"/>
                </a:cxn>
                <a:cxn ang="0">
                  <a:pos x="54" y="140"/>
                </a:cxn>
                <a:cxn ang="0">
                  <a:pos x="46" y="140"/>
                </a:cxn>
                <a:cxn ang="0">
                  <a:pos x="32" y="136"/>
                </a:cxn>
                <a:cxn ang="0">
                  <a:pos x="20" y="130"/>
                </a:cxn>
                <a:cxn ang="0">
                  <a:pos x="12" y="120"/>
                </a:cxn>
                <a:cxn ang="0">
                  <a:pos x="8" y="108"/>
                </a:cxn>
                <a:cxn ang="0">
                  <a:pos x="8" y="96"/>
                </a:cxn>
                <a:cxn ang="0">
                  <a:pos x="10" y="84"/>
                </a:cxn>
                <a:cxn ang="0">
                  <a:pos x="14" y="80"/>
                </a:cxn>
                <a:cxn ang="0">
                  <a:pos x="18" y="74"/>
                </a:cxn>
                <a:cxn ang="0">
                  <a:pos x="18" y="74"/>
                </a:cxn>
                <a:cxn ang="0">
                  <a:pos x="14" y="70"/>
                </a:cxn>
                <a:cxn ang="0">
                  <a:pos x="10" y="64"/>
                </a:cxn>
                <a:cxn ang="0">
                  <a:pos x="4" y="56"/>
                </a:cxn>
                <a:cxn ang="0">
                  <a:pos x="2" y="48"/>
                </a:cxn>
                <a:cxn ang="0">
                  <a:pos x="0" y="38"/>
                </a:cxn>
                <a:cxn ang="0">
                  <a:pos x="2" y="28"/>
                </a:cxn>
                <a:cxn ang="0">
                  <a:pos x="8" y="16"/>
                </a:cxn>
                <a:cxn ang="0">
                  <a:pos x="8" y="16"/>
                </a:cxn>
                <a:cxn ang="0">
                  <a:pos x="14" y="8"/>
                </a:cxn>
                <a:cxn ang="0">
                  <a:pos x="22" y="4"/>
                </a:cxn>
                <a:cxn ang="0">
                  <a:pos x="28" y="0"/>
                </a:cxn>
                <a:cxn ang="0">
                  <a:pos x="36" y="0"/>
                </a:cxn>
                <a:cxn ang="0">
                  <a:pos x="44" y="0"/>
                </a:cxn>
                <a:cxn ang="0">
                  <a:pos x="50" y="2"/>
                </a:cxn>
                <a:cxn ang="0">
                  <a:pos x="66" y="10"/>
                </a:cxn>
                <a:cxn ang="0">
                  <a:pos x="98" y="30"/>
                </a:cxn>
                <a:cxn ang="0">
                  <a:pos x="116" y="38"/>
                </a:cxn>
                <a:cxn ang="0">
                  <a:pos x="124" y="40"/>
                </a:cxn>
                <a:cxn ang="0">
                  <a:pos x="134" y="40"/>
                </a:cxn>
                <a:cxn ang="0">
                  <a:pos x="134" y="40"/>
                </a:cxn>
                <a:cxn ang="0">
                  <a:pos x="110" y="54"/>
                </a:cxn>
                <a:cxn ang="0">
                  <a:pos x="90" y="64"/>
                </a:cxn>
                <a:cxn ang="0">
                  <a:pos x="80" y="68"/>
                </a:cxn>
                <a:cxn ang="0">
                  <a:pos x="72" y="70"/>
                </a:cxn>
                <a:cxn ang="0">
                  <a:pos x="72" y="70"/>
                </a:cxn>
                <a:cxn ang="0">
                  <a:pos x="76" y="70"/>
                </a:cxn>
                <a:cxn ang="0">
                  <a:pos x="88" y="72"/>
                </a:cxn>
                <a:cxn ang="0">
                  <a:pos x="106" y="70"/>
                </a:cxn>
                <a:cxn ang="0">
                  <a:pos x="120" y="66"/>
                </a:cxn>
                <a:cxn ang="0">
                  <a:pos x="134" y="60"/>
                </a:cxn>
                <a:cxn ang="0">
                  <a:pos x="134" y="60"/>
                </a:cxn>
              </a:cxnLst>
              <a:rect l="0" t="0" r="r" b="b"/>
              <a:pathLst>
                <a:path w="134" h="140">
                  <a:moveTo>
                    <a:pt x="134" y="60"/>
                  </a:moveTo>
                  <a:lnTo>
                    <a:pt x="134" y="60"/>
                  </a:lnTo>
                  <a:lnTo>
                    <a:pt x="130" y="72"/>
                  </a:lnTo>
                  <a:lnTo>
                    <a:pt x="124" y="84"/>
                  </a:lnTo>
                  <a:lnTo>
                    <a:pt x="114" y="98"/>
                  </a:lnTo>
                  <a:lnTo>
                    <a:pt x="104" y="112"/>
                  </a:lnTo>
                  <a:lnTo>
                    <a:pt x="92" y="124"/>
                  </a:lnTo>
                  <a:lnTo>
                    <a:pt x="78" y="134"/>
                  </a:lnTo>
                  <a:lnTo>
                    <a:pt x="70" y="138"/>
                  </a:lnTo>
                  <a:lnTo>
                    <a:pt x="62" y="140"/>
                  </a:lnTo>
                  <a:lnTo>
                    <a:pt x="62" y="140"/>
                  </a:lnTo>
                  <a:lnTo>
                    <a:pt x="54" y="140"/>
                  </a:lnTo>
                  <a:lnTo>
                    <a:pt x="46" y="140"/>
                  </a:lnTo>
                  <a:lnTo>
                    <a:pt x="32" y="136"/>
                  </a:lnTo>
                  <a:lnTo>
                    <a:pt x="20" y="130"/>
                  </a:lnTo>
                  <a:lnTo>
                    <a:pt x="12" y="120"/>
                  </a:lnTo>
                  <a:lnTo>
                    <a:pt x="8" y="108"/>
                  </a:lnTo>
                  <a:lnTo>
                    <a:pt x="8" y="96"/>
                  </a:lnTo>
                  <a:lnTo>
                    <a:pt x="10" y="84"/>
                  </a:lnTo>
                  <a:lnTo>
                    <a:pt x="14" y="80"/>
                  </a:lnTo>
                  <a:lnTo>
                    <a:pt x="18" y="74"/>
                  </a:lnTo>
                  <a:lnTo>
                    <a:pt x="18" y="74"/>
                  </a:lnTo>
                  <a:lnTo>
                    <a:pt x="14" y="70"/>
                  </a:lnTo>
                  <a:lnTo>
                    <a:pt x="10" y="64"/>
                  </a:lnTo>
                  <a:lnTo>
                    <a:pt x="4" y="56"/>
                  </a:lnTo>
                  <a:lnTo>
                    <a:pt x="2" y="48"/>
                  </a:lnTo>
                  <a:lnTo>
                    <a:pt x="0" y="38"/>
                  </a:lnTo>
                  <a:lnTo>
                    <a:pt x="2" y="28"/>
                  </a:lnTo>
                  <a:lnTo>
                    <a:pt x="8" y="16"/>
                  </a:lnTo>
                  <a:lnTo>
                    <a:pt x="8" y="16"/>
                  </a:lnTo>
                  <a:lnTo>
                    <a:pt x="14" y="8"/>
                  </a:lnTo>
                  <a:lnTo>
                    <a:pt x="22" y="4"/>
                  </a:lnTo>
                  <a:lnTo>
                    <a:pt x="28" y="0"/>
                  </a:lnTo>
                  <a:lnTo>
                    <a:pt x="36" y="0"/>
                  </a:lnTo>
                  <a:lnTo>
                    <a:pt x="44" y="0"/>
                  </a:lnTo>
                  <a:lnTo>
                    <a:pt x="50" y="2"/>
                  </a:lnTo>
                  <a:lnTo>
                    <a:pt x="66" y="10"/>
                  </a:lnTo>
                  <a:lnTo>
                    <a:pt x="98" y="30"/>
                  </a:lnTo>
                  <a:lnTo>
                    <a:pt x="116" y="38"/>
                  </a:lnTo>
                  <a:lnTo>
                    <a:pt x="124" y="40"/>
                  </a:lnTo>
                  <a:lnTo>
                    <a:pt x="134" y="40"/>
                  </a:lnTo>
                  <a:lnTo>
                    <a:pt x="134" y="40"/>
                  </a:lnTo>
                  <a:lnTo>
                    <a:pt x="110" y="54"/>
                  </a:lnTo>
                  <a:lnTo>
                    <a:pt x="90" y="64"/>
                  </a:lnTo>
                  <a:lnTo>
                    <a:pt x="80" y="68"/>
                  </a:lnTo>
                  <a:lnTo>
                    <a:pt x="72" y="70"/>
                  </a:lnTo>
                  <a:lnTo>
                    <a:pt x="72" y="70"/>
                  </a:lnTo>
                  <a:lnTo>
                    <a:pt x="76" y="70"/>
                  </a:lnTo>
                  <a:lnTo>
                    <a:pt x="88" y="72"/>
                  </a:lnTo>
                  <a:lnTo>
                    <a:pt x="106" y="70"/>
                  </a:lnTo>
                  <a:lnTo>
                    <a:pt x="120" y="66"/>
                  </a:lnTo>
                  <a:lnTo>
                    <a:pt x="134" y="60"/>
                  </a:lnTo>
                  <a:lnTo>
                    <a:pt x="134" y="6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8" name="Freeform 46"/>
            <p:cNvSpPr>
              <a:spLocks/>
            </p:cNvSpPr>
            <p:nvPr/>
          </p:nvSpPr>
          <p:spPr bwMode="auto">
            <a:xfrm>
              <a:off x="2181726" y="453189"/>
              <a:ext cx="994611" cy="1106905"/>
            </a:xfrm>
            <a:custGeom>
              <a:avLst/>
              <a:gdLst/>
              <a:ahLst/>
              <a:cxnLst>
                <a:cxn ang="0">
                  <a:pos x="114" y="138"/>
                </a:cxn>
                <a:cxn ang="0">
                  <a:pos x="114" y="138"/>
                </a:cxn>
                <a:cxn ang="0">
                  <a:pos x="114" y="106"/>
                </a:cxn>
                <a:cxn ang="0">
                  <a:pos x="116" y="76"/>
                </a:cxn>
                <a:cxn ang="0">
                  <a:pos x="120" y="60"/>
                </a:cxn>
                <a:cxn ang="0">
                  <a:pos x="124" y="46"/>
                </a:cxn>
                <a:cxn ang="0">
                  <a:pos x="124" y="46"/>
                </a:cxn>
                <a:cxn ang="0">
                  <a:pos x="124" y="36"/>
                </a:cxn>
                <a:cxn ang="0">
                  <a:pos x="124" y="28"/>
                </a:cxn>
                <a:cxn ang="0">
                  <a:pos x="122" y="20"/>
                </a:cxn>
                <a:cxn ang="0">
                  <a:pos x="116" y="14"/>
                </a:cxn>
                <a:cxn ang="0">
                  <a:pos x="110" y="8"/>
                </a:cxn>
                <a:cxn ang="0">
                  <a:pos x="104" y="4"/>
                </a:cxn>
                <a:cxn ang="0">
                  <a:pos x="96" y="0"/>
                </a:cxn>
                <a:cxn ang="0">
                  <a:pos x="86" y="0"/>
                </a:cxn>
                <a:cxn ang="0">
                  <a:pos x="86" y="0"/>
                </a:cxn>
                <a:cxn ang="0">
                  <a:pos x="76" y="0"/>
                </a:cxn>
                <a:cxn ang="0">
                  <a:pos x="70" y="4"/>
                </a:cxn>
                <a:cxn ang="0">
                  <a:pos x="64" y="8"/>
                </a:cxn>
                <a:cxn ang="0">
                  <a:pos x="60" y="14"/>
                </a:cxn>
                <a:cxn ang="0">
                  <a:pos x="54" y="24"/>
                </a:cxn>
                <a:cxn ang="0">
                  <a:pos x="52" y="30"/>
                </a:cxn>
                <a:cxn ang="0">
                  <a:pos x="52" y="30"/>
                </a:cxn>
                <a:cxn ang="0">
                  <a:pos x="46" y="30"/>
                </a:cxn>
                <a:cxn ang="0">
                  <a:pos x="30" y="30"/>
                </a:cxn>
                <a:cxn ang="0">
                  <a:pos x="20" y="34"/>
                </a:cxn>
                <a:cxn ang="0">
                  <a:pos x="12" y="38"/>
                </a:cxn>
                <a:cxn ang="0">
                  <a:pos x="6" y="44"/>
                </a:cxn>
                <a:cxn ang="0">
                  <a:pos x="2" y="52"/>
                </a:cxn>
                <a:cxn ang="0">
                  <a:pos x="2" y="52"/>
                </a:cxn>
                <a:cxn ang="0">
                  <a:pos x="0" y="64"/>
                </a:cxn>
                <a:cxn ang="0">
                  <a:pos x="0" y="78"/>
                </a:cxn>
                <a:cxn ang="0">
                  <a:pos x="2" y="90"/>
                </a:cxn>
                <a:cxn ang="0">
                  <a:pos x="10" y="102"/>
                </a:cxn>
                <a:cxn ang="0">
                  <a:pos x="20" y="114"/>
                </a:cxn>
                <a:cxn ang="0">
                  <a:pos x="38" y="124"/>
                </a:cxn>
                <a:cxn ang="0">
                  <a:pos x="60" y="132"/>
                </a:cxn>
                <a:cxn ang="0">
                  <a:pos x="90" y="138"/>
                </a:cxn>
                <a:cxn ang="0">
                  <a:pos x="90" y="138"/>
                </a:cxn>
                <a:cxn ang="0">
                  <a:pos x="86" y="136"/>
                </a:cxn>
                <a:cxn ang="0">
                  <a:pos x="80" y="126"/>
                </a:cxn>
                <a:cxn ang="0">
                  <a:pos x="76" y="118"/>
                </a:cxn>
                <a:cxn ang="0">
                  <a:pos x="72" y="110"/>
                </a:cxn>
                <a:cxn ang="0">
                  <a:pos x="70" y="100"/>
                </a:cxn>
                <a:cxn ang="0">
                  <a:pos x="68" y="88"/>
                </a:cxn>
                <a:cxn ang="0">
                  <a:pos x="68" y="88"/>
                </a:cxn>
                <a:cxn ang="0">
                  <a:pos x="82" y="108"/>
                </a:cxn>
                <a:cxn ang="0">
                  <a:pos x="96" y="124"/>
                </a:cxn>
                <a:cxn ang="0">
                  <a:pos x="104" y="132"/>
                </a:cxn>
                <a:cxn ang="0">
                  <a:pos x="114" y="138"/>
                </a:cxn>
                <a:cxn ang="0">
                  <a:pos x="114" y="138"/>
                </a:cxn>
              </a:cxnLst>
              <a:rect l="0" t="0" r="r" b="b"/>
              <a:pathLst>
                <a:path w="124" h="138">
                  <a:moveTo>
                    <a:pt x="114" y="138"/>
                  </a:moveTo>
                  <a:lnTo>
                    <a:pt x="114" y="138"/>
                  </a:lnTo>
                  <a:lnTo>
                    <a:pt x="114" y="106"/>
                  </a:lnTo>
                  <a:lnTo>
                    <a:pt x="116" y="76"/>
                  </a:lnTo>
                  <a:lnTo>
                    <a:pt x="120" y="60"/>
                  </a:lnTo>
                  <a:lnTo>
                    <a:pt x="124" y="46"/>
                  </a:lnTo>
                  <a:lnTo>
                    <a:pt x="124" y="46"/>
                  </a:lnTo>
                  <a:lnTo>
                    <a:pt x="124" y="36"/>
                  </a:lnTo>
                  <a:lnTo>
                    <a:pt x="124" y="28"/>
                  </a:lnTo>
                  <a:lnTo>
                    <a:pt x="122" y="20"/>
                  </a:lnTo>
                  <a:lnTo>
                    <a:pt x="116" y="14"/>
                  </a:lnTo>
                  <a:lnTo>
                    <a:pt x="110" y="8"/>
                  </a:lnTo>
                  <a:lnTo>
                    <a:pt x="104" y="4"/>
                  </a:lnTo>
                  <a:lnTo>
                    <a:pt x="96" y="0"/>
                  </a:lnTo>
                  <a:lnTo>
                    <a:pt x="86" y="0"/>
                  </a:lnTo>
                  <a:lnTo>
                    <a:pt x="86" y="0"/>
                  </a:lnTo>
                  <a:lnTo>
                    <a:pt x="76" y="0"/>
                  </a:lnTo>
                  <a:lnTo>
                    <a:pt x="70" y="4"/>
                  </a:lnTo>
                  <a:lnTo>
                    <a:pt x="64" y="8"/>
                  </a:lnTo>
                  <a:lnTo>
                    <a:pt x="60" y="14"/>
                  </a:lnTo>
                  <a:lnTo>
                    <a:pt x="54" y="24"/>
                  </a:lnTo>
                  <a:lnTo>
                    <a:pt x="52" y="30"/>
                  </a:lnTo>
                  <a:lnTo>
                    <a:pt x="52" y="30"/>
                  </a:lnTo>
                  <a:lnTo>
                    <a:pt x="46" y="30"/>
                  </a:lnTo>
                  <a:lnTo>
                    <a:pt x="30" y="30"/>
                  </a:lnTo>
                  <a:lnTo>
                    <a:pt x="20" y="34"/>
                  </a:lnTo>
                  <a:lnTo>
                    <a:pt x="12" y="38"/>
                  </a:lnTo>
                  <a:lnTo>
                    <a:pt x="6" y="44"/>
                  </a:lnTo>
                  <a:lnTo>
                    <a:pt x="2" y="52"/>
                  </a:lnTo>
                  <a:lnTo>
                    <a:pt x="2" y="52"/>
                  </a:lnTo>
                  <a:lnTo>
                    <a:pt x="0" y="64"/>
                  </a:lnTo>
                  <a:lnTo>
                    <a:pt x="0" y="78"/>
                  </a:lnTo>
                  <a:lnTo>
                    <a:pt x="2" y="90"/>
                  </a:lnTo>
                  <a:lnTo>
                    <a:pt x="10" y="102"/>
                  </a:lnTo>
                  <a:lnTo>
                    <a:pt x="20" y="114"/>
                  </a:lnTo>
                  <a:lnTo>
                    <a:pt x="38" y="124"/>
                  </a:lnTo>
                  <a:lnTo>
                    <a:pt x="60" y="132"/>
                  </a:lnTo>
                  <a:lnTo>
                    <a:pt x="90" y="138"/>
                  </a:lnTo>
                  <a:lnTo>
                    <a:pt x="90" y="138"/>
                  </a:lnTo>
                  <a:lnTo>
                    <a:pt x="86" y="136"/>
                  </a:lnTo>
                  <a:lnTo>
                    <a:pt x="80" y="126"/>
                  </a:lnTo>
                  <a:lnTo>
                    <a:pt x="76" y="118"/>
                  </a:lnTo>
                  <a:lnTo>
                    <a:pt x="72" y="110"/>
                  </a:lnTo>
                  <a:lnTo>
                    <a:pt x="70" y="100"/>
                  </a:lnTo>
                  <a:lnTo>
                    <a:pt x="68" y="88"/>
                  </a:lnTo>
                  <a:lnTo>
                    <a:pt x="68" y="88"/>
                  </a:lnTo>
                  <a:lnTo>
                    <a:pt x="82" y="108"/>
                  </a:lnTo>
                  <a:lnTo>
                    <a:pt x="96" y="124"/>
                  </a:lnTo>
                  <a:lnTo>
                    <a:pt x="104" y="132"/>
                  </a:lnTo>
                  <a:lnTo>
                    <a:pt x="114" y="138"/>
                  </a:lnTo>
                  <a:lnTo>
                    <a:pt x="114" y="1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9" name="Freeform 47"/>
            <p:cNvSpPr>
              <a:spLocks/>
            </p:cNvSpPr>
            <p:nvPr/>
          </p:nvSpPr>
          <p:spPr bwMode="auto">
            <a:xfrm>
              <a:off x="2887579" y="1720516"/>
              <a:ext cx="256674" cy="256674"/>
            </a:xfrm>
            <a:custGeom>
              <a:avLst/>
              <a:gdLst/>
              <a:ahLst/>
              <a:cxnLst>
                <a:cxn ang="0">
                  <a:pos x="32" y="16"/>
                </a:cxn>
                <a:cxn ang="0">
                  <a:pos x="32" y="16"/>
                </a:cxn>
                <a:cxn ang="0">
                  <a:pos x="30" y="22"/>
                </a:cxn>
                <a:cxn ang="0">
                  <a:pos x="28" y="28"/>
                </a:cxn>
                <a:cxn ang="0">
                  <a:pos x="22" y="32"/>
                </a:cxn>
                <a:cxn ang="0">
                  <a:pos x="16" y="32"/>
                </a:cxn>
                <a:cxn ang="0">
                  <a:pos x="16" y="32"/>
                </a:cxn>
                <a:cxn ang="0">
                  <a:pos x="10" y="32"/>
                </a:cxn>
                <a:cxn ang="0">
                  <a:pos x="6" y="28"/>
                </a:cxn>
                <a:cxn ang="0">
                  <a:pos x="2" y="22"/>
                </a:cxn>
                <a:cxn ang="0">
                  <a:pos x="0" y="16"/>
                </a:cxn>
                <a:cxn ang="0">
                  <a:pos x="0" y="16"/>
                </a:cxn>
                <a:cxn ang="0">
                  <a:pos x="2" y="10"/>
                </a:cxn>
                <a:cxn ang="0">
                  <a:pos x="6" y="4"/>
                </a:cxn>
                <a:cxn ang="0">
                  <a:pos x="10" y="0"/>
                </a:cxn>
                <a:cxn ang="0">
                  <a:pos x="16" y="0"/>
                </a:cxn>
                <a:cxn ang="0">
                  <a:pos x="16" y="0"/>
                </a:cxn>
                <a:cxn ang="0">
                  <a:pos x="22" y="0"/>
                </a:cxn>
                <a:cxn ang="0">
                  <a:pos x="28" y="4"/>
                </a:cxn>
                <a:cxn ang="0">
                  <a:pos x="30" y="10"/>
                </a:cxn>
                <a:cxn ang="0">
                  <a:pos x="32" y="16"/>
                </a:cxn>
                <a:cxn ang="0">
                  <a:pos x="32" y="16"/>
                </a:cxn>
              </a:cxnLst>
              <a:rect l="0" t="0" r="r" b="b"/>
              <a:pathLst>
                <a:path w="32" h="32">
                  <a:moveTo>
                    <a:pt x="32" y="16"/>
                  </a:moveTo>
                  <a:lnTo>
                    <a:pt x="32" y="16"/>
                  </a:lnTo>
                  <a:lnTo>
                    <a:pt x="30" y="22"/>
                  </a:lnTo>
                  <a:lnTo>
                    <a:pt x="28" y="28"/>
                  </a:lnTo>
                  <a:lnTo>
                    <a:pt x="22"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2" y="0"/>
                  </a:lnTo>
                  <a:lnTo>
                    <a:pt x="28" y="4"/>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0" name="Freeform 48"/>
            <p:cNvSpPr>
              <a:spLocks/>
            </p:cNvSpPr>
            <p:nvPr/>
          </p:nvSpPr>
          <p:spPr bwMode="auto">
            <a:xfrm>
              <a:off x="577516" y="2699084"/>
              <a:ext cx="272716" cy="256674"/>
            </a:xfrm>
            <a:custGeom>
              <a:avLst/>
              <a:gdLst/>
              <a:ahLst/>
              <a:cxnLst>
                <a:cxn ang="0">
                  <a:pos x="2" y="32"/>
                </a:cxn>
                <a:cxn ang="0">
                  <a:pos x="2" y="32"/>
                </a:cxn>
                <a:cxn ang="0">
                  <a:pos x="6" y="32"/>
                </a:cxn>
                <a:cxn ang="0">
                  <a:pos x="18" y="32"/>
                </a:cxn>
                <a:cxn ang="0">
                  <a:pos x="18" y="32"/>
                </a:cxn>
                <a:cxn ang="0">
                  <a:pos x="26" y="32"/>
                </a:cxn>
                <a:cxn ang="0">
                  <a:pos x="30" y="28"/>
                </a:cxn>
                <a:cxn ang="0">
                  <a:pos x="34" y="22"/>
                </a:cxn>
                <a:cxn ang="0">
                  <a:pos x="34" y="18"/>
                </a:cxn>
                <a:cxn ang="0">
                  <a:pos x="34" y="18"/>
                </a:cxn>
                <a:cxn ang="0">
                  <a:pos x="32" y="16"/>
                </a:cxn>
                <a:cxn ang="0">
                  <a:pos x="28" y="14"/>
                </a:cxn>
                <a:cxn ang="0">
                  <a:pos x="26" y="14"/>
                </a:cxn>
                <a:cxn ang="0">
                  <a:pos x="26" y="14"/>
                </a:cxn>
                <a:cxn ang="0">
                  <a:pos x="26" y="8"/>
                </a:cxn>
                <a:cxn ang="0">
                  <a:pos x="26" y="2"/>
                </a:cxn>
                <a:cxn ang="0">
                  <a:pos x="24" y="0"/>
                </a:cxn>
                <a:cxn ang="0">
                  <a:pos x="20" y="0"/>
                </a:cxn>
                <a:cxn ang="0">
                  <a:pos x="20" y="0"/>
                </a:cxn>
                <a:cxn ang="0">
                  <a:pos x="14" y="0"/>
                </a:cxn>
                <a:cxn ang="0">
                  <a:pos x="10" y="0"/>
                </a:cxn>
                <a:cxn ang="0">
                  <a:pos x="8" y="2"/>
                </a:cxn>
                <a:cxn ang="0">
                  <a:pos x="4" y="6"/>
                </a:cxn>
                <a:cxn ang="0">
                  <a:pos x="2" y="12"/>
                </a:cxn>
                <a:cxn ang="0">
                  <a:pos x="0" y="28"/>
                </a:cxn>
                <a:cxn ang="0">
                  <a:pos x="0" y="28"/>
                </a:cxn>
                <a:cxn ang="0">
                  <a:pos x="4" y="24"/>
                </a:cxn>
                <a:cxn ang="0">
                  <a:pos x="8" y="20"/>
                </a:cxn>
                <a:cxn ang="0">
                  <a:pos x="14" y="20"/>
                </a:cxn>
                <a:cxn ang="0">
                  <a:pos x="14" y="20"/>
                </a:cxn>
                <a:cxn ang="0">
                  <a:pos x="8" y="22"/>
                </a:cxn>
                <a:cxn ang="0">
                  <a:pos x="4" y="26"/>
                </a:cxn>
                <a:cxn ang="0">
                  <a:pos x="2" y="32"/>
                </a:cxn>
                <a:cxn ang="0">
                  <a:pos x="2" y="32"/>
                </a:cxn>
              </a:cxnLst>
              <a:rect l="0" t="0" r="r" b="b"/>
              <a:pathLst>
                <a:path w="34" h="32">
                  <a:moveTo>
                    <a:pt x="2" y="32"/>
                  </a:moveTo>
                  <a:lnTo>
                    <a:pt x="2" y="32"/>
                  </a:lnTo>
                  <a:lnTo>
                    <a:pt x="6" y="32"/>
                  </a:lnTo>
                  <a:lnTo>
                    <a:pt x="18" y="32"/>
                  </a:lnTo>
                  <a:lnTo>
                    <a:pt x="18" y="32"/>
                  </a:lnTo>
                  <a:lnTo>
                    <a:pt x="26" y="32"/>
                  </a:lnTo>
                  <a:lnTo>
                    <a:pt x="30" y="28"/>
                  </a:lnTo>
                  <a:lnTo>
                    <a:pt x="34" y="22"/>
                  </a:lnTo>
                  <a:lnTo>
                    <a:pt x="34" y="18"/>
                  </a:lnTo>
                  <a:lnTo>
                    <a:pt x="34" y="18"/>
                  </a:lnTo>
                  <a:lnTo>
                    <a:pt x="32" y="16"/>
                  </a:lnTo>
                  <a:lnTo>
                    <a:pt x="28" y="14"/>
                  </a:lnTo>
                  <a:lnTo>
                    <a:pt x="26" y="14"/>
                  </a:lnTo>
                  <a:lnTo>
                    <a:pt x="26" y="14"/>
                  </a:lnTo>
                  <a:lnTo>
                    <a:pt x="26" y="8"/>
                  </a:lnTo>
                  <a:lnTo>
                    <a:pt x="26" y="2"/>
                  </a:lnTo>
                  <a:lnTo>
                    <a:pt x="24" y="0"/>
                  </a:lnTo>
                  <a:lnTo>
                    <a:pt x="20" y="0"/>
                  </a:lnTo>
                  <a:lnTo>
                    <a:pt x="20" y="0"/>
                  </a:lnTo>
                  <a:lnTo>
                    <a:pt x="14" y="0"/>
                  </a:lnTo>
                  <a:lnTo>
                    <a:pt x="10" y="0"/>
                  </a:lnTo>
                  <a:lnTo>
                    <a:pt x="8" y="2"/>
                  </a:lnTo>
                  <a:lnTo>
                    <a:pt x="4" y="6"/>
                  </a:lnTo>
                  <a:lnTo>
                    <a:pt x="2" y="12"/>
                  </a:lnTo>
                  <a:lnTo>
                    <a:pt x="0" y="28"/>
                  </a:lnTo>
                  <a:lnTo>
                    <a:pt x="0" y="28"/>
                  </a:lnTo>
                  <a:lnTo>
                    <a:pt x="4" y="24"/>
                  </a:lnTo>
                  <a:lnTo>
                    <a:pt x="8" y="20"/>
                  </a:lnTo>
                  <a:lnTo>
                    <a:pt x="14" y="20"/>
                  </a:lnTo>
                  <a:lnTo>
                    <a:pt x="14" y="20"/>
                  </a:lnTo>
                  <a:lnTo>
                    <a:pt x="8" y="22"/>
                  </a:lnTo>
                  <a:lnTo>
                    <a:pt x="4" y="26"/>
                  </a:lnTo>
                  <a:lnTo>
                    <a:pt x="2" y="32"/>
                  </a:lnTo>
                  <a:lnTo>
                    <a:pt x="2" y="3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1" name="Freeform 49"/>
            <p:cNvSpPr>
              <a:spLocks/>
            </p:cNvSpPr>
            <p:nvPr/>
          </p:nvSpPr>
          <p:spPr bwMode="auto">
            <a:xfrm>
              <a:off x="561474" y="2971800"/>
              <a:ext cx="272716" cy="288758"/>
            </a:xfrm>
            <a:custGeom>
              <a:avLst/>
              <a:gdLst/>
              <a:ahLst/>
              <a:cxnLst>
                <a:cxn ang="0">
                  <a:pos x="32" y="8"/>
                </a:cxn>
                <a:cxn ang="0">
                  <a:pos x="32" y="8"/>
                </a:cxn>
                <a:cxn ang="0">
                  <a:pos x="34" y="14"/>
                </a:cxn>
                <a:cxn ang="0">
                  <a:pos x="32" y="18"/>
                </a:cxn>
                <a:cxn ang="0">
                  <a:pos x="28" y="22"/>
                </a:cxn>
                <a:cxn ang="0">
                  <a:pos x="24" y="22"/>
                </a:cxn>
                <a:cxn ang="0">
                  <a:pos x="24" y="22"/>
                </a:cxn>
                <a:cxn ang="0">
                  <a:pos x="24" y="28"/>
                </a:cxn>
                <a:cxn ang="0">
                  <a:pos x="24" y="32"/>
                </a:cxn>
                <a:cxn ang="0">
                  <a:pos x="20" y="36"/>
                </a:cxn>
                <a:cxn ang="0">
                  <a:pos x="20" y="36"/>
                </a:cxn>
                <a:cxn ang="0">
                  <a:pos x="14" y="36"/>
                </a:cxn>
                <a:cxn ang="0">
                  <a:pos x="10" y="34"/>
                </a:cxn>
                <a:cxn ang="0">
                  <a:pos x="8" y="30"/>
                </a:cxn>
                <a:cxn ang="0">
                  <a:pos x="8" y="26"/>
                </a:cxn>
                <a:cxn ang="0">
                  <a:pos x="4" y="14"/>
                </a:cxn>
                <a:cxn ang="0">
                  <a:pos x="4" y="10"/>
                </a:cxn>
                <a:cxn ang="0">
                  <a:pos x="0" y="6"/>
                </a:cxn>
                <a:cxn ang="0">
                  <a:pos x="0" y="6"/>
                </a:cxn>
                <a:cxn ang="0">
                  <a:pos x="6" y="8"/>
                </a:cxn>
                <a:cxn ang="0">
                  <a:pos x="12" y="10"/>
                </a:cxn>
                <a:cxn ang="0">
                  <a:pos x="18" y="14"/>
                </a:cxn>
                <a:cxn ang="0">
                  <a:pos x="18" y="14"/>
                </a:cxn>
                <a:cxn ang="0">
                  <a:pos x="14" y="10"/>
                </a:cxn>
                <a:cxn ang="0">
                  <a:pos x="10" y="6"/>
                </a:cxn>
                <a:cxn ang="0">
                  <a:pos x="2" y="4"/>
                </a:cxn>
                <a:cxn ang="0">
                  <a:pos x="2" y="4"/>
                </a:cxn>
                <a:cxn ang="0">
                  <a:pos x="6" y="2"/>
                </a:cxn>
                <a:cxn ang="0">
                  <a:pos x="14" y="0"/>
                </a:cxn>
                <a:cxn ang="0">
                  <a:pos x="26" y="2"/>
                </a:cxn>
                <a:cxn ang="0">
                  <a:pos x="30" y="4"/>
                </a:cxn>
                <a:cxn ang="0">
                  <a:pos x="32" y="8"/>
                </a:cxn>
                <a:cxn ang="0">
                  <a:pos x="32" y="8"/>
                </a:cxn>
              </a:cxnLst>
              <a:rect l="0" t="0" r="r" b="b"/>
              <a:pathLst>
                <a:path w="34" h="36">
                  <a:moveTo>
                    <a:pt x="32" y="8"/>
                  </a:moveTo>
                  <a:lnTo>
                    <a:pt x="32" y="8"/>
                  </a:lnTo>
                  <a:lnTo>
                    <a:pt x="34" y="14"/>
                  </a:lnTo>
                  <a:lnTo>
                    <a:pt x="32" y="18"/>
                  </a:lnTo>
                  <a:lnTo>
                    <a:pt x="28" y="22"/>
                  </a:lnTo>
                  <a:lnTo>
                    <a:pt x="24" y="22"/>
                  </a:lnTo>
                  <a:lnTo>
                    <a:pt x="24" y="22"/>
                  </a:lnTo>
                  <a:lnTo>
                    <a:pt x="24" y="28"/>
                  </a:lnTo>
                  <a:lnTo>
                    <a:pt x="24" y="32"/>
                  </a:lnTo>
                  <a:lnTo>
                    <a:pt x="20" y="36"/>
                  </a:lnTo>
                  <a:lnTo>
                    <a:pt x="20" y="36"/>
                  </a:lnTo>
                  <a:lnTo>
                    <a:pt x="14" y="36"/>
                  </a:lnTo>
                  <a:lnTo>
                    <a:pt x="10" y="34"/>
                  </a:lnTo>
                  <a:lnTo>
                    <a:pt x="8" y="30"/>
                  </a:lnTo>
                  <a:lnTo>
                    <a:pt x="8" y="26"/>
                  </a:lnTo>
                  <a:lnTo>
                    <a:pt x="4" y="14"/>
                  </a:lnTo>
                  <a:lnTo>
                    <a:pt x="4" y="10"/>
                  </a:lnTo>
                  <a:lnTo>
                    <a:pt x="0" y="6"/>
                  </a:lnTo>
                  <a:lnTo>
                    <a:pt x="0" y="6"/>
                  </a:lnTo>
                  <a:lnTo>
                    <a:pt x="6" y="8"/>
                  </a:lnTo>
                  <a:lnTo>
                    <a:pt x="12" y="10"/>
                  </a:lnTo>
                  <a:lnTo>
                    <a:pt x="18" y="14"/>
                  </a:lnTo>
                  <a:lnTo>
                    <a:pt x="18" y="14"/>
                  </a:lnTo>
                  <a:lnTo>
                    <a:pt x="14" y="10"/>
                  </a:lnTo>
                  <a:lnTo>
                    <a:pt x="10" y="6"/>
                  </a:lnTo>
                  <a:lnTo>
                    <a:pt x="2" y="4"/>
                  </a:lnTo>
                  <a:lnTo>
                    <a:pt x="2" y="4"/>
                  </a:lnTo>
                  <a:lnTo>
                    <a:pt x="6" y="2"/>
                  </a:lnTo>
                  <a:lnTo>
                    <a:pt x="14" y="0"/>
                  </a:lnTo>
                  <a:lnTo>
                    <a:pt x="26" y="2"/>
                  </a:lnTo>
                  <a:lnTo>
                    <a:pt x="30" y="4"/>
                  </a:lnTo>
                  <a:lnTo>
                    <a:pt x="32" y="8"/>
                  </a:lnTo>
                  <a:lnTo>
                    <a:pt x="3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2" name="Freeform 50"/>
            <p:cNvSpPr>
              <a:spLocks/>
            </p:cNvSpPr>
            <p:nvPr/>
          </p:nvSpPr>
          <p:spPr bwMode="auto">
            <a:xfrm>
              <a:off x="320842" y="3035968"/>
              <a:ext cx="272716" cy="272716"/>
            </a:xfrm>
            <a:custGeom>
              <a:avLst/>
              <a:gdLst/>
              <a:ahLst/>
              <a:cxnLst>
                <a:cxn ang="0">
                  <a:pos x="26" y="2"/>
                </a:cxn>
                <a:cxn ang="0">
                  <a:pos x="26" y="2"/>
                </a:cxn>
                <a:cxn ang="0">
                  <a:pos x="30" y="6"/>
                </a:cxn>
                <a:cxn ang="0">
                  <a:pos x="32" y="12"/>
                </a:cxn>
                <a:cxn ang="0">
                  <a:pos x="34" y="20"/>
                </a:cxn>
                <a:cxn ang="0">
                  <a:pos x="34" y="20"/>
                </a:cxn>
                <a:cxn ang="0">
                  <a:pos x="34" y="26"/>
                </a:cxn>
                <a:cxn ang="0">
                  <a:pos x="32" y="30"/>
                </a:cxn>
                <a:cxn ang="0">
                  <a:pos x="28" y="34"/>
                </a:cxn>
                <a:cxn ang="0">
                  <a:pos x="22" y="34"/>
                </a:cxn>
                <a:cxn ang="0">
                  <a:pos x="22" y="34"/>
                </a:cxn>
                <a:cxn ang="0">
                  <a:pos x="18" y="34"/>
                </a:cxn>
                <a:cxn ang="0">
                  <a:pos x="16" y="32"/>
                </a:cxn>
                <a:cxn ang="0">
                  <a:pos x="14" y="28"/>
                </a:cxn>
                <a:cxn ang="0">
                  <a:pos x="14" y="28"/>
                </a:cxn>
                <a:cxn ang="0">
                  <a:pos x="8" y="30"/>
                </a:cxn>
                <a:cxn ang="0">
                  <a:pos x="4" y="28"/>
                </a:cxn>
                <a:cxn ang="0">
                  <a:pos x="2" y="26"/>
                </a:cxn>
                <a:cxn ang="0">
                  <a:pos x="2" y="26"/>
                </a:cxn>
                <a:cxn ang="0">
                  <a:pos x="0" y="20"/>
                </a:cxn>
                <a:cxn ang="0">
                  <a:pos x="2" y="16"/>
                </a:cxn>
                <a:cxn ang="0">
                  <a:pos x="4" y="12"/>
                </a:cxn>
                <a:cxn ang="0">
                  <a:pos x="8" y="10"/>
                </a:cxn>
                <a:cxn ang="0">
                  <a:pos x="18" y="4"/>
                </a:cxn>
                <a:cxn ang="0">
                  <a:pos x="20" y="2"/>
                </a:cxn>
                <a:cxn ang="0">
                  <a:pos x="22" y="0"/>
                </a:cxn>
                <a:cxn ang="0">
                  <a:pos x="22" y="0"/>
                </a:cxn>
                <a:cxn ang="0">
                  <a:pos x="24" y="4"/>
                </a:cxn>
                <a:cxn ang="0">
                  <a:pos x="22" y="10"/>
                </a:cxn>
                <a:cxn ang="0">
                  <a:pos x="20" y="16"/>
                </a:cxn>
                <a:cxn ang="0">
                  <a:pos x="20" y="16"/>
                </a:cxn>
                <a:cxn ang="0">
                  <a:pos x="24" y="12"/>
                </a:cxn>
                <a:cxn ang="0">
                  <a:pos x="26" y="8"/>
                </a:cxn>
                <a:cxn ang="0">
                  <a:pos x="26" y="2"/>
                </a:cxn>
                <a:cxn ang="0">
                  <a:pos x="26" y="2"/>
                </a:cxn>
              </a:cxnLst>
              <a:rect l="0" t="0" r="r" b="b"/>
              <a:pathLst>
                <a:path w="34" h="34">
                  <a:moveTo>
                    <a:pt x="26" y="2"/>
                  </a:moveTo>
                  <a:lnTo>
                    <a:pt x="26" y="2"/>
                  </a:lnTo>
                  <a:lnTo>
                    <a:pt x="30" y="6"/>
                  </a:lnTo>
                  <a:lnTo>
                    <a:pt x="32" y="12"/>
                  </a:lnTo>
                  <a:lnTo>
                    <a:pt x="34" y="20"/>
                  </a:lnTo>
                  <a:lnTo>
                    <a:pt x="34" y="20"/>
                  </a:lnTo>
                  <a:lnTo>
                    <a:pt x="34" y="26"/>
                  </a:lnTo>
                  <a:lnTo>
                    <a:pt x="32" y="30"/>
                  </a:lnTo>
                  <a:lnTo>
                    <a:pt x="28" y="34"/>
                  </a:lnTo>
                  <a:lnTo>
                    <a:pt x="22" y="34"/>
                  </a:lnTo>
                  <a:lnTo>
                    <a:pt x="22" y="34"/>
                  </a:lnTo>
                  <a:lnTo>
                    <a:pt x="18" y="34"/>
                  </a:lnTo>
                  <a:lnTo>
                    <a:pt x="16" y="32"/>
                  </a:lnTo>
                  <a:lnTo>
                    <a:pt x="14" y="28"/>
                  </a:lnTo>
                  <a:lnTo>
                    <a:pt x="14" y="28"/>
                  </a:lnTo>
                  <a:lnTo>
                    <a:pt x="8" y="30"/>
                  </a:lnTo>
                  <a:lnTo>
                    <a:pt x="4" y="28"/>
                  </a:lnTo>
                  <a:lnTo>
                    <a:pt x="2" y="26"/>
                  </a:lnTo>
                  <a:lnTo>
                    <a:pt x="2" y="26"/>
                  </a:lnTo>
                  <a:lnTo>
                    <a:pt x="0" y="20"/>
                  </a:lnTo>
                  <a:lnTo>
                    <a:pt x="2" y="16"/>
                  </a:lnTo>
                  <a:lnTo>
                    <a:pt x="4" y="12"/>
                  </a:lnTo>
                  <a:lnTo>
                    <a:pt x="8" y="10"/>
                  </a:lnTo>
                  <a:lnTo>
                    <a:pt x="18" y="4"/>
                  </a:lnTo>
                  <a:lnTo>
                    <a:pt x="20" y="2"/>
                  </a:lnTo>
                  <a:lnTo>
                    <a:pt x="22" y="0"/>
                  </a:lnTo>
                  <a:lnTo>
                    <a:pt x="22" y="0"/>
                  </a:lnTo>
                  <a:lnTo>
                    <a:pt x="24" y="4"/>
                  </a:lnTo>
                  <a:lnTo>
                    <a:pt x="22" y="10"/>
                  </a:lnTo>
                  <a:lnTo>
                    <a:pt x="20" y="16"/>
                  </a:lnTo>
                  <a:lnTo>
                    <a:pt x="20" y="16"/>
                  </a:lnTo>
                  <a:lnTo>
                    <a:pt x="24" y="12"/>
                  </a:lnTo>
                  <a:lnTo>
                    <a:pt x="26" y="8"/>
                  </a:lnTo>
                  <a:lnTo>
                    <a:pt x="26" y="2"/>
                  </a:lnTo>
                  <a:lnTo>
                    <a:pt x="26"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3" name="Freeform 51"/>
            <p:cNvSpPr>
              <a:spLocks/>
            </p:cNvSpPr>
            <p:nvPr/>
          </p:nvSpPr>
          <p:spPr bwMode="auto">
            <a:xfrm>
              <a:off x="192505" y="2843463"/>
              <a:ext cx="272716" cy="304800"/>
            </a:xfrm>
            <a:custGeom>
              <a:avLst/>
              <a:gdLst/>
              <a:ahLst/>
              <a:cxnLst>
                <a:cxn ang="0">
                  <a:pos x="34" y="18"/>
                </a:cxn>
                <a:cxn ang="0">
                  <a:pos x="34" y="18"/>
                </a:cxn>
                <a:cxn ang="0">
                  <a:pos x="26" y="28"/>
                </a:cxn>
                <a:cxn ang="0">
                  <a:pos x="20" y="34"/>
                </a:cxn>
                <a:cxn ang="0">
                  <a:pos x="16" y="36"/>
                </a:cxn>
                <a:cxn ang="0">
                  <a:pos x="12" y="38"/>
                </a:cxn>
                <a:cxn ang="0">
                  <a:pos x="12" y="38"/>
                </a:cxn>
                <a:cxn ang="0">
                  <a:pos x="8" y="36"/>
                </a:cxn>
                <a:cxn ang="0">
                  <a:pos x="4" y="36"/>
                </a:cxn>
                <a:cxn ang="0">
                  <a:pos x="0" y="30"/>
                </a:cxn>
                <a:cxn ang="0">
                  <a:pos x="0" y="24"/>
                </a:cxn>
                <a:cxn ang="0">
                  <a:pos x="0" y="22"/>
                </a:cxn>
                <a:cxn ang="0">
                  <a:pos x="4" y="20"/>
                </a:cxn>
                <a:cxn ang="0">
                  <a:pos x="4" y="20"/>
                </a:cxn>
                <a:cxn ang="0">
                  <a:pos x="0" y="14"/>
                </a:cxn>
                <a:cxn ang="0">
                  <a:pos x="0" y="10"/>
                </a:cxn>
                <a:cxn ang="0">
                  <a:pos x="2" y="4"/>
                </a:cxn>
                <a:cxn ang="0">
                  <a:pos x="2" y="4"/>
                </a:cxn>
                <a:cxn ang="0">
                  <a:pos x="6" y="2"/>
                </a:cxn>
                <a:cxn ang="0">
                  <a:pos x="10" y="0"/>
                </a:cxn>
                <a:cxn ang="0">
                  <a:pos x="14" y="2"/>
                </a:cxn>
                <a:cxn ang="0">
                  <a:pos x="18" y="4"/>
                </a:cxn>
                <a:cxn ang="0">
                  <a:pos x="26" y="10"/>
                </a:cxn>
                <a:cxn ang="0">
                  <a:pos x="30" y="12"/>
                </a:cxn>
                <a:cxn ang="0">
                  <a:pos x="34" y="14"/>
                </a:cxn>
                <a:cxn ang="0">
                  <a:pos x="34" y="14"/>
                </a:cxn>
                <a:cxn ang="0">
                  <a:pos x="28" y="16"/>
                </a:cxn>
                <a:cxn ang="0">
                  <a:pos x="22" y="18"/>
                </a:cxn>
                <a:cxn ang="0">
                  <a:pos x="16" y="20"/>
                </a:cxn>
                <a:cxn ang="0">
                  <a:pos x="16" y="20"/>
                </a:cxn>
                <a:cxn ang="0">
                  <a:pos x="20" y="20"/>
                </a:cxn>
                <a:cxn ang="0">
                  <a:pos x="26" y="20"/>
                </a:cxn>
                <a:cxn ang="0">
                  <a:pos x="34" y="18"/>
                </a:cxn>
                <a:cxn ang="0">
                  <a:pos x="34" y="18"/>
                </a:cxn>
              </a:cxnLst>
              <a:rect l="0" t="0" r="r" b="b"/>
              <a:pathLst>
                <a:path w="34" h="38">
                  <a:moveTo>
                    <a:pt x="34" y="18"/>
                  </a:moveTo>
                  <a:lnTo>
                    <a:pt x="34" y="18"/>
                  </a:lnTo>
                  <a:lnTo>
                    <a:pt x="26" y="28"/>
                  </a:lnTo>
                  <a:lnTo>
                    <a:pt x="20" y="34"/>
                  </a:lnTo>
                  <a:lnTo>
                    <a:pt x="16" y="36"/>
                  </a:lnTo>
                  <a:lnTo>
                    <a:pt x="12" y="38"/>
                  </a:lnTo>
                  <a:lnTo>
                    <a:pt x="12" y="38"/>
                  </a:lnTo>
                  <a:lnTo>
                    <a:pt x="8" y="36"/>
                  </a:lnTo>
                  <a:lnTo>
                    <a:pt x="4" y="36"/>
                  </a:lnTo>
                  <a:lnTo>
                    <a:pt x="0" y="30"/>
                  </a:lnTo>
                  <a:lnTo>
                    <a:pt x="0" y="24"/>
                  </a:lnTo>
                  <a:lnTo>
                    <a:pt x="0" y="22"/>
                  </a:lnTo>
                  <a:lnTo>
                    <a:pt x="4" y="20"/>
                  </a:lnTo>
                  <a:lnTo>
                    <a:pt x="4" y="20"/>
                  </a:lnTo>
                  <a:lnTo>
                    <a:pt x="0" y="14"/>
                  </a:lnTo>
                  <a:lnTo>
                    <a:pt x="0" y="10"/>
                  </a:lnTo>
                  <a:lnTo>
                    <a:pt x="2" y="4"/>
                  </a:lnTo>
                  <a:lnTo>
                    <a:pt x="2" y="4"/>
                  </a:lnTo>
                  <a:lnTo>
                    <a:pt x="6" y="2"/>
                  </a:lnTo>
                  <a:lnTo>
                    <a:pt x="10" y="0"/>
                  </a:lnTo>
                  <a:lnTo>
                    <a:pt x="14" y="2"/>
                  </a:lnTo>
                  <a:lnTo>
                    <a:pt x="18" y="4"/>
                  </a:lnTo>
                  <a:lnTo>
                    <a:pt x="26" y="10"/>
                  </a:lnTo>
                  <a:lnTo>
                    <a:pt x="30" y="12"/>
                  </a:lnTo>
                  <a:lnTo>
                    <a:pt x="34" y="14"/>
                  </a:lnTo>
                  <a:lnTo>
                    <a:pt x="34" y="14"/>
                  </a:lnTo>
                  <a:lnTo>
                    <a:pt x="28" y="16"/>
                  </a:lnTo>
                  <a:lnTo>
                    <a:pt x="22" y="18"/>
                  </a:lnTo>
                  <a:lnTo>
                    <a:pt x="16" y="20"/>
                  </a:lnTo>
                  <a:lnTo>
                    <a:pt x="16" y="20"/>
                  </a:lnTo>
                  <a:lnTo>
                    <a:pt x="20" y="20"/>
                  </a:lnTo>
                  <a:lnTo>
                    <a:pt x="26" y="20"/>
                  </a:lnTo>
                  <a:lnTo>
                    <a:pt x="34" y="18"/>
                  </a:lnTo>
                  <a:lnTo>
                    <a:pt x="34"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4" name="Freeform 52"/>
            <p:cNvSpPr>
              <a:spLocks/>
            </p:cNvSpPr>
            <p:nvPr/>
          </p:nvSpPr>
          <p:spPr bwMode="auto">
            <a:xfrm>
              <a:off x="336884" y="2602832"/>
              <a:ext cx="272716" cy="288758"/>
            </a:xfrm>
            <a:custGeom>
              <a:avLst/>
              <a:gdLst/>
              <a:ahLst/>
              <a:cxnLst>
                <a:cxn ang="0">
                  <a:pos x="26" y="36"/>
                </a:cxn>
                <a:cxn ang="0">
                  <a:pos x="26" y="36"/>
                </a:cxn>
                <a:cxn ang="0">
                  <a:pos x="28" y="28"/>
                </a:cxn>
                <a:cxn ang="0">
                  <a:pos x="34" y="14"/>
                </a:cxn>
                <a:cxn ang="0">
                  <a:pos x="34" y="14"/>
                </a:cxn>
                <a:cxn ang="0">
                  <a:pos x="34" y="8"/>
                </a:cxn>
                <a:cxn ang="0">
                  <a:pos x="32" y="4"/>
                </a:cxn>
                <a:cxn ang="0">
                  <a:pos x="30" y="2"/>
                </a:cxn>
                <a:cxn ang="0">
                  <a:pos x="26" y="0"/>
                </a:cxn>
                <a:cxn ang="0">
                  <a:pos x="26" y="0"/>
                </a:cxn>
                <a:cxn ang="0">
                  <a:pos x="22" y="2"/>
                </a:cxn>
                <a:cxn ang="0">
                  <a:pos x="18" y="4"/>
                </a:cxn>
                <a:cxn ang="0">
                  <a:pos x="16" y="8"/>
                </a:cxn>
                <a:cxn ang="0">
                  <a:pos x="16" y="8"/>
                </a:cxn>
                <a:cxn ang="0">
                  <a:pos x="10" y="8"/>
                </a:cxn>
                <a:cxn ang="0">
                  <a:pos x="6" y="8"/>
                </a:cxn>
                <a:cxn ang="0">
                  <a:pos x="2" y="12"/>
                </a:cxn>
                <a:cxn ang="0">
                  <a:pos x="2" y="12"/>
                </a:cxn>
                <a:cxn ang="0">
                  <a:pos x="0" y="18"/>
                </a:cxn>
                <a:cxn ang="0">
                  <a:pos x="2" y="26"/>
                </a:cxn>
                <a:cxn ang="0">
                  <a:pos x="8" y="32"/>
                </a:cxn>
                <a:cxn ang="0">
                  <a:pos x="20" y="36"/>
                </a:cxn>
                <a:cxn ang="0">
                  <a:pos x="20" y="36"/>
                </a:cxn>
                <a:cxn ang="0">
                  <a:pos x="18" y="32"/>
                </a:cxn>
                <a:cxn ang="0">
                  <a:pos x="18" y="28"/>
                </a:cxn>
                <a:cxn ang="0">
                  <a:pos x="18" y="22"/>
                </a:cxn>
                <a:cxn ang="0">
                  <a:pos x="18" y="22"/>
                </a:cxn>
                <a:cxn ang="0">
                  <a:pos x="20" y="28"/>
                </a:cxn>
                <a:cxn ang="0">
                  <a:pos x="24" y="32"/>
                </a:cxn>
                <a:cxn ang="0">
                  <a:pos x="26" y="36"/>
                </a:cxn>
                <a:cxn ang="0">
                  <a:pos x="26" y="36"/>
                </a:cxn>
              </a:cxnLst>
              <a:rect l="0" t="0" r="r" b="b"/>
              <a:pathLst>
                <a:path w="34" h="36">
                  <a:moveTo>
                    <a:pt x="26" y="36"/>
                  </a:moveTo>
                  <a:lnTo>
                    <a:pt x="26" y="36"/>
                  </a:lnTo>
                  <a:lnTo>
                    <a:pt x="28" y="28"/>
                  </a:lnTo>
                  <a:lnTo>
                    <a:pt x="34" y="14"/>
                  </a:lnTo>
                  <a:lnTo>
                    <a:pt x="34" y="14"/>
                  </a:lnTo>
                  <a:lnTo>
                    <a:pt x="34" y="8"/>
                  </a:lnTo>
                  <a:lnTo>
                    <a:pt x="32" y="4"/>
                  </a:lnTo>
                  <a:lnTo>
                    <a:pt x="30" y="2"/>
                  </a:lnTo>
                  <a:lnTo>
                    <a:pt x="26" y="0"/>
                  </a:lnTo>
                  <a:lnTo>
                    <a:pt x="26" y="0"/>
                  </a:lnTo>
                  <a:lnTo>
                    <a:pt x="22" y="2"/>
                  </a:lnTo>
                  <a:lnTo>
                    <a:pt x="18" y="4"/>
                  </a:lnTo>
                  <a:lnTo>
                    <a:pt x="16" y="8"/>
                  </a:lnTo>
                  <a:lnTo>
                    <a:pt x="16" y="8"/>
                  </a:lnTo>
                  <a:lnTo>
                    <a:pt x="10" y="8"/>
                  </a:lnTo>
                  <a:lnTo>
                    <a:pt x="6" y="8"/>
                  </a:lnTo>
                  <a:lnTo>
                    <a:pt x="2" y="12"/>
                  </a:lnTo>
                  <a:lnTo>
                    <a:pt x="2" y="12"/>
                  </a:lnTo>
                  <a:lnTo>
                    <a:pt x="0" y="18"/>
                  </a:lnTo>
                  <a:lnTo>
                    <a:pt x="2" y="26"/>
                  </a:lnTo>
                  <a:lnTo>
                    <a:pt x="8" y="32"/>
                  </a:lnTo>
                  <a:lnTo>
                    <a:pt x="20" y="36"/>
                  </a:lnTo>
                  <a:lnTo>
                    <a:pt x="20" y="36"/>
                  </a:lnTo>
                  <a:lnTo>
                    <a:pt x="18" y="32"/>
                  </a:lnTo>
                  <a:lnTo>
                    <a:pt x="18" y="28"/>
                  </a:lnTo>
                  <a:lnTo>
                    <a:pt x="18" y="22"/>
                  </a:lnTo>
                  <a:lnTo>
                    <a:pt x="18" y="22"/>
                  </a:lnTo>
                  <a:lnTo>
                    <a:pt x="20" y="28"/>
                  </a:lnTo>
                  <a:lnTo>
                    <a:pt x="24" y="32"/>
                  </a:lnTo>
                  <a:lnTo>
                    <a:pt x="26" y="36"/>
                  </a:lnTo>
                  <a:lnTo>
                    <a:pt x="26"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5" name="Freeform 53"/>
            <p:cNvSpPr>
              <a:spLocks/>
            </p:cNvSpPr>
            <p:nvPr/>
          </p:nvSpPr>
          <p:spPr bwMode="auto">
            <a:xfrm>
              <a:off x="481263" y="2939716"/>
              <a:ext cx="64168" cy="64168"/>
            </a:xfrm>
            <a:custGeom>
              <a:avLst/>
              <a:gdLst/>
              <a:ahLst/>
              <a:cxnLst>
                <a:cxn ang="0">
                  <a:pos x="8" y="4"/>
                </a:cxn>
                <a:cxn ang="0">
                  <a:pos x="8" y="4"/>
                </a:cxn>
                <a:cxn ang="0">
                  <a:pos x="8" y="8"/>
                </a:cxn>
                <a:cxn ang="0">
                  <a:pos x="4" y="8"/>
                </a:cxn>
                <a:cxn ang="0">
                  <a:pos x="4" y="8"/>
                </a:cxn>
                <a:cxn ang="0">
                  <a:pos x="2" y="6"/>
                </a:cxn>
                <a:cxn ang="0">
                  <a:pos x="0" y="4"/>
                </a:cxn>
                <a:cxn ang="0">
                  <a:pos x="0" y="4"/>
                </a:cxn>
                <a:cxn ang="0">
                  <a:pos x="2" y="0"/>
                </a:cxn>
                <a:cxn ang="0">
                  <a:pos x="6" y="0"/>
                </a:cxn>
                <a:cxn ang="0">
                  <a:pos x="6" y="0"/>
                </a:cxn>
                <a:cxn ang="0">
                  <a:pos x="8" y="2"/>
                </a:cxn>
                <a:cxn ang="0">
                  <a:pos x="8" y="4"/>
                </a:cxn>
                <a:cxn ang="0">
                  <a:pos x="8" y="4"/>
                </a:cxn>
              </a:cxnLst>
              <a:rect l="0" t="0" r="r" b="b"/>
              <a:pathLst>
                <a:path w="8" h="8">
                  <a:moveTo>
                    <a:pt x="8" y="4"/>
                  </a:moveTo>
                  <a:lnTo>
                    <a:pt x="8" y="4"/>
                  </a:lnTo>
                  <a:lnTo>
                    <a:pt x="8" y="8"/>
                  </a:lnTo>
                  <a:lnTo>
                    <a:pt x="4" y="8"/>
                  </a:lnTo>
                  <a:lnTo>
                    <a:pt x="4" y="8"/>
                  </a:lnTo>
                  <a:lnTo>
                    <a:pt x="2" y="6"/>
                  </a:lnTo>
                  <a:lnTo>
                    <a:pt x="0" y="4"/>
                  </a:lnTo>
                  <a:lnTo>
                    <a:pt x="0" y="4"/>
                  </a:lnTo>
                  <a:lnTo>
                    <a:pt x="2" y="0"/>
                  </a:lnTo>
                  <a:lnTo>
                    <a:pt x="6" y="0"/>
                  </a:lnTo>
                  <a:lnTo>
                    <a:pt x="6" y="0"/>
                  </a:lnTo>
                  <a:lnTo>
                    <a:pt x="8" y="2"/>
                  </a:lnTo>
                  <a:lnTo>
                    <a:pt x="8" y="4"/>
                  </a:lnTo>
                  <a:lnTo>
                    <a:pt x="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6" name="Freeform 54"/>
            <p:cNvSpPr>
              <a:spLocks/>
            </p:cNvSpPr>
            <p:nvPr/>
          </p:nvSpPr>
          <p:spPr bwMode="auto">
            <a:xfrm>
              <a:off x="4732421" y="-1295400"/>
              <a:ext cx="609600" cy="673768"/>
            </a:xfrm>
            <a:custGeom>
              <a:avLst/>
              <a:gdLst/>
              <a:ahLst/>
              <a:cxnLst>
                <a:cxn ang="0">
                  <a:pos x="60" y="6"/>
                </a:cxn>
                <a:cxn ang="0">
                  <a:pos x="60" y="6"/>
                </a:cxn>
                <a:cxn ang="0">
                  <a:pos x="52" y="2"/>
                </a:cxn>
                <a:cxn ang="0">
                  <a:pos x="42" y="0"/>
                </a:cxn>
                <a:cxn ang="0">
                  <a:pos x="32" y="0"/>
                </a:cxn>
                <a:cxn ang="0">
                  <a:pos x="18" y="4"/>
                </a:cxn>
                <a:cxn ang="0">
                  <a:pos x="18" y="4"/>
                </a:cxn>
                <a:cxn ang="0">
                  <a:pos x="26" y="8"/>
                </a:cxn>
                <a:cxn ang="0">
                  <a:pos x="30" y="12"/>
                </a:cxn>
                <a:cxn ang="0">
                  <a:pos x="30" y="16"/>
                </a:cxn>
                <a:cxn ang="0">
                  <a:pos x="28" y="18"/>
                </a:cxn>
                <a:cxn ang="0">
                  <a:pos x="28" y="18"/>
                </a:cxn>
                <a:cxn ang="0">
                  <a:pos x="26" y="20"/>
                </a:cxn>
                <a:cxn ang="0">
                  <a:pos x="22" y="18"/>
                </a:cxn>
                <a:cxn ang="0">
                  <a:pos x="10" y="12"/>
                </a:cxn>
                <a:cxn ang="0">
                  <a:pos x="10" y="12"/>
                </a:cxn>
                <a:cxn ang="0">
                  <a:pos x="18" y="24"/>
                </a:cxn>
                <a:cxn ang="0">
                  <a:pos x="18" y="24"/>
                </a:cxn>
                <a:cxn ang="0">
                  <a:pos x="18" y="28"/>
                </a:cxn>
                <a:cxn ang="0">
                  <a:pos x="16" y="32"/>
                </a:cxn>
                <a:cxn ang="0">
                  <a:pos x="14" y="34"/>
                </a:cxn>
                <a:cxn ang="0">
                  <a:pos x="12" y="32"/>
                </a:cxn>
                <a:cxn ang="0">
                  <a:pos x="8" y="30"/>
                </a:cxn>
                <a:cxn ang="0">
                  <a:pos x="2" y="26"/>
                </a:cxn>
                <a:cxn ang="0">
                  <a:pos x="2" y="26"/>
                </a:cxn>
                <a:cxn ang="0">
                  <a:pos x="0" y="32"/>
                </a:cxn>
                <a:cxn ang="0">
                  <a:pos x="0" y="40"/>
                </a:cxn>
                <a:cxn ang="0">
                  <a:pos x="0" y="50"/>
                </a:cxn>
                <a:cxn ang="0">
                  <a:pos x="2" y="60"/>
                </a:cxn>
                <a:cxn ang="0">
                  <a:pos x="8" y="68"/>
                </a:cxn>
                <a:cxn ang="0">
                  <a:pos x="18" y="78"/>
                </a:cxn>
                <a:cxn ang="0">
                  <a:pos x="32" y="84"/>
                </a:cxn>
                <a:cxn ang="0">
                  <a:pos x="32" y="84"/>
                </a:cxn>
                <a:cxn ang="0">
                  <a:pos x="42" y="84"/>
                </a:cxn>
                <a:cxn ang="0">
                  <a:pos x="44" y="84"/>
                </a:cxn>
                <a:cxn ang="0">
                  <a:pos x="46" y="82"/>
                </a:cxn>
                <a:cxn ang="0">
                  <a:pos x="46" y="74"/>
                </a:cxn>
                <a:cxn ang="0">
                  <a:pos x="44" y="66"/>
                </a:cxn>
                <a:cxn ang="0">
                  <a:pos x="44" y="66"/>
                </a:cxn>
                <a:cxn ang="0">
                  <a:pos x="40" y="58"/>
                </a:cxn>
                <a:cxn ang="0">
                  <a:pos x="40" y="50"/>
                </a:cxn>
                <a:cxn ang="0">
                  <a:pos x="42" y="46"/>
                </a:cxn>
                <a:cxn ang="0">
                  <a:pos x="44" y="44"/>
                </a:cxn>
                <a:cxn ang="0">
                  <a:pos x="48" y="42"/>
                </a:cxn>
                <a:cxn ang="0">
                  <a:pos x="48" y="42"/>
                </a:cxn>
                <a:cxn ang="0">
                  <a:pos x="54" y="46"/>
                </a:cxn>
                <a:cxn ang="0">
                  <a:pos x="62" y="50"/>
                </a:cxn>
                <a:cxn ang="0">
                  <a:pos x="70" y="52"/>
                </a:cxn>
                <a:cxn ang="0">
                  <a:pos x="72" y="52"/>
                </a:cxn>
                <a:cxn ang="0">
                  <a:pos x="74" y="48"/>
                </a:cxn>
                <a:cxn ang="0">
                  <a:pos x="74" y="48"/>
                </a:cxn>
                <a:cxn ang="0">
                  <a:pos x="76" y="38"/>
                </a:cxn>
                <a:cxn ang="0">
                  <a:pos x="76" y="28"/>
                </a:cxn>
                <a:cxn ang="0">
                  <a:pos x="74" y="22"/>
                </a:cxn>
                <a:cxn ang="0">
                  <a:pos x="70" y="16"/>
                </a:cxn>
                <a:cxn ang="0">
                  <a:pos x="66" y="10"/>
                </a:cxn>
                <a:cxn ang="0">
                  <a:pos x="60" y="6"/>
                </a:cxn>
                <a:cxn ang="0">
                  <a:pos x="60" y="6"/>
                </a:cxn>
              </a:cxnLst>
              <a:rect l="0" t="0" r="r" b="b"/>
              <a:pathLst>
                <a:path w="76" h="84">
                  <a:moveTo>
                    <a:pt x="60" y="6"/>
                  </a:moveTo>
                  <a:lnTo>
                    <a:pt x="60" y="6"/>
                  </a:lnTo>
                  <a:lnTo>
                    <a:pt x="52" y="2"/>
                  </a:lnTo>
                  <a:lnTo>
                    <a:pt x="42" y="0"/>
                  </a:lnTo>
                  <a:lnTo>
                    <a:pt x="32" y="0"/>
                  </a:lnTo>
                  <a:lnTo>
                    <a:pt x="18" y="4"/>
                  </a:lnTo>
                  <a:lnTo>
                    <a:pt x="18" y="4"/>
                  </a:lnTo>
                  <a:lnTo>
                    <a:pt x="26" y="8"/>
                  </a:lnTo>
                  <a:lnTo>
                    <a:pt x="30" y="12"/>
                  </a:lnTo>
                  <a:lnTo>
                    <a:pt x="30" y="16"/>
                  </a:lnTo>
                  <a:lnTo>
                    <a:pt x="28" y="18"/>
                  </a:lnTo>
                  <a:lnTo>
                    <a:pt x="28" y="18"/>
                  </a:lnTo>
                  <a:lnTo>
                    <a:pt x="26" y="20"/>
                  </a:lnTo>
                  <a:lnTo>
                    <a:pt x="22" y="18"/>
                  </a:lnTo>
                  <a:lnTo>
                    <a:pt x="10" y="12"/>
                  </a:lnTo>
                  <a:lnTo>
                    <a:pt x="10" y="12"/>
                  </a:lnTo>
                  <a:lnTo>
                    <a:pt x="18" y="24"/>
                  </a:lnTo>
                  <a:lnTo>
                    <a:pt x="18" y="24"/>
                  </a:lnTo>
                  <a:lnTo>
                    <a:pt x="18" y="28"/>
                  </a:lnTo>
                  <a:lnTo>
                    <a:pt x="16" y="32"/>
                  </a:lnTo>
                  <a:lnTo>
                    <a:pt x="14" y="34"/>
                  </a:lnTo>
                  <a:lnTo>
                    <a:pt x="12" y="32"/>
                  </a:lnTo>
                  <a:lnTo>
                    <a:pt x="8" y="30"/>
                  </a:lnTo>
                  <a:lnTo>
                    <a:pt x="2" y="26"/>
                  </a:lnTo>
                  <a:lnTo>
                    <a:pt x="2" y="26"/>
                  </a:lnTo>
                  <a:lnTo>
                    <a:pt x="0" y="32"/>
                  </a:lnTo>
                  <a:lnTo>
                    <a:pt x="0" y="40"/>
                  </a:lnTo>
                  <a:lnTo>
                    <a:pt x="0" y="50"/>
                  </a:lnTo>
                  <a:lnTo>
                    <a:pt x="2" y="60"/>
                  </a:lnTo>
                  <a:lnTo>
                    <a:pt x="8" y="68"/>
                  </a:lnTo>
                  <a:lnTo>
                    <a:pt x="18" y="78"/>
                  </a:lnTo>
                  <a:lnTo>
                    <a:pt x="32" y="84"/>
                  </a:lnTo>
                  <a:lnTo>
                    <a:pt x="32" y="84"/>
                  </a:lnTo>
                  <a:lnTo>
                    <a:pt x="42" y="84"/>
                  </a:lnTo>
                  <a:lnTo>
                    <a:pt x="44" y="84"/>
                  </a:lnTo>
                  <a:lnTo>
                    <a:pt x="46" y="82"/>
                  </a:lnTo>
                  <a:lnTo>
                    <a:pt x="46" y="74"/>
                  </a:lnTo>
                  <a:lnTo>
                    <a:pt x="44" y="66"/>
                  </a:lnTo>
                  <a:lnTo>
                    <a:pt x="44" y="66"/>
                  </a:lnTo>
                  <a:lnTo>
                    <a:pt x="40" y="58"/>
                  </a:lnTo>
                  <a:lnTo>
                    <a:pt x="40" y="50"/>
                  </a:lnTo>
                  <a:lnTo>
                    <a:pt x="42" y="46"/>
                  </a:lnTo>
                  <a:lnTo>
                    <a:pt x="44" y="44"/>
                  </a:lnTo>
                  <a:lnTo>
                    <a:pt x="48" y="42"/>
                  </a:lnTo>
                  <a:lnTo>
                    <a:pt x="48" y="42"/>
                  </a:lnTo>
                  <a:lnTo>
                    <a:pt x="54" y="46"/>
                  </a:lnTo>
                  <a:lnTo>
                    <a:pt x="62" y="50"/>
                  </a:lnTo>
                  <a:lnTo>
                    <a:pt x="70" y="52"/>
                  </a:lnTo>
                  <a:lnTo>
                    <a:pt x="72" y="52"/>
                  </a:lnTo>
                  <a:lnTo>
                    <a:pt x="74" y="48"/>
                  </a:lnTo>
                  <a:lnTo>
                    <a:pt x="74" y="48"/>
                  </a:lnTo>
                  <a:lnTo>
                    <a:pt x="76" y="38"/>
                  </a:lnTo>
                  <a:lnTo>
                    <a:pt x="76" y="28"/>
                  </a:lnTo>
                  <a:lnTo>
                    <a:pt x="74" y="22"/>
                  </a:lnTo>
                  <a:lnTo>
                    <a:pt x="70" y="16"/>
                  </a:lnTo>
                  <a:lnTo>
                    <a:pt x="66" y="10"/>
                  </a:lnTo>
                  <a:lnTo>
                    <a:pt x="60" y="6"/>
                  </a:lnTo>
                  <a:lnTo>
                    <a:pt x="60"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7" name="Freeform 55"/>
            <p:cNvSpPr>
              <a:spLocks/>
            </p:cNvSpPr>
            <p:nvPr/>
          </p:nvSpPr>
          <p:spPr bwMode="auto">
            <a:xfrm>
              <a:off x="4010526" y="-1263316"/>
              <a:ext cx="641684" cy="641684"/>
            </a:xfrm>
            <a:custGeom>
              <a:avLst/>
              <a:gdLst/>
              <a:ahLst/>
              <a:cxnLst>
                <a:cxn ang="0">
                  <a:pos x="64" y="30"/>
                </a:cxn>
                <a:cxn ang="0">
                  <a:pos x="64" y="30"/>
                </a:cxn>
                <a:cxn ang="0">
                  <a:pos x="64" y="26"/>
                </a:cxn>
                <a:cxn ang="0">
                  <a:pos x="64" y="22"/>
                </a:cxn>
                <a:cxn ang="0">
                  <a:pos x="72" y="10"/>
                </a:cxn>
                <a:cxn ang="0">
                  <a:pos x="72" y="10"/>
                </a:cxn>
                <a:cxn ang="0">
                  <a:pos x="60" y="18"/>
                </a:cxn>
                <a:cxn ang="0">
                  <a:pos x="60" y="18"/>
                </a:cxn>
                <a:cxn ang="0">
                  <a:pos x="56" y="18"/>
                </a:cxn>
                <a:cxn ang="0">
                  <a:pos x="52" y="18"/>
                </a:cxn>
                <a:cxn ang="0">
                  <a:pos x="52" y="16"/>
                </a:cxn>
                <a:cxn ang="0">
                  <a:pos x="52" y="12"/>
                </a:cxn>
                <a:cxn ang="0">
                  <a:pos x="60" y="2"/>
                </a:cxn>
                <a:cxn ang="0">
                  <a:pos x="60" y="2"/>
                </a:cxn>
                <a:cxn ang="0">
                  <a:pos x="54" y="0"/>
                </a:cxn>
                <a:cxn ang="0">
                  <a:pos x="46" y="0"/>
                </a:cxn>
                <a:cxn ang="0">
                  <a:pos x="38" y="0"/>
                </a:cxn>
                <a:cxn ang="0">
                  <a:pos x="28" y="4"/>
                </a:cxn>
                <a:cxn ang="0">
                  <a:pos x="18" y="10"/>
                </a:cxn>
                <a:cxn ang="0">
                  <a:pos x="10" y="20"/>
                </a:cxn>
                <a:cxn ang="0">
                  <a:pos x="2" y="36"/>
                </a:cxn>
                <a:cxn ang="0">
                  <a:pos x="2" y="36"/>
                </a:cxn>
                <a:cxn ang="0">
                  <a:pos x="0" y="48"/>
                </a:cxn>
                <a:cxn ang="0">
                  <a:pos x="0" y="50"/>
                </a:cxn>
                <a:cxn ang="0">
                  <a:pos x="2" y="52"/>
                </a:cxn>
                <a:cxn ang="0">
                  <a:pos x="8" y="50"/>
                </a:cxn>
                <a:cxn ang="0">
                  <a:pos x="16" y="48"/>
                </a:cxn>
                <a:cxn ang="0">
                  <a:pos x="16" y="48"/>
                </a:cxn>
                <a:cxn ang="0">
                  <a:pos x="24" y="44"/>
                </a:cxn>
                <a:cxn ang="0">
                  <a:pos x="32" y="44"/>
                </a:cxn>
                <a:cxn ang="0">
                  <a:pos x="36" y="46"/>
                </a:cxn>
                <a:cxn ang="0">
                  <a:pos x="38" y="48"/>
                </a:cxn>
                <a:cxn ang="0">
                  <a:pos x="38" y="50"/>
                </a:cxn>
                <a:cxn ang="0">
                  <a:pos x="38" y="50"/>
                </a:cxn>
                <a:cxn ang="0">
                  <a:pos x="36" y="58"/>
                </a:cxn>
                <a:cxn ang="0">
                  <a:pos x="30" y="68"/>
                </a:cxn>
                <a:cxn ang="0">
                  <a:pos x="26" y="76"/>
                </a:cxn>
                <a:cxn ang="0">
                  <a:pos x="28" y="78"/>
                </a:cxn>
                <a:cxn ang="0">
                  <a:pos x="30" y="80"/>
                </a:cxn>
                <a:cxn ang="0">
                  <a:pos x="30" y="80"/>
                </a:cxn>
                <a:cxn ang="0">
                  <a:pos x="38" y="80"/>
                </a:cxn>
                <a:cxn ang="0">
                  <a:pos x="50" y="80"/>
                </a:cxn>
                <a:cxn ang="0">
                  <a:pos x="54" y="78"/>
                </a:cxn>
                <a:cxn ang="0">
                  <a:pos x="60" y="74"/>
                </a:cxn>
                <a:cxn ang="0">
                  <a:pos x="66" y="70"/>
                </a:cxn>
                <a:cxn ang="0">
                  <a:pos x="70" y="62"/>
                </a:cxn>
                <a:cxn ang="0">
                  <a:pos x="70" y="62"/>
                </a:cxn>
                <a:cxn ang="0">
                  <a:pos x="76" y="54"/>
                </a:cxn>
                <a:cxn ang="0">
                  <a:pos x="78" y="44"/>
                </a:cxn>
                <a:cxn ang="0">
                  <a:pos x="80" y="32"/>
                </a:cxn>
                <a:cxn ang="0">
                  <a:pos x="78" y="18"/>
                </a:cxn>
                <a:cxn ang="0">
                  <a:pos x="78" y="18"/>
                </a:cxn>
                <a:cxn ang="0">
                  <a:pos x="74" y="26"/>
                </a:cxn>
                <a:cxn ang="0">
                  <a:pos x="68" y="30"/>
                </a:cxn>
                <a:cxn ang="0">
                  <a:pos x="66" y="30"/>
                </a:cxn>
                <a:cxn ang="0">
                  <a:pos x="64" y="30"/>
                </a:cxn>
                <a:cxn ang="0">
                  <a:pos x="64" y="30"/>
                </a:cxn>
              </a:cxnLst>
              <a:rect l="0" t="0" r="r" b="b"/>
              <a:pathLst>
                <a:path w="80" h="80">
                  <a:moveTo>
                    <a:pt x="64" y="30"/>
                  </a:moveTo>
                  <a:lnTo>
                    <a:pt x="64" y="30"/>
                  </a:lnTo>
                  <a:lnTo>
                    <a:pt x="64" y="26"/>
                  </a:lnTo>
                  <a:lnTo>
                    <a:pt x="64" y="22"/>
                  </a:lnTo>
                  <a:lnTo>
                    <a:pt x="72" y="10"/>
                  </a:lnTo>
                  <a:lnTo>
                    <a:pt x="72" y="10"/>
                  </a:lnTo>
                  <a:lnTo>
                    <a:pt x="60" y="18"/>
                  </a:lnTo>
                  <a:lnTo>
                    <a:pt x="60" y="18"/>
                  </a:lnTo>
                  <a:lnTo>
                    <a:pt x="56" y="18"/>
                  </a:lnTo>
                  <a:lnTo>
                    <a:pt x="52" y="18"/>
                  </a:lnTo>
                  <a:lnTo>
                    <a:pt x="52" y="16"/>
                  </a:lnTo>
                  <a:lnTo>
                    <a:pt x="52" y="12"/>
                  </a:lnTo>
                  <a:lnTo>
                    <a:pt x="60" y="2"/>
                  </a:lnTo>
                  <a:lnTo>
                    <a:pt x="60" y="2"/>
                  </a:lnTo>
                  <a:lnTo>
                    <a:pt x="54" y="0"/>
                  </a:lnTo>
                  <a:lnTo>
                    <a:pt x="46" y="0"/>
                  </a:lnTo>
                  <a:lnTo>
                    <a:pt x="38" y="0"/>
                  </a:lnTo>
                  <a:lnTo>
                    <a:pt x="28" y="4"/>
                  </a:lnTo>
                  <a:lnTo>
                    <a:pt x="18" y="10"/>
                  </a:lnTo>
                  <a:lnTo>
                    <a:pt x="10" y="20"/>
                  </a:lnTo>
                  <a:lnTo>
                    <a:pt x="2" y="36"/>
                  </a:lnTo>
                  <a:lnTo>
                    <a:pt x="2" y="36"/>
                  </a:lnTo>
                  <a:lnTo>
                    <a:pt x="0" y="48"/>
                  </a:lnTo>
                  <a:lnTo>
                    <a:pt x="0" y="50"/>
                  </a:lnTo>
                  <a:lnTo>
                    <a:pt x="2" y="52"/>
                  </a:lnTo>
                  <a:lnTo>
                    <a:pt x="8" y="50"/>
                  </a:lnTo>
                  <a:lnTo>
                    <a:pt x="16" y="48"/>
                  </a:lnTo>
                  <a:lnTo>
                    <a:pt x="16" y="48"/>
                  </a:lnTo>
                  <a:lnTo>
                    <a:pt x="24" y="44"/>
                  </a:lnTo>
                  <a:lnTo>
                    <a:pt x="32" y="44"/>
                  </a:lnTo>
                  <a:lnTo>
                    <a:pt x="36" y="46"/>
                  </a:lnTo>
                  <a:lnTo>
                    <a:pt x="38" y="48"/>
                  </a:lnTo>
                  <a:lnTo>
                    <a:pt x="38" y="50"/>
                  </a:lnTo>
                  <a:lnTo>
                    <a:pt x="38" y="50"/>
                  </a:lnTo>
                  <a:lnTo>
                    <a:pt x="36" y="58"/>
                  </a:lnTo>
                  <a:lnTo>
                    <a:pt x="30" y="68"/>
                  </a:lnTo>
                  <a:lnTo>
                    <a:pt x="26" y="76"/>
                  </a:lnTo>
                  <a:lnTo>
                    <a:pt x="28" y="78"/>
                  </a:lnTo>
                  <a:lnTo>
                    <a:pt x="30" y="80"/>
                  </a:lnTo>
                  <a:lnTo>
                    <a:pt x="30" y="80"/>
                  </a:lnTo>
                  <a:lnTo>
                    <a:pt x="38" y="80"/>
                  </a:lnTo>
                  <a:lnTo>
                    <a:pt x="50" y="80"/>
                  </a:lnTo>
                  <a:lnTo>
                    <a:pt x="54" y="78"/>
                  </a:lnTo>
                  <a:lnTo>
                    <a:pt x="60" y="74"/>
                  </a:lnTo>
                  <a:lnTo>
                    <a:pt x="66" y="70"/>
                  </a:lnTo>
                  <a:lnTo>
                    <a:pt x="70" y="62"/>
                  </a:lnTo>
                  <a:lnTo>
                    <a:pt x="70" y="62"/>
                  </a:lnTo>
                  <a:lnTo>
                    <a:pt x="76" y="54"/>
                  </a:lnTo>
                  <a:lnTo>
                    <a:pt x="78" y="44"/>
                  </a:lnTo>
                  <a:lnTo>
                    <a:pt x="80" y="32"/>
                  </a:lnTo>
                  <a:lnTo>
                    <a:pt x="78" y="18"/>
                  </a:lnTo>
                  <a:lnTo>
                    <a:pt x="78" y="18"/>
                  </a:lnTo>
                  <a:lnTo>
                    <a:pt x="74" y="26"/>
                  </a:lnTo>
                  <a:lnTo>
                    <a:pt x="68" y="30"/>
                  </a:lnTo>
                  <a:lnTo>
                    <a:pt x="66" y="30"/>
                  </a:lnTo>
                  <a:lnTo>
                    <a:pt x="64" y="30"/>
                  </a:lnTo>
                  <a:lnTo>
                    <a:pt x="6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8" name="Freeform 56"/>
            <p:cNvSpPr>
              <a:spLocks/>
            </p:cNvSpPr>
            <p:nvPr/>
          </p:nvSpPr>
          <p:spPr bwMode="auto">
            <a:xfrm>
              <a:off x="4604084" y="-1295400"/>
              <a:ext cx="144379" cy="64168"/>
            </a:xfrm>
            <a:custGeom>
              <a:avLst/>
              <a:gdLst/>
              <a:ahLst/>
              <a:cxnLst>
                <a:cxn ang="0">
                  <a:pos x="4" y="6"/>
                </a:cxn>
                <a:cxn ang="0">
                  <a:pos x="4" y="6"/>
                </a:cxn>
                <a:cxn ang="0">
                  <a:pos x="8" y="8"/>
                </a:cxn>
                <a:cxn ang="0">
                  <a:pos x="12" y="6"/>
                </a:cxn>
                <a:cxn ang="0">
                  <a:pos x="14" y="6"/>
                </a:cxn>
                <a:cxn ang="0">
                  <a:pos x="16" y="2"/>
                </a:cxn>
                <a:cxn ang="0">
                  <a:pos x="16" y="2"/>
                </a:cxn>
                <a:cxn ang="0">
                  <a:pos x="18" y="0"/>
                </a:cxn>
                <a:cxn ang="0">
                  <a:pos x="0" y="0"/>
                </a:cxn>
                <a:cxn ang="0">
                  <a:pos x="0" y="0"/>
                </a:cxn>
                <a:cxn ang="0">
                  <a:pos x="2" y="4"/>
                </a:cxn>
                <a:cxn ang="0">
                  <a:pos x="4" y="6"/>
                </a:cxn>
                <a:cxn ang="0">
                  <a:pos x="4" y="6"/>
                </a:cxn>
              </a:cxnLst>
              <a:rect l="0" t="0" r="r" b="b"/>
              <a:pathLst>
                <a:path w="18" h="8">
                  <a:moveTo>
                    <a:pt x="4" y="6"/>
                  </a:moveTo>
                  <a:lnTo>
                    <a:pt x="4" y="6"/>
                  </a:lnTo>
                  <a:lnTo>
                    <a:pt x="8" y="8"/>
                  </a:lnTo>
                  <a:lnTo>
                    <a:pt x="12" y="6"/>
                  </a:lnTo>
                  <a:lnTo>
                    <a:pt x="14" y="6"/>
                  </a:lnTo>
                  <a:lnTo>
                    <a:pt x="16" y="2"/>
                  </a:lnTo>
                  <a:lnTo>
                    <a:pt x="16" y="2"/>
                  </a:lnTo>
                  <a:lnTo>
                    <a:pt x="18" y="0"/>
                  </a:lnTo>
                  <a:lnTo>
                    <a:pt x="0" y="0"/>
                  </a:lnTo>
                  <a:lnTo>
                    <a:pt x="0" y="0"/>
                  </a:lnTo>
                  <a:lnTo>
                    <a:pt x="2" y="4"/>
                  </a:lnTo>
                  <a:lnTo>
                    <a:pt x="4" y="6"/>
                  </a:lnTo>
                  <a:lnTo>
                    <a:pt x="4"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9" name="Freeform 57"/>
            <p:cNvSpPr>
              <a:spLocks/>
            </p:cNvSpPr>
            <p:nvPr/>
          </p:nvSpPr>
          <p:spPr bwMode="auto">
            <a:xfrm>
              <a:off x="5406189" y="4592053"/>
              <a:ext cx="497305" cy="481263"/>
            </a:xfrm>
            <a:custGeom>
              <a:avLst/>
              <a:gdLst/>
              <a:ahLst/>
              <a:cxnLst>
                <a:cxn ang="0">
                  <a:pos x="48" y="6"/>
                </a:cxn>
                <a:cxn ang="0">
                  <a:pos x="48" y="6"/>
                </a:cxn>
                <a:cxn ang="0">
                  <a:pos x="44" y="2"/>
                </a:cxn>
                <a:cxn ang="0">
                  <a:pos x="32" y="0"/>
                </a:cxn>
                <a:cxn ang="0">
                  <a:pos x="24" y="0"/>
                </a:cxn>
                <a:cxn ang="0">
                  <a:pos x="16" y="2"/>
                </a:cxn>
                <a:cxn ang="0">
                  <a:pos x="8" y="8"/>
                </a:cxn>
                <a:cxn ang="0">
                  <a:pos x="2" y="18"/>
                </a:cxn>
                <a:cxn ang="0">
                  <a:pos x="2" y="18"/>
                </a:cxn>
                <a:cxn ang="0">
                  <a:pos x="0" y="24"/>
                </a:cxn>
                <a:cxn ang="0">
                  <a:pos x="0" y="26"/>
                </a:cxn>
                <a:cxn ang="0">
                  <a:pos x="0" y="28"/>
                </a:cxn>
                <a:cxn ang="0">
                  <a:pos x="6" y="30"/>
                </a:cxn>
                <a:cxn ang="0">
                  <a:pos x="12" y="28"/>
                </a:cxn>
                <a:cxn ang="0">
                  <a:pos x="12" y="28"/>
                </a:cxn>
                <a:cxn ang="0">
                  <a:pos x="24" y="30"/>
                </a:cxn>
                <a:cxn ang="0">
                  <a:pos x="28" y="32"/>
                </a:cxn>
                <a:cxn ang="0">
                  <a:pos x="28" y="36"/>
                </a:cxn>
                <a:cxn ang="0">
                  <a:pos x="28" y="36"/>
                </a:cxn>
                <a:cxn ang="0">
                  <a:pos x="26" y="42"/>
                </a:cxn>
                <a:cxn ang="0">
                  <a:pos x="20" y="46"/>
                </a:cxn>
                <a:cxn ang="0">
                  <a:pos x="18" y="52"/>
                </a:cxn>
                <a:cxn ang="0">
                  <a:pos x="18" y="54"/>
                </a:cxn>
                <a:cxn ang="0">
                  <a:pos x="20" y="54"/>
                </a:cxn>
                <a:cxn ang="0">
                  <a:pos x="20" y="54"/>
                </a:cxn>
                <a:cxn ang="0">
                  <a:pos x="28" y="58"/>
                </a:cxn>
                <a:cxn ang="0">
                  <a:pos x="36" y="60"/>
                </a:cxn>
                <a:cxn ang="0">
                  <a:pos x="44" y="58"/>
                </a:cxn>
                <a:cxn ang="0">
                  <a:pos x="48" y="56"/>
                </a:cxn>
                <a:cxn ang="0">
                  <a:pos x="54" y="52"/>
                </a:cxn>
                <a:cxn ang="0">
                  <a:pos x="54" y="52"/>
                </a:cxn>
                <a:cxn ang="0">
                  <a:pos x="56" y="46"/>
                </a:cxn>
                <a:cxn ang="0">
                  <a:pos x="60" y="40"/>
                </a:cxn>
                <a:cxn ang="0">
                  <a:pos x="62" y="32"/>
                </a:cxn>
                <a:cxn ang="0">
                  <a:pos x="62" y="22"/>
                </a:cxn>
                <a:cxn ang="0">
                  <a:pos x="62" y="22"/>
                </a:cxn>
                <a:cxn ang="0">
                  <a:pos x="58" y="26"/>
                </a:cxn>
                <a:cxn ang="0">
                  <a:pos x="54" y="28"/>
                </a:cxn>
                <a:cxn ang="0">
                  <a:pos x="50" y="26"/>
                </a:cxn>
                <a:cxn ang="0">
                  <a:pos x="50" y="26"/>
                </a:cxn>
                <a:cxn ang="0">
                  <a:pos x="50" y="24"/>
                </a:cxn>
                <a:cxn ang="0">
                  <a:pos x="50" y="20"/>
                </a:cxn>
                <a:cxn ang="0">
                  <a:pos x="58" y="14"/>
                </a:cxn>
                <a:cxn ang="0">
                  <a:pos x="58" y="14"/>
                </a:cxn>
                <a:cxn ang="0">
                  <a:pos x="48" y="16"/>
                </a:cxn>
                <a:cxn ang="0">
                  <a:pos x="48" y="16"/>
                </a:cxn>
                <a:cxn ang="0">
                  <a:pos x="44" y="16"/>
                </a:cxn>
                <a:cxn ang="0">
                  <a:pos x="42" y="14"/>
                </a:cxn>
                <a:cxn ang="0">
                  <a:pos x="40" y="14"/>
                </a:cxn>
                <a:cxn ang="0">
                  <a:pos x="42" y="10"/>
                </a:cxn>
                <a:cxn ang="0">
                  <a:pos x="48" y="6"/>
                </a:cxn>
                <a:cxn ang="0">
                  <a:pos x="48" y="6"/>
                </a:cxn>
              </a:cxnLst>
              <a:rect l="0" t="0" r="r" b="b"/>
              <a:pathLst>
                <a:path w="62" h="60">
                  <a:moveTo>
                    <a:pt x="48" y="6"/>
                  </a:moveTo>
                  <a:lnTo>
                    <a:pt x="48" y="6"/>
                  </a:lnTo>
                  <a:lnTo>
                    <a:pt x="44" y="2"/>
                  </a:lnTo>
                  <a:lnTo>
                    <a:pt x="32" y="0"/>
                  </a:lnTo>
                  <a:lnTo>
                    <a:pt x="24" y="0"/>
                  </a:lnTo>
                  <a:lnTo>
                    <a:pt x="16" y="2"/>
                  </a:lnTo>
                  <a:lnTo>
                    <a:pt x="8" y="8"/>
                  </a:lnTo>
                  <a:lnTo>
                    <a:pt x="2" y="18"/>
                  </a:lnTo>
                  <a:lnTo>
                    <a:pt x="2" y="18"/>
                  </a:lnTo>
                  <a:lnTo>
                    <a:pt x="0" y="24"/>
                  </a:lnTo>
                  <a:lnTo>
                    <a:pt x="0" y="26"/>
                  </a:lnTo>
                  <a:lnTo>
                    <a:pt x="0" y="28"/>
                  </a:lnTo>
                  <a:lnTo>
                    <a:pt x="6" y="30"/>
                  </a:lnTo>
                  <a:lnTo>
                    <a:pt x="12" y="28"/>
                  </a:lnTo>
                  <a:lnTo>
                    <a:pt x="12" y="28"/>
                  </a:lnTo>
                  <a:lnTo>
                    <a:pt x="24" y="30"/>
                  </a:lnTo>
                  <a:lnTo>
                    <a:pt x="28" y="32"/>
                  </a:lnTo>
                  <a:lnTo>
                    <a:pt x="28" y="36"/>
                  </a:lnTo>
                  <a:lnTo>
                    <a:pt x="28" y="36"/>
                  </a:lnTo>
                  <a:lnTo>
                    <a:pt x="26" y="42"/>
                  </a:lnTo>
                  <a:lnTo>
                    <a:pt x="20" y="46"/>
                  </a:lnTo>
                  <a:lnTo>
                    <a:pt x="18" y="52"/>
                  </a:lnTo>
                  <a:lnTo>
                    <a:pt x="18" y="54"/>
                  </a:lnTo>
                  <a:lnTo>
                    <a:pt x="20" y="54"/>
                  </a:lnTo>
                  <a:lnTo>
                    <a:pt x="20" y="54"/>
                  </a:lnTo>
                  <a:lnTo>
                    <a:pt x="28" y="58"/>
                  </a:lnTo>
                  <a:lnTo>
                    <a:pt x="36" y="60"/>
                  </a:lnTo>
                  <a:lnTo>
                    <a:pt x="44" y="58"/>
                  </a:lnTo>
                  <a:lnTo>
                    <a:pt x="48" y="56"/>
                  </a:lnTo>
                  <a:lnTo>
                    <a:pt x="54" y="52"/>
                  </a:lnTo>
                  <a:lnTo>
                    <a:pt x="54" y="52"/>
                  </a:lnTo>
                  <a:lnTo>
                    <a:pt x="56" y="46"/>
                  </a:lnTo>
                  <a:lnTo>
                    <a:pt x="60" y="40"/>
                  </a:lnTo>
                  <a:lnTo>
                    <a:pt x="62" y="32"/>
                  </a:lnTo>
                  <a:lnTo>
                    <a:pt x="62" y="22"/>
                  </a:lnTo>
                  <a:lnTo>
                    <a:pt x="62" y="22"/>
                  </a:lnTo>
                  <a:lnTo>
                    <a:pt x="58" y="26"/>
                  </a:lnTo>
                  <a:lnTo>
                    <a:pt x="54" y="28"/>
                  </a:lnTo>
                  <a:lnTo>
                    <a:pt x="50" y="26"/>
                  </a:lnTo>
                  <a:lnTo>
                    <a:pt x="50" y="26"/>
                  </a:lnTo>
                  <a:lnTo>
                    <a:pt x="50" y="24"/>
                  </a:lnTo>
                  <a:lnTo>
                    <a:pt x="50" y="20"/>
                  </a:lnTo>
                  <a:lnTo>
                    <a:pt x="58" y="14"/>
                  </a:lnTo>
                  <a:lnTo>
                    <a:pt x="58" y="14"/>
                  </a:lnTo>
                  <a:lnTo>
                    <a:pt x="48" y="16"/>
                  </a:lnTo>
                  <a:lnTo>
                    <a:pt x="48" y="16"/>
                  </a:lnTo>
                  <a:lnTo>
                    <a:pt x="44" y="16"/>
                  </a:lnTo>
                  <a:lnTo>
                    <a:pt x="42" y="14"/>
                  </a:lnTo>
                  <a:lnTo>
                    <a:pt x="40" y="14"/>
                  </a:lnTo>
                  <a:lnTo>
                    <a:pt x="42" y="10"/>
                  </a:lnTo>
                  <a:lnTo>
                    <a:pt x="48" y="6"/>
                  </a:lnTo>
                  <a:lnTo>
                    <a:pt x="4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0" name="Freeform 58"/>
            <p:cNvSpPr>
              <a:spLocks/>
            </p:cNvSpPr>
            <p:nvPr/>
          </p:nvSpPr>
          <p:spPr bwMode="auto">
            <a:xfrm>
              <a:off x="5470358" y="4046621"/>
              <a:ext cx="465221" cy="513347"/>
            </a:xfrm>
            <a:custGeom>
              <a:avLst/>
              <a:gdLst/>
              <a:ahLst/>
              <a:cxnLst>
                <a:cxn ang="0">
                  <a:pos x="54" y="52"/>
                </a:cxn>
                <a:cxn ang="0">
                  <a:pos x="54" y="52"/>
                </a:cxn>
                <a:cxn ang="0">
                  <a:pos x="56" y="46"/>
                </a:cxn>
                <a:cxn ang="0">
                  <a:pos x="58" y="42"/>
                </a:cxn>
                <a:cxn ang="0">
                  <a:pos x="58" y="34"/>
                </a:cxn>
                <a:cxn ang="0">
                  <a:pos x="56" y="28"/>
                </a:cxn>
                <a:cxn ang="0">
                  <a:pos x="54" y="20"/>
                </a:cxn>
                <a:cxn ang="0">
                  <a:pos x="46" y="12"/>
                </a:cxn>
                <a:cxn ang="0">
                  <a:pos x="36" y="4"/>
                </a:cxn>
                <a:cxn ang="0">
                  <a:pos x="36" y="4"/>
                </a:cxn>
                <a:cxn ang="0">
                  <a:pos x="28" y="0"/>
                </a:cxn>
                <a:cxn ang="0">
                  <a:pos x="26" y="2"/>
                </a:cxn>
                <a:cxn ang="0">
                  <a:pos x="26" y="2"/>
                </a:cxn>
                <a:cxn ang="0">
                  <a:pos x="26" y="8"/>
                </a:cxn>
                <a:cxn ang="0">
                  <a:pos x="26" y="14"/>
                </a:cxn>
                <a:cxn ang="0">
                  <a:pos x="26" y="14"/>
                </a:cxn>
                <a:cxn ang="0">
                  <a:pos x="28" y="26"/>
                </a:cxn>
                <a:cxn ang="0">
                  <a:pos x="26" y="30"/>
                </a:cxn>
                <a:cxn ang="0">
                  <a:pos x="22" y="30"/>
                </a:cxn>
                <a:cxn ang="0">
                  <a:pos x="22" y="30"/>
                </a:cxn>
                <a:cxn ang="0">
                  <a:pos x="16" y="26"/>
                </a:cxn>
                <a:cxn ang="0">
                  <a:pos x="10" y="22"/>
                </a:cxn>
                <a:cxn ang="0">
                  <a:pos x="6" y="18"/>
                </a:cxn>
                <a:cxn ang="0">
                  <a:pos x="4" y="18"/>
                </a:cxn>
                <a:cxn ang="0">
                  <a:pos x="2" y="20"/>
                </a:cxn>
                <a:cxn ang="0">
                  <a:pos x="2" y="20"/>
                </a:cxn>
                <a:cxn ang="0">
                  <a:pos x="0" y="28"/>
                </a:cxn>
                <a:cxn ang="0">
                  <a:pos x="0" y="36"/>
                </a:cxn>
                <a:cxn ang="0">
                  <a:pos x="2" y="44"/>
                </a:cxn>
                <a:cxn ang="0">
                  <a:pos x="10" y="54"/>
                </a:cxn>
                <a:cxn ang="0">
                  <a:pos x="10" y="54"/>
                </a:cxn>
                <a:cxn ang="0">
                  <a:pos x="14" y="58"/>
                </a:cxn>
                <a:cxn ang="0">
                  <a:pos x="22" y="60"/>
                </a:cxn>
                <a:cxn ang="0">
                  <a:pos x="30" y="64"/>
                </a:cxn>
                <a:cxn ang="0">
                  <a:pos x="40" y="64"/>
                </a:cxn>
                <a:cxn ang="0">
                  <a:pos x="40" y="64"/>
                </a:cxn>
                <a:cxn ang="0">
                  <a:pos x="36" y="60"/>
                </a:cxn>
                <a:cxn ang="0">
                  <a:pos x="32" y="56"/>
                </a:cxn>
                <a:cxn ang="0">
                  <a:pos x="34" y="52"/>
                </a:cxn>
                <a:cxn ang="0">
                  <a:pos x="34" y="52"/>
                </a:cxn>
                <a:cxn ang="0">
                  <a:pos x="36" y="52"/>
                </a:cxn>
                <a:cxn ang="0">
                  <a:pos x="40" y="52"/>
                </a:cxn>
                <a:cxn ang="0">
                  <a:pos x="48" y="60"/>
                </a:cxn>
                <a:cxn ang="0">
                  <a:pos x="48" y="60"/>
                </a:cxn>
                <a:cxn ang="0">
                  <a:pos x="42" y="50"/>
                </a:cxn>
                <a:cxn ang="0">
                  <a:pos x="42" y="50"/>
                </a:cxn>
                <a:cxn ang="0">
                  <a:pos x="42" y="46"/>
                </a:cxn>
                <a:cxn ang="0">
                  <a:pos x="44" y="44"/>
                </a:cxn>
                <a:cxn ang="0">
                  <a:pos x="48" y="44"/>
                </a:cxn>
                <a:cxn ang="0">
                  <a:pos x="54" y="52"/>
                </a:cxn>
                <a:cxn ang="0">
                  <a:pos x="54" y="52"/>
                </a:cxn>
              </a:cxnLst>
              <a:rect l="0" t="0" r="r" b="b"/>
              <a:pathLst>
                <a:path w="58" h="64">
                  <a:moveTo>
                    <a:pt x="54" y="52"/>
                  </a:moveTo>
                  <a:lnTo>
                    <a:pt x="54" y="52"/>
                  </a:lnTo>
                  <a:lnTo>
                    <a:pt x="56" y="46"/>
                  </a:lnTo>
                  <a:lnTo>
                    <a:pt x="58" y="42"/>
                  </a:lnTo>
                  <a:lnTo>
                    <a:pt x="58" y="34"/>
                  </a:lnTo>
                  <a:lnTo>
                    <a:pt x="56" y="28"/>
                  </a:lnTo>
                  <a:lnTo>
                    <a:pt x="54" y="20"/>
                  </a:lnTo>
                  <a:lnTo>
                    <a:pt x="46" y="12"/>
                  </a:lnTo>
                  <a:lnTo>
                    <a:pt x="36" y="4"/>
                  </a:lnTo>
                  <a:lnTo>
                    <a:pt x="36" y="4"/>
                  </a:lnTo>
                  <a:lnTo>
                    <a:pt x="28" y="0"/>
                  </a:lnTo>
                  <a:lnTo>
                    <a:pt x="26" y="2"/>
                  </a:lnTo>
                  <a:lnTo>
                    <a:pt x="26" y="2"/>
                  </a:lnTo>
                  <a:lnTo>
                    <a:pt x="26" y="8"/>
                  </a:lnTo>
                  <a:lnTo>
                    <a:pt x="26" y="14"/>
                  </a:lnTo>
                  <a:lnTo>
                    <a:pt x="26" y="14"/>
                  </a:lnTo>
                  <a:lnTo>
                    <a:pt x="28" y="26"/>
                  </a:lnTo>
                  <a:lnTo>
                    <a:pt x="26" y="30"/>
                  </a:lnTo>
                  <a:lnTo>
                    <a:pt x="22" y="30"/>
                  </a:lnTo>
                  <a:lnTo>
                    <a:pt x="22" y="30"/>
                  </a:lnTo>
                  <a:lnTo>
                    <a:pt x="16" y="26"/>
                  </a:lnTo>
                  <a:lnTo>
                    <a:pt x="10" y="22"/>
                  </a:lnTo>
                  <a:lnTo>
                    <a:pt x="6" y="18"/>
                  </a:lnTo>
                  <a:lnTo>
                    <a:pt x="4" y="18"/>
                  </a:lnTo>
                  <a:lnTo>
                    <a:pt x="2" y="20"/>
                  </a:lnTo>
                  <a:lnTo>
                    <a:pt x="2" y="20"/>
                  </a:lnTo>
                  <a:lnTo>
                    <a:pt x="0" y="28"/>
                  </a:lnTo>
                  <a:lnTo>
                    <a:pt x="0" y="36"/>
                  </a:lnTo>
                  <a:lnTo>
                    <a:pt x="2" y="44"/>
                  </a:lnTo>
                  <a:lnTo>
                    <a:pt x="10" y="54"/>
                  </a:lnTo>
                  <a:lnTo>
                    <a:pt x="10" y="54"/>
                  </a:lnTo>
                  <a:lnTo>
                    <a:pt x="14" y="58"/>
                  </a:lnTo>
                  <a:lnTo>
                    <a:pt x="22" y="60"/>
                  </a:lnTo>
                  <a:lnTo>
                    <a:pt x="30" y="64"/>
                  </a:lnTo>
                  <a:lnTo>
                    <a:pt x="40" y="64"/>
                  </a:lnTo>
                  <a:lnTo>
                    <a:pt x="40" y="64"/>
                  </a:lnTo>
                  <a:lnTo>
                    <a:pt x="36" y="60"/>
                  </a:lnTo>
                  <a:lnTo>
                    <a:pt x="32" y="56"/>
                  </a:lnTo>
                  <a:lnTo>
                    <a:pt x="34" y="52"/>
                  </a:lnTo>
                  <a:lnTo>
                    <a:pt x="34" y="52"/>
                  </a:lnTo>
                  <a:lnTo>
                    <a:pt x="36" y="52"/>
                  </a:lnTo>
                  <a:lnTo>
                    <a:pt x="40" y="52"/>
                  </a:lnTo>
                  <a:lnTo>
                    <a:pt x="48" y="60"/>
                  </a:lnTo>
                  <a:lnTo>
                    <a:pt x="48" y="60"/>
                  </a:lnTo>
                  <a:lnTo>
                    <a:pt x="42" y="50"/>
                  </a:lnTo>
                  <a:lnTo>
                    <a:pt x="42" y="50"/>
                  </a:lnTo>
                  <a:lnTo>
                    <a:pt x="42" y="46"/>
                  </a:lnTo>
                  <a:lnTo>
                    <a:pt x="44" y="44"/>
                  </a:lnTo>
                  <a:lnTo>
                    <a:pt x="48" y="44"/>
                  </a:lnTo>
                  <a:lnTo>
                    <a:pt x="54" y="52"/>
                  </a:lnTo>
                  <a:lnTo>
                    <a:pt x="54" y="5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1" name="Freeform 59"/>
            <p:cNvSpPr>
              <a:spLocks/>
            </p:cNvSpPr>
            <p:nvPr/>
          </p:nvSpPr>
          <p:spPr bwMode="auto">
            <a:xfrm>
              <a:off x="5983705" y="4191000"/>
              <a:ext cx="497305" cy="481263"/>
            </a:xfrm>
            <a:custGeom>
              <a:avLst/>
              <a:gdLst/>
              <a:ahLst/>
              <a:cxnLst>
                <a:cxn ang="0">
                  <a:pos x="12" y="54"/>
                </a:cxn>
                <a:cxn ang="0">
                  <a:pos x="12" y="54"/>
                </a:cxn>
                <a:cxn ang="0">
                  <a:pos x="18" y="56"/>
                </a:cxn>
                <a:cxn ang="0">
                  <a:pos x="30" y="60"/>
                </a:cxn>
                <a:cxn ang="0">
                  <a:pos x="36" y="60"/>
                </a:cxn>
                <a:cxn ang="0">
                  <a:pos x="44" y="56"/>
                </a:cxn>
                <a:cxn ang="0">
                  <a:pos x="52" y="52"/>
                </a:cxn>
                <a:cxn ang="0">
                  <a:pos x="58" y="42"/>
                </a:cxn>
                <a:cxn ang="0">
                  <a:pos x="58" y="42"/>
                </a:cxn>
                <a:cxn ang="0">
                  <a:pos x="62" y="34"/>
                </a:cxn>
                <a:cxn ang="0">
                  <a:pos x="62" y="32"/>
                </a:cxn>
                <a:cxn ang="0">
                  <a:pos x="60" y="30"/>
                </a:cxn>
                <a:cxn ang="0">
                  <a:pos x="56" y="30"/>
                </a:cxn>
                <a:cxn ang="0">
                  <a:pos x="50" y="30"/>
                </a:cxn>
                <a:cxn ang="0">
                  <a:pos x="50" y="30"/>
                </a:cxn>
                <a:cxn ang="0">
                  <a:pos x="38" y="30"/>
                </a:cxn>
                <a:cxn ang="0">
                  <a:pos x="34" y="28"/>
                </a:cxn>
                <a:cxn ang="0">
                  <a:pos x="32" y="24"/>
                </a:cxn>
                <a:cxn ang="0">
                  <a:pos x="32" y="24"/>
                </a:cxn>
                <a:cxn ang="0">
                  <a:pos x="36" y="18"/>
                </a:cxn>
                <a:cxn ang="0">
                  <a:pos x="40" y="14"/>
                </a:cxn>
                <a:cxn ang="0">
                  <a:pos x="44" y="8"/>
                </a:cxn>
                <a:cxn ang="0">
                  <a:pos x="44" y="6"/>
                </a:cxn>
                <a:cxn ang="0">
                  <a:pos x="42" y="4"/>
                </a:cxn>
                <a:cxn ang="0">
                  <a:pos x="42" y="4"/>
                </a:cxn>
                <a:cxn ang="0">
                  <a:pos x="34" y="2"/>
                </a:cxn>
                <a:cxn ang="0">
                  <a:pos x="26" y="0"/>
                </a:cxn>
                <a:cxn ang="0">
                  <a:pos x="18" y="2"/>
                </a:cxn>
                <a:cxn ang="0">
                  <a:pos x="10" y="8"/>
                </a:cxn>
                <a:cxn ang="0">
                  <a:pos x="10" y="8"/>
                </a:cxn>
                <a:cxn ang="0">
                  <a:pos x="6" y="14"/>
                </a:cxn>
                <a:cxn ang="0">
                  <a:pos x="2" y="20"/>
                </a:cxn>
                <a:cxn ang="0">
                  <a:pos x="0" y="28"/>
                </a:cxn>
                <a:cxn ang="0">
                  <a:pos x="0" y="38"/>
                </a:cxn>
                <a:cxn ang="0">
                  <a:pos x="0" y="38"/>
                </a:cxn>
                <a:cxn ang="0">
                  <a:pos x="4" y="34"/>
                </a:cxn>
                <a:cxn ang="0">
                  <a:pos x="8" y="32"/>
                </a:cxn>
                <a:cxn ang="0">
                  <a:pos x="12" y="34"/>
                </a:cxn>
                <a:cxn ang="0">
                  <a:pos x="12" y="34"/>
                </a:cxn>
                <a:cxn ang="0">
                  <a:pos x="12" y="36"/>
                </a:cxn>
                <a:cxn ang="0">
                  <a:pos x="10" y="40"/>
                </a:cxn>
                <a:cxn ang="0">
                  <a:pos x="4" y="46"/>
                </a:cxn>
                <a:cxn ang="0">
                  <a:pos x="4" y="46"/>
                </a:cxn>
                <a:cxn ang="0">
                  <a:pos x="14" y="44"/>
                </a:cxn>
                <a:cxn ang="0">
                  <a:pos x="14" y="44"/>
                </a:cxn>
                <a:cxn ang="0">
                  <a:pos x="18" y="42"/>
                </a:cxn>
                <a:cxn ang="0">
                  <a:pos x="20" y="44"/>
                </a:cxn>
                <a:cxn ang="0">
                  <a:pos x="20" y="46"/>
                </a:cxn>
                <a:cxn ang="0">
                  <a:pos x="20" y="48"/>
                </a:cxn>
                <a:cxn ang="0">
                  <a:pos x="12" y="54"/>
                </a:cxn>
                <a:cxn ang="0">
                  <a:pos x="12" y="54"/>
                </a:cxn>
              </a:cxnLst>
              <a:rect l="0" t="0" r="r" b="b"/>
              <a:pathLst>
                <a:path w="62" h="60">
                  <a:moveTo>
                    <a:pt x="12" y="54"/>
                  </a:moveTo>
                  <a:lnTo>
                    <a:pt x="12" y="54"/>
                  </a:lnTo>
                  <a:lnTo>
                    <a:pt x="18" y="56"/>
                  </a:lnTo>
                  <a:lnTo>
                    <a:pt x="30" y="60"/>
                  </a:lnTo>
                  <a:lnTo>
                    <a:pt x="36" y="60"/>
                  </a:lnTo>
                  <a:lnTo>
                    <a:pt x="44" y="56"/>
                  </a:lnTo>
                  <a:lnTo>
                    <a:pt x="52" y="52"/>
                  </a:lnTo>
                  <a:lnTo>
                    <a:pt x="58" y="42"/>
                  </a:lnTo>
                  <a:lnTo>
                    <a:pt x="58" y="42"/>
                  </a:lnTo>
                  <a:lnTo>
                    <a:pt x="62" y="34"/>
                  </a:lnTo>
                  <a:lnTo>
                    <a:pt x="62" y="32"/>
                  </a:lnTo>
                  <a:lnTo>
                    <a:pt x="60" y="30"/>
                  </a:lnTo>
                  <a:lnTo>
                    <a:pt x="56" y="30"/>
                  </a:lnTo>
                  <a:lnTo>
                    <a:pt x="50" y="30"/>
                  </a:lnTo>
                  <a:lnTo>
                    <a:pt x="50" y="30"/>
                  </a:lnTo>
                  <a:lnTo>
                    <a:pt x="38" y="30"/>
                  </a:lnTo>
                  <a:lnTo>
                    <a:pt x="34" y="28"/>
                  </a:lnTo>
                  <a:lnTo>
                    <a:pt x="32" y="24"/>
                  </a:lnTo>
                  <a:lnTo>
                    <a:pt x="32" y="24"/>
                  </a:lnTo>
                  <a:lnTo>
                    <a:pt x="36" y="18"/>
                  </a:lnTo>
                  <a:lnTo>
                    <a:pt x="40" y="14"/>
                  </a:lnTo>
                  <a:lnTo>
                    <a:pt x="44" y="8"/>
                  </a:lnTo>
                  <a:lnTo>
                    <a:pt x="44" y="6"/>
                  </a:lnTo>
                  <a:lnTo>
                    <a:pt x="42" y="4"/>
                  </a:lnTo>
                  <a:lnTo>
                    <a:pt x="42" y="4"/>
                  </a:lnTo>
                  <a:lnTo>
                    <a:pt x="34" y="2"/>
                  </a:lnTo>
                  <a:lnTo>
                    <a:pt x="26" y="0"/>
                  </a:lnTo>
                  <a:lnTo>
                    <a:pt x="18" y="2"/>
                  </a:lnTo>
                  <a:lnTo>
                    <a:pt x="10" y="8"/>
                  </a:lnTo>
                  <a:lnTo>
                    <a:pt x="10" y="8"/>
                  </a:lnTo>
                  <a:lnTo>
                    <a:pt x="6" y="14"/>
                  </a:lnTo>
                  <a:lnTo>
                    <a:pt x="2" y="20"/>
                  </a:lnTo>
                  <a:lnTo>
                    <a:pt x="0" y="28"/>
                  </a:lnTo>
                  <a:lnTo>
                    <a:pt x="0" y="38"/>
                  </a:lnTo>
                  <a:lnTo>
                    <a:pt x="0" y="38"/>
                  </a:lnTo>
                  <a:lnTo>
                    <a:pt x="4" y="34"/>
                  </a:lnTo>
                  <a:lnTo>
                    <a:pt x="8" y="32"/>
                  </a:lnTo>
                  <a:lnTo>
                    <a:pt x="12" y="34"/>
                  </a:lnTo>
                  <a:lnTo>
                    <a:pt x="12" y="34"/>
                  </a:lnTo>
                  <a:lnTo>
                    <a:pt x="12" y="36"/>
                  </a:lnTo>
                  <a:lnTo>
                    <a:pt x="10" y="40"/>
                  </a:lnTo>
                  <a:lnTo>
                    <a:pt x="4" y="46"/>
                  </a:lnTo>
                  <a:lnTo>
                    <a:pt x="4" y="46"/>
                  </a:lnTo>
                  <a:lnTo>
                    <a:pt x="14" y="44"/>
                  </a:lnTo>
                  <a:lnTo>
                    <a:pt x="14" y="44"/>
                  </a:lnTo>
                  <a:lnTo>
                    <a:pt x="18" y="42"/>
                  </a:lnTo>
                  <a:lnTo>
                    <a:pt x="20" y="44"/>
                  </a:lnTo>
                  <a:lnTo>
                    <a:pt x="20" y="46"/>
                  </a:lnTo>
                  <a:lnTo>
                    <a:pt x="20" y="48"/>
                  </a:lnTo>
                  <a:lnTo>
                    <a:pt x="12" y="54"/>
                  </a:lnTo>
                  <a:lnTo>
                    <a:pt x="12"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2" name="Freeform 60"/>
            <p:cNvSpPr>
              <a:spLocks/>
            </p:cNvSpPr>
            <p:nvPr/>
          </p:nvSpPr>
          <p:spPr bwMode="auto">
            <a:xfrm>
              <a:off x="5951621" y="4704347"/>
              <a:ext cx="465221" cy="513347"/>
            </a:xfrm>
            <a:custGeom>
              <a:avLst/>
              <a:gdLst/>
              <a:ahLst/>
              <a:cxnLst>
                <a:cxn ang="0">
                  <a:pos x="4" y="12"/>
                </a:cxn>
                <a:cxn ang="0">
                  <a:pos x="4" y="12"/>
                </a:cxn>
                <a:cxn ang="0">
                  <a:pos x="2" y="18"/>
                </a:cxn>
                <a:cxn ang="0">
                  <a:pos x="0" y="22"/>
                </a:cxn>
                <a:cxn ang="0">
                  <a:pos x="0" y="30"/>
                </a:cxn>
                <a:cxn ang="0">
                  <a:pos x="0" y="36"/>
                </a:cxn>
                <a:cxn ang="0">
                  <a:pos x="4" y="44"/>
                </a:cxn>
                <a:cxn ang="0">
                  <a:pos x="10" y="52"/>
                </a:cxn>
                <a:cxn ang="0">
                  <a:pos x="20" y="60"/>
                </a:cxn>
                <a:cxn ang="0">
                  <a:pos x="20" y="60"/>
                </a:cxn>
                <a:cxn ang="0">
                  <a:pos x="28" y="64"/>
                </a:cxn>
                <a:cxn ang="0">
                  <a:pos x="30" y="64"/>
                </a:cxn>
                <a:cxn ang="0">
                  <a:pos x="32" y="62"/>
                </a:cxn>
                <a:cxn ang="0">
                  <a:pos x="32" y="58"/>
                </a:cxn>
                <a:cxn ang="0">
                  <a:pos x="30" y="50"/>
                </a:cxn>
                <a:cxn ang="0">
                  <a:pos x="30" y="50"/>
                </a:cxn>
                <a:cxn ang="0">
                  <a:pos x="30" y="38"/>
                </a:cxn>
                <a:cxn ang="0">
                  <a:pos x="32" y="36"/>
                </a:cxn>
                <a:cxn ang="0">
                  <a:pos x="36" y="34"/>
                </a:cxn>
                <a:cxn ang="0">
                  <a:pos x="36" y="34"/>
                </a:cxn>
                <a:cxn ang="0">
                  <a:pos x="40" y="38"/>
                </a:cxn>
                <a:cxn ang="0">
                  <a:pos x="46" y="42"/>
                </a:cxn>
                <a:cxn ang="0">
                  <a:pos x="52" y="46"/>
                </a:cxn>
                <a:cxn ang="0">
                  <a:pos x="54" y="46"/>
                </a:cxn>
                <a:cxn ang="0">
                  <a:pos x="56" y="44"/>
                </a:cxn>
                <a:cxn ang="0">
                  <a:pos x="56" y="44"/>
                </a:cxn>
                <a:cxn ang="0">
                  <a:pos x="58" y="38"/>
                </a:cxn>
                <a:cxn ang="0">
                  <a:pos x="58" y="30"/>
                </a:cxn>
                <a:cxn ang="0">
                  <a:pos x="56" y="20"/>
                </a:cxn>
                <a:cxn ang="0">
                  <a:pos x="48" y="10"/>
                </a:cxn>
                <a:cxn ang="0">
                  <a:pos x="48" y="10"/>
                </a:cxn>
                <a:cxn ang="0">
                  <a:pos x="42" y="6"/>
                </a:cxn>
                <a:cxn ang="0">
                  <a:pos x="36" y="4"/>
                </a:cxn>
                <a:cxn ang="0">
                  <a:pos x="28" y="2"/>
                </a:cxn>
                <a:cxn ang="0">
                  <a:pos x="18" y="0"/>
                </a:cxn>
                <a:cxn ang="0">
                  <a:pos x="18" y="0"/>
                </a:cxn>
                <a:cxn ang="0">
                  <a:pos x="22" y="6"/>
                </a:cxn>
                <a:cxn ang="0">
                  <a:pos x="24" y="10"/>
                </a:cxn>
                <a:cxn ang="0">
                  <a:pos x="24" y="12"/>
                </a:cxn>
                <a:cxn ang="0">
                  <a:pos x="24" y="12"/>
                </a:cxn>
                <a:cxn ang="0">
                  <a:pos x="22" y="14"/>
                </a:cxn>
                <a:cxn ang="0">
                  <a:pos x="18" y="12"/>
                </a:cxn>
                <a:cxn ang="0">
                  <a:pos x="10" y="4"/>
                </a:cxn>
                <a:cxn ang="0">
                  <a:pos x="10" y="4"/>
                </a:cxn>
                <a:cxn ang="0">
                  <a:pos x="14" y="14"/>
                </a:cxn>
                <a:cxn ang="0">
                  <a:pos x="14" y="14"/>
                </a:cxn>
                <a:cxn ang="0">
                  <a:pos x="14" y="18"/>
                </a:cxn>
                <a:cxn ang="0">
                  <a:pos x="14" y="20"/>
                </a:cxn>
                <a:cxn ang="0">
                  <a:pos x="10" y="20"/>
                </a:cxn>
                <a:cxn ang="0">
                  <a:pos x="4" y="12"/>
                </a:cxn>
                <a:cxn ang="0">
                  <a:pos x="4" y="12"/>
                </a:cxn>
              </a:cxnLst>
              <a:rect l="0" t="0" r="r" b="b"/>
              <a:pathLst>
                <a:path w="58" h="64">
                  <a:moveTo>
                    <a:pt x="4" y="12"/>
                  </a:moveTo>
                  <a:lnTo>
                    <a:pt x="4" y="12"/>
                  </a:lnTo>
                  <a:lnTo>
                    <a:pt x="2" y="18"/>
                  </a:lnTo>
                  <a:lnTo>
                    <a:pt x="0" y="22"/>
                  </a:lnTo>
                  <a:lnTo>
                    <a:pt x="0" y="30"/>
                  </a:lnTo>
                  <a:lnTo>
                    <a:pt x="0" y="36"/>
                  </a:lnTo>
                  <a:lnTo>
                    <a:pt x="4" y="44"/>
                  </a:lnTo>
                  <a:lnTo>
                    <a:pt x="10" y="52"/>
                  </a:lnTo>
                  <a:lnTo>
                    <a:pt x="20" y="60"/>
                  </a:lnTo>
                  <a:lnTo>
                    <a:pt x="20" y="60"/>
                  </a:lnTo>
                  <a:lnTo>
                    <a:pt x="28" y="64"/>
                  </a:lnTo>
                  <a:lnTo>
                    <a:pt x="30" y="64"/>
                  </a:lnTo>
                  <a:lnTo>
                    <a:pt x="32" y="62"/>
                  </a:lnTo>
                  <a:lnTo>
                    <a:pt x="32" y="58"/>
                  </a:lnTo>
                  <a:lnTo>
                    <a:pt x="30" y="50"/>
                  </a:lnTo>
                  <a:lnTo>
                    <a:pt x="30" y="50"/>
                  </a:lnTo>
                  <a:lnTo>
                    <a:pt x="30" y="38"/>
                  </a:lnTo>
                  <a:lnTo>
                    <a:pt x="32" y="36"/>
                  </a:lnTo>
                  <a:lnTo>
                    <a:pt x="36" y="34"/>
                  </a:lnTo>
                  <a:lnTo>
                    <a:pt x="36" y="34"/>
                  </a:lnTo>
                  <a:lnTo>
                    <a:pt x="40" y="38"/>
                  </a:lnTo>
                  <a:lnTo>
                    <a:pt x="46" y="42"/>
                  </a:lnTo>
                  <a:lnTo>
                    <a:pt x="52" y="46"/>
                  </a:lnTo>
                  <a:lnTo>
                    <a:pt x="54" y="46"/>
                  </a:lnTo>
                  <a:lnTo>
                    <a:pt x="56" y="44"/>
                  </a:lnTo>
                  <a:lnTo>
                    <a:pt x="56" y="44"/>
                  </a:lnTo>
                  <a:lnTo>
                    <a:pt x="58" y="38"/>
                  </a:lnTo>
                  <a:lnTo>
                    <a:pt x="58" y="30"/>
                  </a:lnTo>
                  <a:lnTo>
                    <a:pt x="56" y="20"/>
                  </a:lnTo>
                  <a:lnTo>
                    <a:pt x="48" y="10"/>
                  </a:lnTo>
                  <a:lnTo>
                    <a:pt x="48" y="10"/>
                  </a:lnTo>
                  <a:lnTo>
                    <a:pt x="42" y="6"/>
                  </a:lnTo>
                  <a:lnTo>
                    <a:pt x="36" y="4"/>
                  </a:lnTo>
                  <a:lnTo>
                    <a:pt x="28" y="2"/>
                  </a:lnTo>
                  <a:lnTo>
                    <a:pt x="18" y="0"/>
                  </a:lnTo>
                  <a:lnTo>
                    <a:pt x="18" y="0"/>
                  </a:lnTo>
                  <a:lnTo>
                    <a:pt x="22" y="6"/>
                  </a:lnTo>
                  <a:lnTo>
                    <a:pt x="24" y="10"/>
                  </a:lnTo>
                  <a:lnTo>
                    <a:pt x="24" y="12"/>
                  </a:lnTo>
                  <a:lnTo>
                    <a:pt x="24" y="12"/>
                  </a:lnTo>
                  <a:lnTo>
                    <a:pt x="22" y="14"/>
                  </a:lnTo>
                  <a:lnTo>
                    <a:pt x="18" y="12"/>
                  </a:lnTo>
                  <a:lnTo>
                    <a:pt x="10" y="4"/>
                  </a:lnTo>
                  <a:lnTo>
                    <a:pt x="10" y="4"/>
                  </a:lnTo>
                  <a:lnTo>
                    <a:pt x="14" y="14"/>
                  </a:lnTo>
                  <a:lnTo>
                    <a:pt x="14" y="14"/>
                  </a:lnTo>
                  <a:lnTo>
                    <a:pt x="14" y="18"/>
                  </a:lnTo>
                  <a:lnTo>
                    <a:pt x="14" y="20"/>
                  </a:lnTo>
                  <a:lnTo>
                    <a:pt x="10" y="20"/>
                  </a:lnTo>
                  <a:lnTo>
                    <a:pt x="4" y="12"/>
                  </a:lnTo>
                  <a:lnTo>
                    <a:pt x="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3" name="Freeform 61"/>
            <p:cNvSpPr>
              <a:spLocks/>
            </p:cNvSpPr>
            <p:nvPr/>
          </p:nvSpPr>
          <p:spPr bwMode="auto">
            <a:xfrm>
              <a:off x="5887453" y="4576011"/>
              <a:ext cx="112295" cy="112295"/>
            </a:xfrm>
            <a:custGeom>
              <a:avLst/>
              <a:gdLst/>
              <a:ahLst/>
              <a:cxnLst>
                <a:cxn ang="0">
                  <a:pos x="2" y="2"/>
                </a:cxn>
                <a:cxn ang="0">
                  <a:pos x="2" y="2"/>
                </a:cxn>
                <a:cxn ang="0">
                  <a:pos x="6" y="0"/>
                </a:cxn>
                <a:cxn ang="0">
                  <a:pos x="10" y="2"/>
                </a:cxn>
                <a:cxn ang="0">
                  <a:pos x="10" y="2"/>
                </a:cxn>
                <a:cxn ang="0">
                  <a:pos x="14" y="6"/>
                </a:cxn>
                <a:cxn ang="0">
                  <a:pos x="12" y="12"/>
                </a:cxn>
                <a:cxn ang="0">
                  <a:pos x="12" y="12"/>
                </a:cxn>
                <a:cxn ang="0">
                  <a:pos x="8" y="14"/>
                </a:cxn>
                <a:cxn ang="0">
                  <a:pos x="4" y="12"/>
                </a:cxn>
                <a:cxn ang="0">
                  <a:pos x="4" y="12"/>
                </a:cxn>
                <a:cxn ang="0">
                  <a:pos x="0" y="8"/>
                </a:cxn>
                <a:cxn ang="0">
                  <a:pos x="2" y="2"/>
                </a:cxn>
                <a:cxn ang="0">
                  <a:pos x="2" y="2"/>
                </a:cxn>
              </a:cxnLst>
              <a:rect l="0" t="0" r="r" b="b"/>
              <a:pathLst>
                <a:path w="14" h="14">
                  <a:moveTo>
                    <a:pt x="2" y="2"/>
                  </a:moveTo>
                  <a:lnTo>
                    <a:pt x="2" y="2"/>
                  </a:lnTo>
                  <a:lnTo>
                    <a:pt x="6" y="0"/>
                  </a:lnTo>
                  <a:lnTo>
                    <a:pt x="10" y="2"/>
                  </a:lnTo>
                  <a:lnTo>
                    <a:pt x="10" y="2"/>
                  </a:lnTo>
                  <a:lnTo>
                    <a:pt x="14" y="6"/>
                  </a:lnTo>
                  <a:lnTo>
                    <a:pt x="12" y="12"/>
                  </a:lnTo>
                  <a:lnTo>
                    <a:pt x="12" y="12"/>
                  </a:lnTo>
                  <a:lnTo>
                    <a:pt x="8" y="14"/>
                  </a:lnTo>
                  <a:lnTo>
                    <a:pt x="4" y="12"/>
                  </a:lnTo>
                  <a:lnTo>
                    <a:pt x="4" y="12"/>
                  </a:lnTo>
                  <a:lnTo>
                    <a:pt x="0" y="8"/>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4" name="Freeform 62"/>
            <p:cNvSpPr>
              <a:spLocks/>
            </p:cNvSpPr>
            <p:nvPr/>
          </p:nvSpPr>
          <p:spPr bwMode="auto">
            <a:xfrm>
              <a:off x="7748337" y="5442284"/>
              <a:ext cx="465221" cy="513347"/>
            </a:xfrm>
            <a:custGeom>
              <a:avLst/>
              <a:gdLst/>
              <a:ahLst/>
              <a:cxnLst>
                <a:cxn ang="0">
                  <a:pos x="30" y="64"/>
                </a:cxn>
                <a:cxn ang="0">
                  <a:pos x="30" y="64"/>
                </a:cxn>
                <a:cxn ang="0">
                  <a:pos x="36" y="62"/>
                </a:cxn>
                <a:cxn ang="0">
                  <a:pos x="42" y="60"/>
                </a:cxn>
                <a:cxn ang="0">
                  <a:pos x="48" y="56"/>
                </a:cxn>
                <a:cxn ang="0">
                  <a:pos x="52" y="50"/>
                </a:cxn>
                <a:cxn ang="0">
                  <a:pos x="56" y="42"/>
                </a:cxn>
                <a:cxn ang="0">
                  <a:pos x="58" y="32"/>
                </a:cxn>
                <a:cxn ang="0">
                  <a:pos x="58" y="18"/>
                </a:cxn>
                <a:cxn ang="0">
                  <a:pos x="58" y="18"/>
                </a:cxn>
                <a:cxn ang="0">
                  <a:pos x="54" y="10"/>
                </a:cxn>
                <a:cxn ang="0">
                  <a:pos x="54" y="8"/>
                </a:cxn>
                <a:cxn ang="0">
                  <a:pos x="52" y="8"/>
                </a:cxn>
                <a:cxn ang="0">
                  <a:pos x="48" y="12"/>
                </a:cxn>
                <a:cxn ang="0">
                  <a:pos x="44" y="16"/>
                </a:cxn>
                <a:cxn ang="0">
                  <a:pos x="44" y="16"/>
                </a:cxn>
                <a:cxn ang="0">
                  <a:pos x="38" y="22"/>
                </a:cxn>
                <a:cxn ang="0">
                  <a:pos x="34" y="26"/>
                </a:cxn>
                <a:cxn ang="0">
                  <a:pos x="30" y="26"/>
                </a:cxn>
                <a:cxn ang="0">
                  <a:pos x="26" y="22"/>
                </a:cxn>
                <a:cxn ang="0">
                  <a:pos x="26" y="22"/>
                </a:cxn>
                <a:cxn ang="0">
                  <a:pos x="26" y="16"/>
                </a:cxn>
                <a:cxn ang="0">
                  <a:pos x="26" y="8"/>
                </a:cxn>
                <a:cxn ang="0">
                  <a:pos x="24" y="2"/>
                </a:cxn>
                <a:cxn ang="0">
                  <a:pos x="24" y="0"/>
                </a:cxn>
                <a:cxn ang="0">
                  <a:pos x="20" y="0"/>
                </a:cxn>
                <a:cxn ang="0">
                  <a:pos x="20" y="0"/>
                </a:cxn>
                <a:cxn ang="0">
                  <a:pos x="14" y="2"/>
                </a:cxn>
                <a:cxn ang="0">
                  <a:pos x="8" y="8"/>
                </a:cxn>
                <a:cxn ang="0">
                  <a:pos x="2" y="16"/>
                </a:cxn>
                <a:cxn ang="0">
                  <a:pos x="0" y="28"/>
                </a:cxn>
                <a:cxn ang="0">
                  <a:pos x="0" y="28"/>
                </a:cxn>
                <a:cxn ang="0">
                  <a:pos x="0" y="34"/>
                </a:cxn>
                <a:cxn ang="0">
                  <a:pos x="2" y="42"/>
                </a:cxn>
                <a:cxn ang="0">
                  <a:pos x="6" y="52"/>
                </a:cxn>
                <a:cxn ang="0">
                  <a:pos x="12" y="60"/>
                </a:cxn>
                <a:cxn ang="0">
                  <a:pos x="12" y="60"/>
                </a:cxn>
                <a:cxn ang="0">
                  <a:pos x="12" y="54"/>
                </a:cxn>
                <a:cxn ang="0">
                  <a:pos x="14" y="48"/>
                </a:cxn>
                <a:cxn ang="0">
                  <a:pos x="16" y="48"/>
                </a:cxn>
                <a:cxn ang="0">
                  <a:pos x="16" y="48"/>
                </a:cxn>
                <a:cxn ang="0">
                  <a:pos x="16" y="48"/>
                </a:cxn>
                <a:cxn ang="0">
                  <a:pos x="20" y="48"/>
                </a:cxn>
                <a:cxn ang="0">
                  <a:pos x="20" y="52"/>
                </a:cxn>
                <a:cxn ang="0">
                  <a:pos x="20" y="64"/>
                </a:cxn>
                <a:cxn ang="0">
                  <a:pos x="20" y="64"/>
                </a:cxn>
                <a:cxn ang="0">
                  <a:pos x="26" y="54"/>
                </a:cxn>
                <a:cxn ang="0">
                  <a:pos x="26" y="54"/>
                </a:cxn>
                <a:cxn ang="0">
                  <a:pos x="28" y="50"/>
                </a:cxn>
                <a:cxn ang="0">
                  <a:pos x="30" y="50"/>
                </a:cxn>
                <a:cxn ang="0">
                  <a:pos x="32" y="52"/>
                </a:cxn>
                <a:cxn ang="0">
                  <a:pos x="32" y="54"/>
                </a:cxn>
                <a:cxn ang="0">
                  <a:pos x="30" y="64"/>
                </a:cxn>
                <a:cxn ang="0">
                  <a:pos x="30" y="64"/>
                </a:cxn>
              </a:cxnLst>
              <a:rect l="0" t="0" r="r" b="b"/>
              <a:pathLst>
                <a:path w="58" h="64">
                  <a:moveTo>
                    <a:pt x="30" y="64"/>
                  </a:moveTo>
                  <a:lnTo>
                    <a:pt x="30" y="64"/>
                  </a:lnTo>
                  <a:lnTo>
                    <a:pt x="36" y="62"/>
                  </a:lnTo>
                  <a:lnTo>
                    <a:pt x="42" y="60"/>
                  </a:lnTo>
                  <a:lnTo>
                    <a:pt x="48" y="56"/>
                  </a:lnTo>
                  <a:lnTo>
                    <a:pt x="52" y="50"/>
                  </a:lnTo>
                  <a:lnTo>
                    <a:pt x="56" y="42"/>
                  </a:lnTo>
                  <a:lnTo>
                    <a:pt x="58" y="32"/>
                  </a:lnTo>
                  <a:lnTo>
                    <a:pt x="58" y="18"/>
                  </a:lnTo>
                  <a:lnTo>
                    <a:pt x="58" y="18"/>
                  </a:lnTo>
                  <a:lnTo>
                    <a:pt x="54" y="10"/>
                  </a:lnTo>
                  <a:lnTo>
                    <a:pt x="54" y="8"/>
                  </a:lnTo>
                  <a:lnTo>
                    <a:pt x="52" y="8"/>
                  </a:lnTo>
                  <a:lnTo>
                    <a:pt x="48" y="12"/>
                  </a:lnTo>
                  <a:lnTo>
                    <a:pt x="44" y="16"/>
                  </a:lnTo>
                  <a:lnTo>
                    <a:pt x="44" y="16"/>
                  </a:lnTo>
                  <a:lnTo>
                    <a:pt x="38" y="22"/>
                  </a:lnTo>
                  <a:lnTo>
                    <a:pt x="34" y="26"/>
                  </a:lnTo>
                  <a:lnTo>
                    <a:pt x="30" y="26"/>
                  </a:lnTo>
                  <a:lnTo>
                    <a:pt x="26" y="22"/>
                  </a:lnTo>
                  <a:lnTo>
                    <a:pt x="26" y="22"/>
                  </a:lnTo>
                  <a:lnTo>
                    <a:pt x="26" y="16"/>
                  </a:lnTo>
                  <a:lnTo>
                    <a:pt x="26" y="8"/>
                  </a:lnTo>
                  <a:lnTo>
                    <a:pt x="24" y="2"/>
                  </a:lnTo>
                  <a:lnTo>
                    <a:pt x="24" y="0"/>
                  </a:lnTo>
                  <a:lnTo>
                    <a:pt x="20" y="0"/>
                  </a:lnTo>
                  <a:lnTo>
                    <a:pt x="20" y="0"/>
                  </a:lnTo>
                  <a:lnTo>
                    <a:pt x="14" y="2"/>
                  </a:lnTo>
                  <a:lnTo>
                    <a:pt x="8" y="8"/>
                  </a:lnTo>
                  <a:lnTo>
                    <a:pt x="2" y="16"/>
                  </a:lnTo>
                  <a:lnTo>
                    <a:pt x="0" y="28"/>
                  </a:lnTo>
                  <a:lnTo>
                    <a:pt x="0" y="28"/>
                  </a:lnTo>
                  <a:lnTo>
                    <a:pt x="0" y="34"/>
                  </a:lnTo>
                  <a:lnTo>
                    <a:pt x="2" y="42"/>
                  </a:lnTo>
                  <a:lnTo>
                    <a:pt x="6" y="52"/>
                  </a:lnTo>
                  <a:lnTo>
                    <a:pt x="12" y="60"/>
                  </a:lnTo>
                  <a:lnTo>
                    <a:pt x="12" y="60"/>
                  </a:lnTo>
                  <a:lnTo>
                    <a:pt x="12" y="54"/>
                  </a:lnTo>
                  <a:lnTo>
                    <a:pt x="14" y="48"/>
                  </a:lnTo>
                  <a:lnTo>
                    <a:pt x="16" y="48"/>
                  </a:lnTo>
                  <a:lnTo>
                    <a:pt x="16" y="48"/>
                  </a:lnTo>
                  <a:lnTo>
                    <a:pt x="16" y="48"/>
                  </a:lnTo>
                  <a:lnTo>
                    <a:pt x="20" y="48"/>
                  </a:lnTo>
                  <a:lnTo>
                    <a:pt x="20" y="52"/>
                  </a:lnTo>
                  <a:lnTo>
                    <a:pt x="20" y="64"/>
                  </a:lnTo>
                  <a:lnTo>
                    <a:pt x="20" y="64"/>
                  </a:lnTo>
                  <a:lnTo>
                    <a:pt x="26" y="54"/>
                  </a:lnTo>
                  <a:lnTo>
                    <a:pt x="26" y="54"/>
                  </a:lnTo>
                  <a:lnTo>
                    <a:pt x="28" y="50"/>
                  </a:lnTo>
                  <a:lnTo>
                    <a:pt x="30" y="50"/>
                  </a:lnTo>
                  <a:lnTo>
                    <a:pt x="32" y="52"/>
                  </a:lnTo>
                  <a:lnTo>
                    <a:pt x="32" y="54"/>
                  </a:lnTo>
                  <a:lnTo>
                    <a:pt x="30" y="64"/>
                  </a:lnTo>
                  <a:lnTo>
                    <a:pt x="3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5" name="Freeform 63"/>
            <p:cNvSpPr>
              <a:spLocks/>
            </p:cNvSpPr>
            <p:nvPr/>
          </p:nvSpPr>
          <p:spPr bwMode="auto">
            <a:xfrm>
              <a:off x="8021053" y="5907505"/>
              <a:ext cx="465221" cy="513347"/>
            </a:xfrm>
            <a:custGeom>
              <a:avLst/>
              <a:gdLst/>
              <a:ahLst/>
              <a:cxnLst>
                <a:cxn ang="0">
                  <a:pos x="0" y="34"/>
                </a:cxn>
                <a:cxn ang="0">
                  <a:pos x="0" y="34"/>
                </a:cxn>
                <a:cxn ang="0">
                  <a:pos x="2" y="40"/>
                </a:cxn>
                <a:cxn ang="0">
                  <a:pos x="4" y="46"/>
                </a:cxn>
                <a:cxn ang="0">
                  <a:pos x="8" y="52"/>
                </a:cxn>
                <a:cxn ang="0">
                  <a:pos x="14" y="58"/>
                </a:cxn>
                <a:cxn ang="0">
                  <a:pos x="22" y="62"/>
                </a:cxn>
                <a:cxn ang="0">
                  <a:pos x="30" y="64"/>
                </a:cxn>
                <a:cxn ang="0">
                  <a:pos x="42" y="62"/>
                </a:cxn>
                <a:cxn ang="0">
                  <a:pos x="42" y="62"/>
                </a:cxn>
                <a:cxn ang="0">
                  <a:pos x="50" y="58"/>
                </a:cxn>
                <a:cxn ang="0">
                  <a:pos x="52" y="56"/>
                </a:cxn>
                <a:cxn ang="0">
                  <a:pos x="52" y="54"/>
                </a:cxn>
                <a:cxn ang="0">
                  <a:pos x="48" y="50"/>
                </a:cxn>
                <a:cxn ang="0">
                  <a:pos x="44" y="46"/>
                </a:cxn>
                <a:cxn ang="0">
                  <a:pos x="44" y="46"/>
                </a:cxn>
                <a:cxn ang="0">
                  <a:pos x="36" y="36"/>
                </a:cxn>
                <a:cxn ang="0">
                  <a:pos x="34" y="32"/>
                </a:cxn>
                <a:cxn ang="0">
                  <a:pos x="38" y="28"/>
                </a:cxn>
                <a:cxn ang="0">
                  <a:pos x="38" y="28"/>
                </a:cxn>
                <a:cxn ang="0">
                  <a:pos x="44" y="28"/>
                </a:cxn>
                <a:cxn ang="0">
                  <a:pos x="50" y="28"/>
                </a:cxn>
                <a:cxn ang="0">
                  <a:pos x="56" y="26"/>
                </a:cxn>
                <a:cxn ang="0">
                  <a:pos x="58" y="24"/>
                </a:cxn>
                <a:cxn ang="0">
                  <a:pos x="58" y="22"/>
                </a:cxn>
                <a:cxn ang="0">
                  <a:pos x="58" y="22"/>
                </a:cxn>
                <a:cxn ang="0">
                  <a:pos x="54" y="14"/>
                </a:cxn>
                <a:cxn ang="0">
                  <a:pos x="50" y="8"/>
                </a:cxn>
                <a:cxn ang="0">
                  <a:pos x="42" y="2"/>
                </a:cxn>
                <a:cxn ang="0">
                  <a:pos x="38" y="0"/>
                </a:cxn>
                <a:cxn ang="0">
                  <a:pos x="32" y="0"/>
                </a:cxn>
                <a:cxn ang="0">
                  <a:pos x="32" y="0"/>
                </a:cxn>
                <a:cxn ang="0">
                  <a:pos x="26" y="0"/>
                </a:cxn>
                <a:cxn ang="0">
                  <a:pos x="18" y="2"/>
                </a:cxn>
                <a:cxn ang="0">
                  <a:pos x="10" y="6"/>
                </a:cxn>
                <a:cxn ang="0">
                  <a:pos x="4" y="14"/>
                </a:cxn>
                <a:cxn ang="0">
                  <a:pos x="4" y="14"/>
                </a:cxn>
                <a:cxn ang="0">
                  <a:pos x="10" y="14"/>
                </a:cxn>
                <a:cxn ang="0">
                  <a:pos x="14" y="16"/>
                </a:cxn>
                <a:cxn ang="0">
                  <a:pos x="16" y="18"/>
                </a:cxn>
                <a:cxn ang="0">
                  <a:pos x="16" y="18"/>
                </a:cxn>
                <a:cxn ang="0">
                  <a:pos x="14" y="22"/>
                </a:cxn>
                <a:cxn ang="0">
                  <a:pos x="10" y="22"/>
                </a:cxn>
                <a:cxn ang="0">
                  <a:pos x="0" y="22"/>
                </a:cxn>
                <a:cxn ang="0">
                  <a:pos x="0" y="22"/>
                </a:cxn>
                <a:cxn ang="0">
                  <a:pos x="10" y="28"/>
                </a:cxn>
                <a:cxn ang="0">
                  <a:pos x="10" y="28"/>
                </a:cxn>
                <a:cxn ang="0">
                  <a:pos x="12" y="30"/>
                </a:cxn>
                <a:cxn ang="0">
                  <a:pos x="12" y="34"/>
                </a:cxn>
                <a:cxn ang="0">
                  <a:pos x="12" y="34"/>
                </a:cxn>
                <a:cxn ang="0">
                  <a:pos x="10" y="36"/>
                </a:cxn>
                <a:cxn ang="0">
                  <a:pos x="0" y="34"/>
                </a:cxn>
                <a:cxn ang="0">
                  <a:pos x="0" y="34"/>
                </a:cxn>
              </a:cxnLst>
              <a:rect l="0" t="0" r="r" b="b"/>
              <a:pathLst>
                <a:path w="58" h="64">
                  <a:moveTo>
                    <a:pt x="0" y="34"/>
                  </a:moveTo>
                  <a:lnTo>
                    <a:pt x="0" y="34"/>
                  </a:lnTo>
                  <a:lnTo>
                    <a:pt x="2" y="40"/>
                  </a:lnTo>
                  <a:lnTo>
                    <a:pt x="4" y="46"/>
                  </a:lnTo>
                  <a:lnTo>
                    <a:pt x="8" y="52"/>
                  </a:lnTo>
                  <a:lnTo>
                    <a:pt x="14" y="58"/>
                  </a:lnTo>
                  <a:lnTo>
                    <a:pt x="22" y="62"/>
                  </a:lnTo>
                  <a:lnTo>
                    <a:pt x="30" y="64"/>
                  </a:lnTo>
                  <a:lnTo>
                    <a:pt x="42" y="62"/>
                  </a:lnTo>
                  <a:lnTo>
                    <a:pt x="42" y="62"/>
                  </a:lnTo>
                  <a:lnTo>
                    <a:pt x="50" y="58"/>
                  </a:lnTo>
                  <a:lnTo>
                    <a:pt x="52" y="56"/>
                  </a:lnTo>
                  <a:lnTo>
                    <a:pt x="52" y="54"/>
                  </a:lnTo>
                  <a:lnTo>
                    <a:pt x="48" y="50"/>
                  </a:lnTo>
                  <a:lnTo>
                    <a:pt x="44" y="46"/>
                  </a:lnTo>
                  <a:lnTo>
                    <a:pt x="44" y="46"/>
                  </a:lnTo>
                  <a:lnTo>
                    <a:pt x="36" y="36"/>
                  </a:lnTo>
                  <a:lnTo>
                    <a:pt x="34" y="32"/>
                  </a:lnTo>
                  <a:lnTo>
                    <a:pt x="38" y="28"/>
                  </a:lnTo>
                  <a:lnTo>
                    <a:pt x="38" y="28"/>
                  </a:lnTo>
                  <a:lnTo>
                    <a:pt x="44" y="28"/>
                  </a:lnTo>
                  <a:lnTo>
                    <a:pt x="50" y="28"/>
                  </a:lnTo>
                  <a:lnTo>
                    <a:pt x="56" y="26"/>
                  </a:lnTo>
                  <a:lnTo>
                    <a:pt x="58" y="24"/>
                  </a:lnTo>
                  <a:lnTo>
                    <a:pt x="58" y="22"/>
                  </a:lnTo>
                  <a:lnTo>
                    <a:pt x="58" y="22"/>
                  </a:lnTo>
                  <a:lnTo>
                    <a:pt x="54" y="14"/>
                  </a:lnTo>
                  <a:lnTo>
                    <a:pt x="50" y="8"/>
                  </a:lnTo>
                  <a:lnTo>
                    <a:pt x="42" y="2"/>
                  </a:lnTo>
                  <a:lnTo>
                    <a:pt x="38" y="0"/>
                  </a:lnTo>
                  <a:lnTo>
                    <a:pt x="32" y="0"/>
                  </a:lnTo>
                  <a:lnTo>
                    <a:pt x="32" y="0"/>
                  </a:lnTo>
                  <a:lnTo>
                    <a:pt x="26" y="0"/>
                  </a:lnTo>
                  <a:lnTo>
                    <a:pt x="18" y="2"/>
                  </a:lnTo>
                  <a:lnTo>
                    <a:pt x="10" y="6"/>
                  </a:lnTo>
                  <a:lnTo>
                    <a:pt x="4" y="14"/>
                  </a:lnTo>
                  <a:lnTo>
                    <a:pt x="4" y="14"/>
                  </a:lnTo>
                  <a:lnTo>
                    <a:pt x="10" y="14"/>
                  </a:lnTo>
                  <a:lnTo>
                    <a:pt x="14" y="16"/>
                  </a:lnTo>
                  <a:lnTo>
                    <a:pt x="16" y="18"/>
                  </a:lnTo>
                  <a:lnTo>
                    <a:pt x="16" y="18"/>
                  </a:lnTo>
                  <a:lnTo>
                    <a:pt x="14" y="22"/>
                  </a:lnTo>
                  <a:lnTo>
                    <a:pt x="10" y="22"/>
                  </a:lnTo>
                  <a:lnTo>
                    <a:pt x="0" y="22"/>
                  </a:lnTo>
                  <a:lnTo>
                    <a:pt x="0" y="22"/>
                  </a:lnTo>
                  <a:lnTo>
                    <a:pt x="10" y="28"/>
                  </a:lnTo>
                  <a:lnTo>
                    <a:pt x="10" y="28"/>
                  </a:lnTo>
                  <a:lnTo>
                    <a:pt x="12" y="30"/>
                  </a:lnTo>
                  <a:lnTo>
                    <a:pt x="12" y="34"/>
                  </a:lnTo>
                  <a:lnTo>
                    <a:pt x="12" y="34"/>
                  </a:lnTo>
                  <a:lnTo>
                    <a:pt x="10" y="36"/>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6" name="Freeform 64"/>
            <p:cNvSpPr>
              <a:spLocks/>
            </p:cNvSpPr>
            <p:nvPr/>
          </p:nvSpPr>
          <p:spPr bwMode="auto">
            <a:xfrm>
              <a:off x="7571874" y="6180221"/>
              <a:ext cx="465221" cy="513347"/>
            </a:xfrm>
            <a:custGeom>
              <a:avLst/>
              <a:gdLst/>
              <a:ahLst/>
              <a:cxnLst>
                <a:cxn ang="0">
                  <a:pos x="28" y="0"/>
                </a:cxn>
                <a:cxn ang="0">
                  <a:pos x="28" y="0"/>
                </a:cxn>
                <a:cxn ang="0">
                  <a:pos x="22" y="2"/>
                </a:cxn>
                <a:cxn ang="0">
                  <a:pos x="18" y="4"/>
                </a:cxn>
                <a:cxn ang="0">
                  <a:pos x="12" y="8"/>
                </a:cxn>
                <a:cxn ang="0">
                  <a:pos x="6" y="14"/>
                </a:cxn>
                <a:cxn ang="0">
                  <a:pos x="2" y="22"/>
                </a:cxn>
                <a:cxn ang="0">
                  <a:pos x="0" y="32"/>
                </a:cxn>
                <a:cxn ang="0">
                  <a:pos x="2" y="46"/>
                </a:cxn>
                <a:cxn ang="0">
                  <a:pos x="2" y="46"/>
                </a:cxn>
                <a:cxn ang="0">
                  <a:pos x="4" y="54"/>
                </a:cxn>
                <a:cxn ang="0">
                  <a:pos x="6" y="56"/>
                </a:cxn>
                <a:cxn ang="0">
                  <a:pos x="8" y="56"/>
                </a:cxn>
                <a:cxn ang="0">
                  <a:pos x="12" y="52"/>
                </a:cxn>
                <a:cxn ang="0">
                  <a:pos x="16" y="48"/>
                </a:cxn>
                <a:cxn ang="0">
                  <a:pos x="16" y="48"/>
                </a:cxn>
                <a:cxn ang="0">
                  <a:pos x="20" y="42"/>
                </a:cxn>
                <a:cxn ang="0">
                  <a:pos x="24" y="38"/>
                </a:cxn>
                <a:cxn ang="0">
                  <a:pos x="28" y="38"/>
                </a:cxn>
                <a:cxn ang="0">
                  <a:pos x="32" y="42"/>
                </a:cxn>
                <a:cxn ang="0">
                  <a:pos x="32" y="42"/>
                </a:cxn>
                <a:cxn ang="0">
                  <a:pos x="32" y="48"/>
                </a:cxn>
                <a:cxn ang="0">
                  <a:pos x="32" y="56"/>
                </a:cxn>
                <a:cxn ang="0">
                  <a:pos x="34" y="62"/>
                </a:cxn>
                <a:cxn ang="0">
                  <a:pos x="34" y="64"/>
                </a:cxn>
                <a:cxn ang="0">
                  <a:pos x="38" y="64"/>
                </a:cxn>
                <a:cxn ang="0">
                  <a:pos x="38" y="64"/>
                </a:cxn>
                <a:cxn ang="0">
                  <a:pos x="44" y="62"/>
                </a:cxn>
                <a:cxn ang="0">
                  <a:pos x="50" y="56"/>
                </a:cxn>
                <a:cxn ang="0">
                  <a:pos x="56" y="48"/>
                </a:cxn>
                <a:cxn ang="0">
                  <a:pos x="58" y="36"/>
                </a:cxn>
                <a:cxn ang="0">
                  <a:pos x="58" y="36"/>
                </a:cxn>
                <a:cxn ang="0">
                  <a:pos x="58" y="30"/>
                </a:cxn>
                <a:cxn ang="0">
                  <a:pos x="56" y="22"/>
                </a:cxn>
                <a:cxn ang="0">
                  <a:pos x="52" y="12"/>
                </a:cxn>
                <a:cxn ang="0">
                  <a:pos x="46" y="4"/>
                </a:cxn>
                <a:cxn ang="0">
                  <a:pos x="46" y="4"/>
                </a:cxn>
                <a:cxn ang="0">
                  <a:pos x="46" y="10"/>
                </a:cxn>
                <a:cxn ang="0">
                  <a:pos x="44" y="16"/>
                </a:cxn>
                <a:cxn ang="0">
                  <a:pos x="42" y="16"/>
                </a:cxn>
                <a:cxn ang="0">
                  <a:pos x="42" y="18"/>
                </a:cxn>
                <a:cxn ang="0">
                  <a:pos x="42" y="18"/>
                </a:cxn>
                <a:cxn ang="0">
                  <a:pos x="38" y="16"/>
                </a:cxn>
                <a:cxn ang="0">
                  <a:pos x="38" y="12"/>
                </a:cxn>
                <a:cxn ang="0">
                  <a:pos x="38" y="0"/>
                </a:cxn>
                <a:cxn ang="0">
                  <a:pos x="38" y="0"/>
                </a:cxn>
                <a:cxn ang="0">
                  <a:pos x="34" y="10"/>
                </a:cxn>
                <a:cxn ang="0">
                  <a:pos x="34" y="10"/>
                </a:cxn>
                <a:cxn ang="0">
                  <a:pos x="30" y="14"/>
                </a:cxn>
                <a:cxn ang="0">
                  <a:pos x="28" y="14"/>
                </a:cxn>
                <a:cxn ang="0">
                  <a:pos x="26" y="12"/>
                </a:cxn>
                <a:cxn ang="0">
                  <a:pos x="26" y="10"/>
                </a:cxn>
                <a:cxn ang="0">
                  <a:pos x="28" y="0"/>
                </a:cxn>
                <a:cxn ang="0">
                  <a:pos x="28" y="0"/>
                </a:cxn>
              </a:cxnLst>
              <a:rect l="0" t="0" r="r" b="b"/>
              <a:pathLst>
                <a:path w="58" h="64">
                  <a:moveTo>
                    <a:pt x="28" y="0"/>
                  </a:moveTo>
                  <a:lnTo>
                    <a:pt x="28" y="0"/>
                  </a:lnTo>
                  <a:lnTo>
                    <a:pt x="22" y="2"/>
                  </a:lnTo>
                  <a:lnTo>
                    <a:pt x="18" y="4"/>
                  </a:lnTo>
                  <a:lnTo>
                    <a:pt x="12" y="8"/>
                  </a:lnTo>
                  <a:lnTo>
                    <a:pt x="6" y="14"/>
                  </a:lnTo>
                  <a:lnTo>
                    <a:pt x="2" y="22"/>
                  </a:lnTo>
                  <a:lnTo>
                    <a:pt x="0" y="32"/>
                  </a:lnTo>
                  <a:lnTo>
                    <a:pt x="2" y="46"/>
                  </a:lnTo>
                  <a:lnTo>
                    <a:pt x="2" y="46"/>
                  </a:lnTo>
                  <a:lnTo>
                    <a:pt x="4" y="54"/>
                  </a:lnTo>
                  <a:lnTo>
                    <a:pt x="6" y="56"/>
                  </a:lnTo>
                  <a:lnTo>
                    <a:pt x="8" y="56"/>
                  </a:lnTo>
                  <a:lnTo>
                    <a:pt x="12" y="52"/>
                  </a:lnTo>
                  <a:lnTo>
                    <a:pt x="16" y="48"/>
                  </a:lnTo>
                  <a:lnTo>
                    <a:pt x="16" y="48"/>
                  </a:lnTo>
                  <a:lnTo>
                    <a:pt x="20" y="42"/>
                  </a:lnTo>
                  <a:lnTo>
                    <a:pt x="24" y="38"/>
                  </a:lnTo>
                  <a:lnTo>
                    <a:pt x="28" y="38"/>
                  </a:lnTo>
                  <a:lnTo>
                    <a:pt x="32" y="42"/>
                  </a:lnTo>
                  <a:lnTo>
                    <a:pt x="32" y="42"/>
                  </a:lnTo>
                  <a:lnTo>
                    <a:pt x="32" y="48"/>
                  </a:lnTo>
                  <a:lnTo>
                    <a:pt x="32" y="56"/>
                  </a:lnTo>
                  <a:lnTo>
                    <a:pt x="34" y="62"/>
                  </a:lnTo>
                  <a:lnTo>
                    <a:pt x="34" y="64"/>
                  </a:lnTo>
                  <a:lnTo>
                    <a:pt x="38" y="64"/>
                  </a:lnTo>
                  <a:lnTo>
                    <a:pt x="38" y="64"/>
                  </a:lnTo>
                  <a:lnTo>
                    <a:pt x="44" y="62"/>
                  </a:lnTo>
                  <a:lnTo>
                    <a:pt x="50" y="56"/>
                  </a:lnTo>
                  <a:lnTo>
                    <a:pt x="56" y="48"/>
                  </a:lnTo>
                  <a:lnTo>
                    <a:pt x="58" y="36"/>
                  </a:lnTo>
                  <a:lnTo>
                    <a:pt x="58" y="36"/>
                  </a:lnTo>
                  <a:lnTo>
                    <a:pt x="58" y="30"/>
                  </a:lnTo>
                  <a:lnTo>
                    <a:pt x="56" y="22"/>
                  </a:lnTo>
                  <a:lnTo>
                    <a:pt x="52" y="12"/>
                  </a:lnTo>
                  <a:lnTo>
                    <a:pt x="46" y="4"/>
                  </a:lnTo>
                  <a:lnTo>
                    <a:pt x="46" y="4"/>
                  </a:lnTo>
                  <a:lnTo>
                    <a:pt x="46" y="10"/>
                  </a:lnTo>
                  <a:lnTo>
                    <a:pt x="44" y="16"/>
                  </a:lnTo>
                  <a:lnTo>
                    <a:pt x="42" y="16"/>
                  </a:lnTo>
                  <a:lnTo>
                    <a:pt x="42" y="18"/>
                  </a:lnTo>
                  <a:lnTo>
                    <a:pt x="42" y="18"/>
                  </a:lnTo>
                  <a:lnTo>
                    <a:pt x="38" y="16"/>
                  </a:lnTo>
                  <a:lnTo>
                    <a:pt x="38" y="12"/>
                  </a:lnTo>
                  <a:lnTo>
                    <a:pt x="38" y="0"/>
                  </a:lnTo>
                  <a:lnTo>
                    <a:pt x="38" y="0"/>
                  </a:lnTo>
                  <a:lnTo>
                    <a:pt x="34" y="10"/>
                  </a:lnTo>
                  <a:lnTo>
                    <a:pt x="34" y="10"/>
                  </a:lnTo>
                  <a:lnTo>
                    <a:pt x="30" y="14"/>
                  </a:lnTo>
                  <a:lnTo>
                    <a:pt x="28" y="14"/>
                  </a:lnTo>
                  <a:lnTo>
                    <a:pt x="26" y="12"/>
                  </a:lnTo>
                  <a:lnTo>
                    <a:pt x="26" y="10"/>
                  </a:lnTo>
                  <a:lnTo>
                    <a:pt x="28" y="0"/>
                  </a:lnTo>
                  <a:lnTo>
                    <a:pt x="2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7" name="Freeform 65"/>
            <p:cNvSpPr>
              <a:spLocks/>
            </p:cNvSpPr>
            <p:nvPr/>
          </p:nvSpPr>
          <p:spPr bwMode="auto">
            <a:xfrm>
              <a:off x="7299158" y="5715000"/>
              <a:ext cx="465221" cy="513347"/>
            </a:xfrm>
            <a:custGeom>
              <a:avLst/>
              <a:gdLst/>
              <a:ahLst/>
              <a:cxnLst>
                <a:cxn ang="0">
                  <a:pos x="58" y="30"/>
                </a:cxn>
                <a:cxn ang="0">
                  <a:pos x="58" y="30"/>
                </a:cxn>
                <a:cxn ang="0">
                  <a:pos x="56" y="24"/>
                </a:cxn>
                <a:cxn ang="0">
                  <a:pos x="54" y="18"/>
                </a:cxn>
                <a:cxn ang="0">
                  <a:pos x="50" y="12"/>
                </a:cxn>
                <a:cxn ang="0">
                  <a:pos x="44" y="6"/>
                </a:cxn>
                <a:cxn ang="0">
                  <a:pos x="38" y="2"/>
                </a:cxn>
                <a:cxn ang="0">
                  <a:pos x="28" y="0"/>
                </a:cxn>
                <a:cxn ang="0">
                  <a:pos x="16" y="2"/>
                </a:cxn>
                <a:cxn ang="0">
                  <a:pos x="16" y="2"/>
                </a:cxn>
                <a:cxn ang="0">
                  <a:pos x="8" y="4"/>
                </a:cxn>
                <a:cxn ang="0">
                  <a:pos x="8" y="6"/>
                </a:cxn>
                <a:cxn ang="0">
                  <a:pos x="6" y="8"/>
                </a:cxn>
                <a:cxn ang="0">
                  <a:pos x="10" y="12"/>
                </a:cxn>
                <a:cxn ang="0">
                  <a:pos x="14" y="16"/>
                </a:cxn>
                <a:cxn ang="0">
                  <a:pos x="14" y="16"/>
                </a:cxn>
                <a:cxn ang="0">
                  <a:pos x="22" y="26"/>
                </a:cxn>
                <a:cxn ang="0">
                  <a:pos x="24" y="30"/>
                </a:cxn>
                <a:cxn ang="0">
                  <a:pos x="20" y="34"/>
                </a:cxn>
                <a:cxn ang="0">
                  <a:pos x="20" y="34"/>
                </a:cxn>
                <a:cxn ang="0">
                  <a:pos x="14" y="36"/>
                </a:cxn>
                <a:cxn ang="0">
                  <a:pos x="8" y="36"/>
                </a:cxn>
                <a:cxn ang="0">
                  <a:pos x="2" y="36"/>
                </a:cxn>
                <a:cxn ang="0">
                  <a:pos x="0" y="38"/>
                </a:cxn>
                <a:cxn ang="0">
                  <a:pos x="0" y="40"/>
                </a:cxn>
                <a:cxn ang="0">
                  <a:pos x="0" y="40"/>
                </a:cxn>
                <a:cxn ang="0">
                  <a:pos x="4" y="48"/>
                </a:cxn>
                <a:cxn ang="0">
                  <a:pos x="8" y="56"/>
                </a:cxn>
                <a:cxn ang="0">
                  <a:pos x="16" y="62"/>
                </a:cxn>
                <a:cxn ang="0">
                  <a:pos x="20" y="62"/>
                </a:cxn>
                <a:cxn ang="0">
                  <a:pos x="26" y="64"/>
                </a:cxn>
                <a:cxn ang="0">
                  <a:pos x="26" y="64"/>
                </a:cxn>
                <a:cxn ang="0">
                  <a:pos x="32" y="64"/>
                </a:cxn>
                <a:cxn ang="0">
                  <a:pos x="40" y="60"/>
                </a:cxn>
                <a:cxn ang="0">
                  <a:pos x="48" y="56"/>
                </a:cxn>
                <a:cxn ang="0">
                  <a:pos x="54" y="50"/>
                </a:cxn>
                <a:cxn ang="0">
                  <a:pos x="54" y="50"/>
                </a:cxn>
                <a:cxn ang="0">
                  <a:pos x="48" y="50"/>
                </a:cxn>
                <a:cxn ang="0">
                  <a:pos x="44" y="48"/>
                </a:cxn>
                <a:cxn ang="0">
                  <a:pos x="42" y="44"/>
                </a:cxn>
                <a:cxn ang="0">
                  <a:pos x="42" y="44"/>
                </a:cxn>
                <a:cxn ang="0">
                  <a:pos x="44" y="42"/>
                </a:cxn>
                <a:cxn ang="0">
                  <a:pos x="48" y="40"/>
                </a:cxn>
                <a:cxn ang="0">
                  <a:pos x="58" y="40"/>
                </a:cxn>
                <a:cxn ang="0">
                  <a:pos x="58" y="40"/>
                </a:cxn>
                <a:cxn ang="0">
                  <a:pos x="48" y="36"/>
                </a:cxn>
                <a:cxn ang="0">
                  <a:pos x="48" y="36"/>
                </a:cxn>
                <a:cxn ang="0">
                  <a:pos x="46" y="32"/>
                </a:cxn>
                <a:cxn ang="0">
                  <a:pos x="46" y="30"/>
                </a:cxn>
                <a:cxn ang="0">
                  <a:pos x="46" y="28"/>
                </a:cxn>
                <a:cxn ang="0">
                  <a:pos x="48" y="28"/>
                </a:cxn>
                <a:cxn ang="0">
                  <a:pos x="58" y="30"/>
                </a:cxn>
                <a:cxn ang="0">
                  <a:pos x="58" y="30"/>
                </a:cxn>
              </a:cxnLst>
              <a:rect l="0" t="0" r="r" b="b"/>
              <a:pathLst>
                <a:path w="58" h="64">
                  <a:moveTo>
                    <a:pt x="58" y="30"/>
                  </a:moveTo>
                  <a:lnTo>
                    <a:pt x="58" y="30"/>
                  </a:lnTo>
                  <a:lnTo>
                    <a:pt x="56" y="24"/>
                  </a:lnTo>
                  <a:lnTo>
                    <a:pt x="54" y="18"/>
                  </a:lnTo>
                  <a:lnTo>
                    <a:pt x="50" y="12"/>
                  </a:lnTo>
                  <a:lnTo>
                    <a:pt x="44" y="6"/>
                  </a:lnTo>
                  <a:lnTo>
                    <a:pt x="38" y="2"/>
                  </a:lnTo>
                  <a:lnTo>
                    <a:pt x="28" y="0"/>
                  </a:lnTo>
                  <a:lnTo>
                    <a:pt x="16" y="2"/>
                  </a:lnTo>
                  <a:lnTo>
                    <a:pt x="16" y="2"/>
                  </a:lnTo>
                  <a:lnTo>
                    <a:pt x="8" y="4"/>
                  </a:lnTo>
                  <a:lnTo>
                    <a:pt x="8" y="6"/>
                  </a:lnTo>
                  <a:lnTo>
                    <a:pt x="6" y="8"/>
                  </a:lnTo>
                  <a:lnTo>
                    <a:pt x="10" y="12"/>
                  </a:lnTo>
                  <a:lnTo>
                    <a:pt x="14" y="16"/>
                  </a:lnTo>
                  <a:lnTo>
                    <a:pt x="14" y="16"/>
                  </a:lnTo>
                  <a:lnTo>
                    <a:pt x="22" y="26"/>
                  </a:lnTo>
                  <a:lnTo>
                    <a:pt x="24" y="30"/>
                  </a:lnTo>
                  <a:lnTo>
                    <a:pt x="20" y="34"/>
                  </a:lnTo>
                  <a:lnTo>
                    <a:pt x="20" y="34"/>
                  </a:lnTo>
                  <a:lnTo>
                    <a:pt x="14" y="36"/>
                  </a:lnTo>
                  <a:lnTo>
                    <a:pt x="8" y="36"/>
                  </a:lnTo>
                  <a:lnTo>
                    <a:pt x="2" y="36"/>
                  </a:lnTo>
                  <a:lnTo>
                    <a:pt x="0" y="38"/>
                  </a:lnTo>
                  <a:lnTo>
                    <a:pt x="0" y="40"/>
                  </a:lnTo>
                  <a:lnTo>
                    <a:pt x="0" y="40"/>
                  </a:lnTo>
                  <a:lnTo>
                    <a:pt x="4" y="48"/>
                  </a:lnTo>
                  <a:lnTo>
                    <a:pt x="8" y="56"/>
                  </a:lnTo>
                  <a:lnTo>
                    <a:pt x="16" y="62"/>
                  </a:lnTo>
                  <a:lnTo>
                    <a:pt x="20" y="62"/>
                  </a:lnTo>
                  <a:lnTo>
                    <a:pt x="26" y="64"/>
                  </a:lnTo>
                  <a:lnTo>
                    <a:pt x="26" y="64"/>
                  </a:lnTo>
                  <a:lnTo>
                    <a:pt x="32" y="64"/>
                  </a:lnTo>
                  <a:lnTo>
                    <a:pt x="40" y="60"/>
                  </a:lnTo>
                  <a:lnTo>
                    <a:pt x="48" y="56"/>
                  </a:lnTo>
                  <a:lnTo>
                    <a:pt x="54" y="50"/>
                  </a:lnTo>
                  <a:lnTo>
                    <a:pt x="54" y="50"/>
                  </a:lnTo>
                  <a:lnTo>
                    <a:pt x="48" y="50"/>
                  </a:lnTo>
                  <a:lnTo>
                    <a:pt x="44" y="48"/>
                  </a:lnTo>
                  <a:lnTo>
                    <a:pt x="42" y="44"/>
                  </a:lnTo>
                  <a:lnTo>
                    <a:pt x="42" y="44"/>
                  </a:lnTo>
                  <a:lnTo>
                    <a:pt x="44" y="42"/>
                  </a:lnTo>
                  <a:lnTo>
                    <a:pt x="48" y="40"/>
                  </a:lnTo>
                  <a:lnTo>
                    <a:pt x="58" y="40"/>
                  </a:lnTo>
                  <a:lnTo>
                    <a:pt x="58" y="40"/>
                  </a:lnTo>
                  <a:lnTo>
                    <a:pt x="48" y="36"/>
                  </a:lnTo>
                  <a:lnTo>
                    <a:pt x="48" y="36"/>
                  </a:lnTo>
                  <a:lnTo>
                    <a:pt x="46" y="32"/>
                  </a:lnTo>
                  <a:lnTo>
                    <a:pt x="46" y="30"/>
                  </a:lnTo>
                  <a:lnTo>
                    <a:pt x="46" y="28"/>
                  </a:lnTo>
                  <a:lnTo>
                    <a:pt x="48" y="28"/>
                  </a:lnTo>
                  <a:lnTo>
                    <a:pt x="58" y="30"/>
                  </a:lnTo>
                  <a:lnTo>
                    <a:pt x="58"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8" name="Freeform 66"/>
            <p:cNvSpPr>
              <a:spLocks/>
            </p:cNvSpPr>
            <p:nvPr/>
          </p:nvSpPr>
          <p:spPr bwMode="auto">
            <a:xfrm>
              <a:off x="7828547" y="6003758"/>
              <a:ext cx="112295" cy="128337"/>
            </a:xfrm>
            <a:custGeom>
              <a:avLst/>
              <a:gdLst/>
              <a:ahLst/>
              <a:cxnLst>
                <a:cxn ang="0">
                  <a:pos x="14" y="8"/>
                </a:cxn>
                <a:cxn ang="0">
                  <a:pos x="14" y="8"/>
                </a:cxn>
                <a:cxn ang="0">
                  <a:pos x="12" y="12"/>
                </a:cxn>
                <a:cxn ang="0">
                  <a:pos x="8" y="16"/>
                </a:cxn>
                <a:cxn ang="0">
                  <a:pos x="8" y="16"/>
                </a:cxn>
                <a:cxn ang="0">
                  <a:pos x="4" y="14"/>
                </a:cxn>
                <a:cxn ang="0">
                  <a:pos x="0" y="8"/>
                </a:cxn>
                <a:cxn ang="0">
                  <a:pos x="0" y="8"/>
                </a:cxn>
                <a:cxn ang="0">
                  <a:pos x="2" y="2"/>
                </a:cxn>
                <a:cxn ang="0">
                  <a:pos x="8" y="0"/>
                </a:cxn>
                <a:cxn ang="0">
                  <a:pos x="8" y="0"/>
                </a:cxn>
                <a:cxn ang="0">
                  <a:pos x="12" y="2"/>
                </a:cxn>
                <a:cxn ang="0">
                  <a:pos x="14" y="8"/>
                </a:cxn>
                <a:cxn ang="0">
                  <a:pos x="14" y="8"/>
                </a:cxn>
              </a:cxnLst>
              <a:rect l="0" t="0" r="r" b="b"/>
              <a:pathLst>
                <a:path w="14" h="16">
                  <a:moveTo>
                    <a:pt x="14" y="8"/>
                  </a:moveTo>
                  <a:lnTo>
                    <a:pt x="14" y="8"/>
                  </a:lnTo>
                  <a:lnTo>
                    <a:pt x="12" y="12"/>
                  </a:lnTo>
                  <a:lnTo>
                    <a:pt x="8" y="16"/>
                  </a:lnTo>
                  <a:lnTo>
                    <a:pt x="8" y="16"/>
                  </a:lnTo>
                  <a:lnTo>
                    <a:pt x="4" y="14"/>
                  </a:lnTo>
                  <a:lnTo>
                    <a:pt x="0" y="8"/>
                  </a:lnTo>
                  <a:lnTo>
                    <a:pt x="0" y="8"/>
                  </a:lnTo>
                  <a:lnTo>
                    <a:pt x="2" y="2"/>
                  </a:lnTo>
                  <a:lnTo>
                    <a:pt x="8" y="0"/>
                  </a:lnTo>
                  <a:lnTo>
                    <a:pt x="8" y="0"/>
                  </a:lnTo>
                  <a:lnTo>
                    <a:pt x="12" y="2"/>
                  </a:lnTo>
                  <a:lnTo>
                    <a:pt x="14" y="8"/>
                  </a:lnTo>
                  <a:lnTo>
                    <a:pt x="1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9" name="Freeform 67"/>
            <p:cNvSpPr>
              <a:spLocks/>
            </p:cNvSpPr>
            <p:nvPr/>
          </p:nvSpPr>
          <p:spPr bwMode="auto">
            <a:xfrm>
              <a:off x="1844842" y="3164305"/>
              <a:ext cx="689811" cy="609600"/>
            </a:xfrm>
            <a:custGeom>
              <a:avLst/>
              <a:gdLst/>
              <a:ahLst/>
              <a:cxnLst>
                <a:cxn ang="0">
                  <a:pos x="46" y="76"/>
                </a:cxn>
                <a:cxn ang="0">
                  <a:pos x="46" y="76"/>
                </a:cxn>
                <a:cxn ang="0">
                  <a:pos x="54" y="74"/>
                </a:cxn>
                <a:cxn ang="0">
                  <a:pos x="62" y="72"/>
                </a:cxn>
                <a:cxn ang="0">
                  <a:pos x="70" y="66"/>
                </a:cxn>
                <a:cxn ang="0">
                  <a:pos x="78" y="60"/>
                </a:cxn>
                <a:cxn ang="0">
                  <a:pos x="84" y="50"/>
                </a:cxn>
                <a:cxn ang="0">
                  <a:pos x="86" y="38"/>
                </a:cxn>
                <a:cxn ang="0">
                  <a:pos x="86" y="30"/>
                </a:cxn>
                <a:cxn ang="0">
                  <a:pos x="84" y="22"/>
                </a:cxn>
                <a:cxn ang="0">
                  <a:pos x="84" y="22"/>
                </a:cxn>
                <a:cxn ang="0">
                  <a:pos x="80" y="12"/>
                </a:cxn>
                <a:cxn ang="0">
                  <a:pos x="78" y="10"/>
                </a:cxn>
                <a:cxn ang="0">
                  <a:pos x="76" y="10"/>
                </a:cxn>
                <a:cxn ang="0">
                  <a:pos x="70" y="14"/>
                </a:cxn>
                <a:cxn ang="0">
                  <a:pos x="64" y="20"/>
                </a:cxn>
                <a:cxn ang="0">
                  <a:pos x="64" y="20"/>
                </a:cxn>
                <a:cxn ang="0">
                  <a:pos x="56" y="26"/>
                </a:cxn>
                <a:cxn ang="0">
                  <a:pos x="50" y="30"/>
                </a:cxn>
                <a:cxn ang="0">
                  <a:pos x="44" y="30"/>
                </a:cxn>
                <a:cxn ang="0">
                  <a:pos x="42" y="30"/>
                </a:cxn>
                <a:cxn ang="0">
                  <a:pos x="40" y="26"/>
                </a:cxn>
                <a:cxn ang="0">
                  <a:pos x="40" y="26"/>
                </a:cxn>
                <a:cxn ang="0">
                  <a:pos x="38" y="20"/>
                </a:cxn>
                <a:cxn ang="0">
                  <a:pos x="38" y="10"/>
                </a:cxn>
                <a:cxn ang="0">
                  <a:pos x="38" y="2"/>
                </a:cxn>
                <a:cxn ang="0">
                  <a:pos x="36" y="0"/>
                </a:cxn>
                <a:cxn ang="0">
                  <a:pos x="32" y="0"/>
                </a:cxn>
                <a:cxn ang="0">
                  <a:pos x="32" y="0"/>
                </a:cxn>
                <a:cxn ang="0">
                  <a:pos x="22" y="4"/>
                </a:cxn>
                <a:cxn ang="0">
                  <a:pos x="12" y="10"/>
                </a:cxn>
                <a:cxn ang="0">
                  <a:pos x="8" y="14"/>
                </a:cxn>
                <a:cxn ang="0">
                  <a:pos x="4" y="18"/>
                </a:cxn>
                <a:cxn ang="0">
                  <a:pos x="2" y="26"/>
                </a:cxn>
                <a:cxn ang="0">
                  <a:pos x="0" y="32"/>
                </a:cxn>
                <a:cxn ang="0">
                  <a:pos x="0" y="32"/>
                </a:cxn>
                <a:cxn ang="0">
                  <a:pos x="2" y="42"/>
                </a:cxn>
                <a:cxn ang="0">
                  <a:pos x="4" y="50"/>
                </a:cxn>
                <a:cxn ang="0">
                  <a:pos x="10" y="60"/>
                </a:cxn>
                <a:cxn ang="0">
                  <a:pos x="18" y="70"/>
                </a:cxn>
                <a:cxn ang="0">
                  <a:pos x="18" y="70"/>
                </a:cxn>
                <a:cxn ang="0">
                  <a:pos x="20" y="62"/>
                </a:cxn>
                <a:cxn ang="0">
                  <a:pos x="22" y="58"/>
                </a:cxn>
                <a:cxn ang="0">
                  <a:pos x="24" y="56"/>
                </a:cxn>
                <a:cxn ang="0">
                  <a:pos x="26" y="56"/>
                </a:cxn>
                <a:cxn ang="0">
                  <a:pos x="26" y="56"/>
                </a:cxn>
                <a:cxn ang="0">
                  <a:pos x="30" y="58"/>
                </a:cxn>
                <a:cxn ang="0">
                  <a:pos x="30" y="62"/>
                </a:cxn>
                <a:cxn ang="0">
                  <a:pos x="30" y="76"/>
                </a:cxn>
                <a:cxn ang="0">
                  <a:pos x="30" y="76"/>
                </a:cxn>
                <a:cxn ang="0">
                  <a:pos x="38" y="62"/>
                </a:cxn>
                <a:cxn ang="0">
                  <a:pos x="38" y="62"/>
                </a:cxn>
                <a:cxn ang="0">
                  <a:pos x="42" y="60"/>
                </a:cxn>
                <a:cxn ang="0">
                  <a:pos x="46" y="60"/>
                </a:cxn>
                <a:cxn ang="0">
                  <a:pos x="48" y="60"/>
                </a:cxn>
                <a:cxn ang="0">
                  <a:pos x="48" y="64"/>
                </a:cxn>
                <a:cxn ang="0">
                  <a:pos x="48" y="68"/>
                </a:cxn>
                <a:cxn ang="0">
                  <a:pos x="46" y="76"/>
                </a:cxn>
                <a:cxn ang="0">
                  <a:pos x="46" y="76"/>
                </a:cxn>
              </a:cxnLst>
              <a:rect l="0" t="0" r="r" b="b"/>
              <a:pathLst>
                <a:path w="86" h="76">
                  <a:moveTo>
                    <a:pt x="46" y="76"/>
                  </a:moveTo>
                  <a:lnTo>
                    <a:pt x="46" y="76"/>
                  </a:lnTo>
                  <a:lnTo>
                    <a:pt x="54" y="74"/>
                  </a:lnTo>
                  <a:lnTo>
                    <a:pt x="62" y="72"/>
                  </a:lnTo>
                  <a:lnTo>
                    <a:pt x="70" y="66"/>
                  </a:lnTo>
                  <a:lnTo>
                    <a:pt x="78" y="60"/>
                  </a:lnTo>
                  <a:lnTo>
                    <a:pt x="84" y="50"/>
                  </a:lnTo>
                  <a:lnTo>
                    <a:pt x="86" y="38"/>
                  </a:lnTo>
                  <a:lnTo>
                    <a:pt x="86" y="30"/>
                  </a:lnTo>
                  <a:lnTo>
                    <a:pt x="84" y="22"/>
                  </a:lnTo>
                  <a:lnTo>
                    <a:pt x="84" y="22"/>
                  </a:lnTo>
                  <a:lnTo>
                    <a:pt x="80" y="12"/>
                  </a:lnTo>
                  <a:lnTo>
                    <a:pt x="78" y="10"/>
                  </a:lnTo>
                  <a:lnTo>
                    <a:pt x="76" y="10"/>
                  </a:lnTo>
                  <a:lnTo>
                    <a:pt x="70" y="14"/>
                  </a:lnTo>
                  <a:lnTo>
                    <a:pt x="64" y="20"/>
                  </a:lnTo>
                  <a:lnTo>
                    <a:pt x="64" y="20"/>
                  </a:lnTo>
                  <a:lnTo>
                    <a:pt x="56" y="26"/>
                  </a:lnTo>
                  <a:lnTo>
                    <a:pt x="50" y="30"/>
                  </a:lnTo>
                  <a:lnTo>
                    <a:pt x="44" y="30"/>
                  </a:lnTo>
                  <a:lnTo>
                    <a:pt x="42" y="30"/>
                  </a:lnTo>
                  <a:lnTo>
                    <a:pt x="40" y="26"/>
                  </a:lnTo>
                  <a:lnTo>
                    <a:pt x="40" y="26"/>
                  </a:lnTo>
                  <a:lnTo>
                    <a:pt x="38" y="20"/>
                  </a:lnTo>
                  <a:lnTo>
                    <a:pt x="38" y="10"/>
                  </a:lnTo>
                  <a:lnTo>
                    <a:pt x="38" y="2"/>
                  </a:lnTo>
                  <a:lnTo>
                    <a:pt x="36" y="0"/>
                  </a:lnTo>
                  <a:lnTo>
                    <a:pt x="32" y="0"/>
                  </a:lnTo>
                  <a:lnTo>
                    <a:pt x="32" y="0"/>
                  </a:lnTo>
                  <a:lnTo>
                    <a:pt x="22" y="4"/>
                  </a:lnTo>
                  <a:lnTo>
                    <a:pt x="12" y="10"/>
                  </a:lnTo>
                  <a:lnTo>
                    <a:pt x="8" y="14"/>
                  </a:lnTo>
                  <a:lnTo>
                    <a:pt x="4" y="18"/>
                  </a:lnTo>
                  <a:lnTo>
                    <a:pt x="2" y="26"/>
                  </a:lnTo>
                  <a:lnTo>
                    <a:pt x="0" y="32"/>
                  </a:lnTo>
                  <a:lnTo>
                    <a:pt x="0" y="32"/>
                  </a:lnTo>
                  <a:lnTo>
                    <a:pt x="2" y="42"/>
                  </a:lnTo>
                  <a:lnTo>
                    <a:pt x="4" y="50"/>
                  </a:lnTo>
                  <a:lnTo>
                    <a:pt x="10" y="60"/>
                  </a:lnTo>
                  <a:lnTo>
                    <a:pt x="18" y="70"/>
                  </a:lnTo>
                  <a:lnTo>
                    <a:pt x="18" y="70"/>
                  </a:lnTo>
                  <a:lnTo>
                    <a:pt x="20" y="62"/>
                  </a:lnTo>
                  <a:lnTo>
                    <a:pt x="22" y="58"/>
                  </a:lnTo>
                  <a:lnTo>
                    <a:pt x="24" y="56"/>
                  </a:lnTo>
                  <a:lnTo>
                    <a:pt x="26" y="56"/>
                  </a:lnTo>
                  <a:lnTo>
                    <a:pt x="26" y="56"/>
                  </a:lnTo>
                  <a:lnTo>
                    <a:pt x="30" y="58"/>
                  </a:lnTo>
                  <a:lnTo>
                    <a:pt x="30" y="62"/>
                  </a:lnTo>
                  <a:lnTo>
                    <a:pt x="30" y="76"/>
                  </a:lnTo>
                  <a:lnTo>
                    <a:pt x="30" y="76"/>
                  </a:lnTo>
                  <a:lnTo>
                    <a:pt x="38" y="62"/>
                  </a:lnTo>
                  <a:lnTo>
                    <a:pt x="38" y="62"/>
                  </a:lnTo>
                  <a:lnTo>
                    <a:pt x="42" y="60"/>
                  </a:lnTo>
                  <a:lnTo>
                    <a:pt x="46" y="60"/>
                  </a:lnTo>
                  <a:lnTo>
                    <a:pt x="48" y="60"/>
                  </a:lnTo>
                  <a:lnTo>
                    <a:pt x="48" y="64"/>
                  </a:lnTo>
                  <a:lnTo>
                    <a:pt x="48" y="68"/>
                  </a:lnTo>
                  <a:lnTo>
                    <a:pt x="46" y="76"/>
                  </a:lnTo>
                  <a:lnTo>
                    <a:pt x="46"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0" name="Freeform 68"/>
            <p:cNvSpPr>
              <a:spLocks/>
            </p:cNvSpPr>
            <p:nvPr/>
          </p:nvSpPr>
          <p:spPr bwMode="auto">
            <a:xfrm>
              <a:off x="2261937" y="3709737"/>
              <a:ext cx="657726" cy="593558"/>
            </a:xfrm>
            <a:custGeom>
              <a:avLst/>
              <a:gdLst/>
              <a:ahLst/>
              <a:cxnLst>
                <a:cxn ang="0">
                  <a:pos x="0" y="40"/>
                </a:cxn>
                <a:cxn ang="0">
                  <a:pos x="0" y="40"/>
                </a:cxn>
                <a:cxn ang="0">
                  <a:pos x="2" y="48"/>
                </a:cxn>
                <a:cxn ang="0">
                  <a:pos x="6" y="54"/>
                </a:cxn>
                <a:cxn ang="0">
                  <a:pos x="10" y="62"/>
                </a:cxn>
                <a:cxn ang="0">
                  <a:pos x="18" y="68"/>
                </a:cxn>
                <a:cxn ang="0">
                  <a:pos x="30" y="72"/>
                </a:cxn>
                <a:cxn ang="0">
                  <a:pos x="42" y="74"/>
                </a:cxn>
                <a:cxn ang="0">
                  <a:pos x="60" y="74"/>
                </a:cxn>
                <a:cxn ang="0">
                  <a:pos x="60" y="74"/>
                </a:cxn>
                <a:cxn ang="0">
                  <a:pos x="70" y="70"/>
                </a:cxn>
                <a:cxn ang="0">
                  <a:pos x="72" y="68"/>
                </a:cxn>
                <a:cxn ang="0">
                  <a:pos x="72" y="66"/>
                </a:cxn>
                <a:cxn ang="0">
                  <a:pos x="68" y="60"/>
                </a:cxn>
                <a:cxn ang="0">
                  <a:pos x="62" y="54"/>
                </a:cxn>
                <a:cxn ang="0">
                  <a:pos x="62" y="54"/>
                </a:cxn>
                <a:cxn ang="0">
                  <a:pos x="54" y="48"/>
                </a:cxn>
                <a:cxn ang="0">
                  <a:pos x="50" y="44"/>
                </a:cxn>
                <a:cxn ang="0">
                  <a:pos x="48" y="38"/>
                </a:cxn>
                <a:cxn ang="0">
                  <a:pos x="50" y="36"/>
                </a:cxn>
                <a:cxn ang="0">
                  <a:pos x="52" y="34"/>
                </a:cxn>
                <a:cxn ang="0">
                  <a:pos x="52" y="34"/>
                </a:cxn>
                <a:cxn ang="0">
                  <a:pos x="60" y="32"/>
                </a:cxn>
                <a:cxn ang="0">
                  <a:pos x="72" y="32"/>
                </a:cxn>
                <a:cxn ang="0">
                  <a:pos x="80" y="32"/>
                </a:cxn>
                <a:cxn ang="0">
                  <a:pos x="82" y="30"/>
                </a:cxn>
                <a:cxn ang="0">
                  <a:pos x="82" y="26"/>
                </a:cxn>
                <a:cxn ang="0">
                  <a:pos x="82" y="26"/>
                </a:cxn>
                <a:cxn ang="0">
                  <a:pos x="78" y="18"/>
                </a:cxn>
                <a:cxn ang="0">
                  <a:pos x="70" y="8"/>
                </a:cxn>
                <a:cxn ang="0">
                  <a:pos x="66" y="6"/>
                </a:cxn>
                <a:cxn ang="0">
                  <a:pos x="60" y="2"/>
                </a:cxn>
                <a:cxn ang="0">
                  <a:pos x="52" y="0"/>
                </a:cxn>
                <a:cxn ang="0">
                  <a:pos x="44" y="0"/>
                </a:cxn>
                <a:cxn ang="0">
                  <a:pos x="44" y="0"/>
                </a:cxn>
                <a:cxn ang="0">
                  <a:pos x="36" y="0"/>
                </a:cxn>
                <a:cxn ang="0">
                  <a:pos x="24" y="4"/>
                </a:cxn>
                <a:cxn ang="0">
                  <a:pos x="14" y="8"/>
                </a:cxn>
                <a:cxn ang="0">
                  <a:pos x="4" y="16"/>
                </a:cxn>
                <a:cxn ang="0">
                  <a:pos x="4" y="16"/>
                </a:cxn>
                <a:cxn ang="0">
                  <a:pos x="12" y="16"/>
                </a:cxn>
                <a:cxn ang="0">
                  <a:pos x="18" y="18"/>
                </a:cxn>
                <a:cxn ang="0">
                  <a:pos x="20" y="20"/>
                </a:cxn>
                <a:cxn ang="0">
                  <a:pos x="20" y="22"/>
                </a:cxn>
                <a:cxn ang="0">
                  <a:pos x="20" y="22"/>
                </a:cxn>
                <a:cxn ang="0">
                  <a:pos x="18" y="26"/>
                </a:cxn>
                <a:cxn ang="0">
                  <a:pos x="14" y="26"/>
                </a:cxn>
                <a:cxn ang="0">
                  <a:pos x="0" y="26"/>
                </a:cxn>
                <a:cxn ang="0">
                  <a:pos x="0" y="26"/>
                </a:cxn>
                <a:cxn ang="0">
                  <a:pos x="14" y="34"/>
                </a:cxn>
                <a:cxn ang="0">
                  <a:pos x="14" y="34"/>
                </a:cxn>
                <a:cxn ang="0">
                  <a:pos x="16" y="36"/>
                </a:cxn>
                <a:cxn ang="0">
                  <a:pos x="18" y="40"/>
                </a:cxn>
                <a:cxn ang="0">
                  <a:pos x="16" y="42"/>
                </a:cxn>
                <a:cxn ang="0">
                  <a:pos x="12" y="42"/>
                </a:cxn>
                <a:cxn ang="0">
                  <a:pos x="0" y="40"/>
                </a:cxn>
                <a:cxn ang="0">
                  <a:pos x="0" y="40"/>
                </a:cxn>
              </a:cxnLst>
              <a:rect l="0" t="0" r="r" b="b"/>
              <a:pathLst>
                <a:path w="82" h="74">
                  <a:moveTo>
                    <a:pt x="0" y="40"/>
                  </a:moveTo>
                  <a:lnTo>
                    <a:pt x="0" y="40"/>
                  </a:lnTo>
                  <a:lnTo>
                    <a:pt x="2" y="48"/>
                  </a:lnTo>
                  <a:lnTo>
                    <a:pt x="6" y="54"/>
                  </a:lnTo>
                  <a:lnTo>
                    <a:pt x="10" y="62"/>
                  </a:lnTo>
                  <a:lnTo>
                    <a:pt x="18" y="68"/>
                  </a:lnTo>
                  <a:lnTo>
                    <a:pt x="30" y="72"/>
                  </a:lnTo>
                  <a:lnTo>
                    <a:pt x="42" y="74"/>
                  </a:lnTo>
                  <a:lnTo>
                    <a:pt x="60" y="74"/>
                  </a:lnTo>
                  <a:lnTo>
                    <a:pt x="60" y="74"/>
                  </a:lnTo>
                  <a:lnTo>
                    <a:pt x="70" y="70"/>
                  </a:lnTo>
                  <a:lnTo>
                    <a:pt x="72" y="68"/>
                  </a:lnTo>
                  <a:lnTo>
                    <a:pt x="72" y="66"/>
                  </a:lnTo>
                  <a:lnTo>
                    <a:pt x="68" y="60"/>
                  </a:lnTo>
                  <a:lnTo>
                    <a:pt x="62" y="54"/>
                  </a:lnTo>
                  <a:lnTo>
                    <a:pt x="62" y="54"/>
                  </a:lnTo>
                  <a:lnTo>
                    <a:pt x="54" y="48"/>
                  </a:lnTo>
                  <a:lnTo>
                    <a:pt x="50" y="44"/>
                  </a:lnTo>
                  <a:lnTo>
                    <a:pt x="48" y="38"/>
                  </a:lnTo>
                  <a:lnTo>
                    <a:pt x="50" y="36"/>
                  </a:lnTo>
                  <a:lnTo>
                    <a:pt x="52" y="34"/>
                  </a:lnTo>
                  <a:lnTo>
                    <a:pt x="52" y="34"/>
                  </a:lnTo>
                  <a:lnTo>
                    <a:pt x="60" y="32"/>
                  </a:lnTo>
                  <a:lnTo>
                    <a:pt x="72" y="32"/>
                  </a:lnTo>
                  <a:lnTo>
                    <a:pt x="80" y="32"/>
                  </a:lnTo>
                  <a:lnTo>
                    <a:pt x="82" y="30"/>
                  </a:lnTo>
                  <a:lnTo>
                    <a:pt x="82" y="26"/>
                  </a:lnTo>
                  <a:lnTo>
                    <a:pt x="82" y="26"/>
                  </a:lnTo>
                  <a:lnTo>
                    <a:pt x="78" y="18"/>
                  </a:lnTo>
                  <a:lnTo>
                    <a:pt x="70" y="8"/>
                  </a:lnTo>
                  <a:lnTo>
                    <a:pt x="66" y="6"/>
                  </a:lnTo>
                  <a:lnTo>
                    <a:pt x="60" y="2"/>
                  </a:lnTo>
                  <a:lnTo>
                    <a:pt x="52" y="0"/>
                  </a:lnTo>
                  <a:lnTo>
                    <a:pt x="44" y="0"/>
                  </a:lnTo>
                  <a:lnTo>
                    <a:pt x="44" y="0"/>
                  </a:lnTo>
                  <a:lnTo>
                    <a:pt x="36" y="0"/>
                  </a:lnTo>
                  <a:lnTo>
                    <a:pt x="24" y="4"/>
                  </a:lnTo>
                  <a:lnTo>
                    <a:pt x="14" y="8"/>
                  </a:lnTo>
                  <a:lnTo>
                    <a:pt x="4" y="16"/>
                  </a:lnTo>
                  <a:lnTo>
                    <a:pt x="4" y="16"/>
                  </a:lnTo>
                  <a:lnTo>
                    <a:pt x="12" y="16"/>
                  </a:lnTo>
                  <a:lnTo>
                    <a:pt x="18" y="18"/>
                  </a:lnTo>
                  <a:lnTo>
                    <a:pt x="20" y="20"/>
                  </a:lnTo>
                  <a:lnTo>
                    <a:pt x="20" y="22"/>
                  </a:lnTo>
                  <a:lnTo>
                    <a:pt x="20" y="22"/>
                  </a:lnTo>
                  <a:lnTo>
                    <a:pt x="18" y="26"/>
                  </a:lnTo>
                  <a:lnTo>
                    <a:pt x="14" y="26"/>
                  </a:lnTo>
                  <a:lnTo>
                    <a:pt x="0" y="26"/>
                  </a:lnTo>
                  <a:lnTo>
                    <a:pt x="0" y="26"/>
                  </a:lnTo>
                  <a:lnTo>
                    <a:pt x="14" y="34"/>
                  </a:lnTo>
                  <a:lnTo>
                    <a:pt x="14" y="34"/>
                  </a:lnTo>
                  <a:lnTo>
                    <a:pt x="16" y="36"/>
                  </a:lnTo>
                  <a:lnTo>
                    <a:pt x="18" y="40"/>
                  </a:lnTo>
                  <a:lnTo>
                    <a:pt x="16" y="42"/>
                  </a:lnTo>
                  <a:lnTo>
                    <a:pt x="12" y="42"/>
                  </a:lnTo>
                  <a:lnTo>
                    <a:pt x="0" y="40"/>
                  </a:lnTo>
                  <a:lnTo>
                    <a:pt x="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1" name="Freeform 69"/>
            <p:cNvSpPr>
              <a:spLocks/>
            </p:cNvSpPr>
            <p:nvPr/>
          </p:nvSpPr>
          <p:spPr bwMode="auto">
            <a:xfrm>
              <a:off x="1620253" y="4030579"/>
              <a:ext cx="657726" cy="609600"/>
            </a:xfrm>
            <a:custGeom>
              <a:avLst/>
              <a:gdLst/>
              <a:ahLst/>
              <a:cxnLst>
                <a:cxn ang="0">
                  <a:pos x="38" y="0"/>
                </a:cxn>
                <a:cxn ang="0">
                  <a:pos x="38" y="0"/>
                </a:cxn>
                <a:cxn ang="0">
                  <a:pos x="30" y="2"/>
                </a:cxn>
                <a:cxn ang="0">
                  <a:pos x="24" y="4"/>
                </a:cxn>
                <a:cxn ang="0">
                  <a:pos x="16" y="10"/>
                </a:cxn>
                <a:cxn ang="0">
                  <a:pos x="8" y="16"/>
                </a:cxn>
                <a:cxn ang="0">
                  <a:pos x="2" y="26"/>
                </a:cxn>
                <a:cxn ang="0">
                  <a:pos x="0" y="38"/>
                </a:cxn>
                <a:cxn ang="0">
                  <a:pos x="2" y="54"/>
                </a:cxn>
                <a:cxn ang="0">
                  <a:pos x="2" y="54"/>
                </a:cxn>
                <a:cxn ang="0">
                  <a:pos x="6" y="64"/>
                </a:cxn>
                <a:cxn ang="0">
                  <a:pos x="8" y="66"/>
                </a:cxn>
                <a:cxn ang="0">
                  <a:pos x="10" y="66"/>
                </a:cxn>
                <a:cxn ang="0">
                  <a:pos x="16" y="62"/>
                </a:cxn>
                <a:cxn ang="0">
                  <a:pos x="22" y="56"/>
                </a:cxn>
                <a:cxn ang="0">
                  <a:pos x="22" y="56"/>
                </a:cxn>
                <a:cxn ang="0">
                  <a:pos x="28" y="50"/>
                </a:cxn>
                <a:cxn ang="0">
                  <a:pos x="34" y="46"/>
                </a:cxn>
                <a:cxn ang="0">
                  <a:pos x="40" y="46"/>
                </a:cxn>
                <a:cxn ang="0">
                  <a:pos x="42" y="46"/>
                </a:cxn>
                <a:cxn ang="0">
                  <a:pos x="44" y="48"/>
                </a:cxn>
                <a:cxn ang="0">
                  <a:pos x="44" y="48"/>
                </a:cxn>
                <a:cxn ang="0">
                  <a:pos x="46" y="56"/>
                </a:cxn>
                <a:cxn ang="0">
                  <a:pos x="46" y="66"/>
                </a:cxn>
                <a:cxn ang="0">
                  <a:pos x="46" y="74"/>
                </a:cxn>
                <a:cxn ang="0">
                  <a:pos x="48" y="76"/>
                </a:cxn>
                <a:cxn ang="0">
                  <a:pos x="52" y="76"/>
                </a:cxn>
                <a:cxn ang="0">
                  <a:pos x="52" y="76"/>
                </a:cxn>
                <a:cxn ang="0">
                  <a:pos x="62" y="72"/>
                </a:cxn>
                <a:cxn ang="0">
                  <a:pos x="72" y="66"/>
                </a:cxn>
                <a:cxn ang="0">
                  <a:pos x="76" y="62"/>
                </a:cxn>
                <a:cxn ang="0">
                  <a:pos x="78" y="58"/>
                </a:cxn>
                <a:cxn ang="0">
                  <a:pos x="80" y="50"/>
                </a:cxn>
                <a:cxn ang="0">
                  <a:pos x="82" y="44"/>
                </a:cxn>
                <a:cxn ang="0">
                  <a:pos x="82" y="44"/>
                </a:cxn>
                <a:cxn ang="0">
                  <a:pos x="82" y="34"/>
                </a:cxn>
                <a:cxn ang="0">
                  <a:pos x="78" y="26"/>
                </a:cxn>
                <a:cxn ang="0">
                  <a:pos x="74" y="16"/>
                </a:cxn>
                <a:cxn ang="0">
                  <a:pos x="66" y="6"/>
                </a:cxn>
                <a:cxn ang="0">
                  <a:pos x="66" y="6"/>
                </a:cxn>
                <a:cxn ang="0">
                  <a:pos x="64" y="14"/>
                </a:cxn>
                <a:cxn ang="0">
                  <a:pos x="62" y="18"/>
                </a:cxn>
                <a:cxn ang="0">
                  <a:pos x="60" y="20"/>
                </a:cxn>
                <a:cxn ang="0">
                  <a:pos x="58" y="20"/>
                </a:cxn>
                <a:cxn ang="0">
                  <a:pos x="58" y="20"/>
                </a:cxn>
                <a:cxn ang="0">
                  <a:pos x="54" y="18"/>
                </a:cxn>
                <a:cxn ang="0">
                  <a:pos x="54" y="14"/>
                </a:cxn>
                <a:cxn ang="0">
                  <a:pos x="54" y="0"/>
                </a:cxn>
                <a:cxn ang="0">
                  <a:pos x="54" y="0"/>
                </a:cxn>
                <a:cxn ang="0">
                  <a:pos x="46" y="14"/>
                </a:cxn>
                <a:cxn ang="0">
                  <a:pos x="46" y="14"/>
                </a:cxn>
                <a:cxn ang="0">
                  <a:pos x="42" y="16"/>
                </a:cxn>
                <a:cxn ang="0">
                  <a:pos x="38" y="16"/>
                </a:cxn>
                <a:cxn ang="0">
                  <a:pos x="36" y="16"/>
                </a:cxn>
                <a:cxn ang="0">
                  <a:pos x="36" y="12"/>
                </a:cxn>
                <a:cxn ang="0">
                  <a:pos x="36" y="8"/>
                </a:cxn>
                <a:cxn ang="0">
                  <a:pos x="38" y="0"/>
                </a:cxn>
                <a:cxn ang="0">
                  <a:pos x="38" y="0"/>
                </a:cxn>
              </a:cxnLst>
              <a:rect l="0" t="0" r="r" b="b"/>
              <a:pathLst>
                <a:path w="82" h="76">
                  <a:moveTo>
                    <a:pt x="38" y="0"/>
                  </a:moveTo>
                  <a:lnTo>
                    <a:pt x="38" y="0"/>
                  </a:lnTo>
                  <a:lnTo>
                    <a:pt x="30" y="2"/>
                  </a:lnTo>
                  <a:lnTo>
                    <a:pt x="24" y="4"/>
                  </a:lnTo>
                  <a:lnTo>
                    <a:pt x="16" y="10"/>
                  </a:lnTo>
                  <a:lnTo>
                    <a:pt x="8" y="16"/>
                  </a:lnTo>
                  <a:lnTo>
                    <a:pt x="2" y="26"/>
                  </a:lnTo>
                  <a:lnTo>
                    <a:pt x="0" y="38"/>
                  </a:lnTo>
                  <a:lnTo>
                    <a:pt x="2" y="54"/>
                  </a:lnTo>
                  <a:lnTo>
                    <a:pt x="2" y="54"/>
                  </a:lnTo>
                  <a:lnTo>
                    <a:pt x="6" y="64"/>
                  </a:lnTo>
                  <a:lnTo>
                    <a:pt x="8" y="66"/>
                  </a:lnTo>
                  <a:lnTo>
                    <a:pt x="10" y="66"/>
                  </a:lnTo>
                  <a:lnTo>
                    <a:pt x="16" y="62"/>
                  </a:lnTo>
                  <a:lnTo>
                    <a:pt x="22" y="56"/>
                  </a:lnTo>
                  <a:lnTo>
                    <a:pt x="22" y="56"/>
                  </a:lnTo>
                  <a:lnTo>
                    <a:pt x="28" y="50"/>
                  </a:lnTo>
                  <a:lnTo>
                    <a:pt x="34" y="46"/>
                  </a:lnTo>
                  <a:lnTo>
                    <a:pt x="40" y="46"/>
                  </a:lnTo>
                  <a:lnTo>
                    <a:pt x="42" y="46"/>
                  </a:lnTo>
                  <a:lnTo>
                    <a:pt x="44" y="48"/>
                  </a:lnTo>
                  <a:lnTo>
                    <a:pt x="44" y="48"/>
                  </a:lnTo>
                  <a:lnTo>
                    <a:pt x="46" y="56"/>
                  </a:lnTo>
                  <a:lnTo>
                    <a:pt x="46" y="66"/>
                  </a:lnTo>
                  <a:lnTo>
                    <a:pt x="46" y="74"/>
                  </a:lnTo>
                  <a:lnTo>
                    <a:pt x="48" y="76"/>
                  </a:lnTo>
                  <a:lnTo>
                    <a:pt x="52" y="76"/>
                  </a:lnTo>
                  <a:lnTo>
                    <a:pt x="52" y="76"/>
                  </a:lnTo>
                  <a:lnTo>
                    <a:pt x="62" y="72"/>
                  </a:lnTo>
                  <a:lnTo>
                    <a:pt x="72" y="66"/>
                  </a:lnTo>
                  <a:lnTo>
                    <a:pt x="76" y="62"/>
                  </a:lnTo>
                  <a:lnTo>
                    <a:pt x="78" y="58"/>
                  </a:lnTo>
                  <a:lnTo>
                    <a:pt x="80" y="50"/>
                  </a:lnTo>
                  <a:lnTo>
                    <a:pt x="82" y="44"/>
                  </a:lnTo>
                  <a:lnTo>
                    <a:pt x="82" y="44"/>
                  </a:lnTo>
                  <a:lnTo>
                    <a:pt x="82" y="34"/>
                  </a:lnTo>
                  <a:lnTo>
                    <a:pt x="78" y="26"/>
                  </a:lnTo>
                  <a:lnTo>
                    <a:pt x="74" y="16"/>
                  </a:lnTo>
                  <a:lnTo>
                    <a:pt x="66" y="6"/>
                  </a:lnTo>
                  <a:lnTo>
                    <a:pt x="66" y="6"/>
                  </a:lnTo>
                  <a:lnTo>
                    <a:pt x="64" y="14"/>
                  </a:lnTo>
                  <a:lnTo>
                    <a:pt x="62" y="18"/>
                  </a:lnTo>
                  <a:lnTo>
                    <a:pt x="60" y="20"/>
                  </a:lnTo>
                  <a:lnTo>
                    <a:pt x="58" y="20"/>
                  </a:lnTo>
                  <a:lnTo>
                    <a:pt x="58" y="20"/>
                  </a:lnTo>
                  <a:lnTo>
                    <a:pt x="54" y="18"/>
                  </a:lnTo>
                  <a:lnTo>
                    <a:pt x="54" y="14"/>
                  </a:lnTo>
                  <a:lnTo>
                    <a:pt x="54" y="0"/>
                  </a:lnTo>
                  <a:lnTo>
                    <a:pt x="54" y="0"/>
                  </a:lnTo>
                  <a:lnTo>
                    <a:pt x="46" y="14"/>
                  </a:lnTo>
                  <a:lnTo>
                    <a:pt x="46" y="14"/>
                  </a:lnTo>
                  <a:lnTo>
                    <a:pt x="42" y="16"/>
                  </a:lnTo>
                  <a:lnTo>
                    <a:pt x="38" y="16"/>
                  </a:lnTo>
                  <a:lnTo>
                    <a:pt x="36" y="16"/>
                  </a:lnTo>
                  <a:lnTo>
                    <a:pt x="36" y="12"/>
                  </a:lnTo>
                  <a:lnTo>
                    <a:pt x="36" y="8"/>
                  </a:lnTo>
                  <a:lnTo>
                    <a:pt x="38" y="0"/>
                  </a:lnTo>
                  <a:lnTo>
                    <a:pt x="3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2" name="Freeform 70"/>
            <p:cNvSpPr>
              <a:spLocks/>
            </p:cNvSpPr>
            <p:nvPr/>
          </p:nvSpPr>
          <p:spPr bwMode="auto">
            <a:xfrm>
              <a:off x="1219200" y="3485147"/>
              <a:ext cx="657726" cy="609600"/>
            </a:xfrm>
            <a:custGeom>
              <a:avLst/>
              <a:gdLst/>
              <a:ahLst/>
              <a:cxnLst>
                <a:cxn ang="0">
                  <a:pos x="82" y="34"/>
                </a:cxn>
                <a:cxn ang="0">
                  <a:pos x="82" y="34"/>
                </a:cxn>
                <a:cxn ang="0">
                  <a:pos x="80" y="28"/>
                </a:cxn>
                <a:cxn ang="0">
                  <a:pos x="76" y="22"/>
                </a:cxn>
                <a:cxn ang="0">
                  <a:pos x="72" y="14"/>
                </a:cxn>
                <a:cxn ang="0">
                  <a:pos x="64" y="8"/>
                </a:cxn>
                <a:cxn ang="0">
                  <a:pos x="52" y="2"/>
                </a:cxn>
                <a:cxn ang="0">
                  <a:pos x="40" y="0"/>
                </a:cxn>
                <a:cxn ang="0">
                  <a:pos x="22" y="2"/>
                </a:cxn>
                <a:cxn ang="0">
                  <a:pos x="22" y="2"/>
                </a:cxn>
                <a:cxn ang="0">
                  <a:pos x="12" y="4"/>
                </a:cxn>
                <a:cxn ang="0">
                  <a:pos x="10" y="6"/>
                </a:cxn>
                <a:cxn ang="0">
                  <a:pos x="10" y="10"/>
                </a:cxn>
                <a:cxn ang="0">
                  <a:pos x="14" y="14"/>
                </a:cxn>
                <a:cxn ang="0">
                  <a:pos x="20" y="20"/>
                </a:cxn>
                <a:cxn ang="0">
                  <a:pos x="20" y="20"/>
                </a:cxn>
                <a:cxn ang="0">
                  <a:pos x="26" y="26"/>
                </a:cxn>
                <a:cxn ang="0">
                  <a:pos x="32" y="32"/>
                </a:cxn>
                <a:cxn ang="0">
                  <a:pos x="32" y="36"/>
                </a:cxn>
                <a:cxn ang="0">
                  <a:pos x="32" y="38"/>
                </a:cxn>
                <a:cxn ang="0">
                  <a:pos x="30" y="40"/>
                </a:cxn>
                <a:cxn ang="0">
                  <a:pos x="30" y="40"/>
                </a:cxn>
                <a:cxn ang="0">
                  <a:pos x="20" y="42"/>
                </a:cxn>
                <a:cxn ang="0">
                  <a:pos x="10" y="42"/>
                </a:cxn>
                <a:cxn ang="0">
                  <a:pos x="2" y="42"/>
                </a:cxn>
                <a:cxn ang="0">
                  <a:pos x="0" y="44"/>
                </a:cxn>
                <a:cxn ang="0">
                  <a:pos x="0" y="48"/>
                </a:cxn>
                <a:cxn ang="0">
                  <a:pos x="0" y="48"/>
                </a:cxn>
                <a:cxn ang="0">
                  <a:pos x="4" y="56"/>
                </a:cxn>
                <a:cxn ang="0">
                  <a:pos x="10" y="66"/>
                </a:cxn>
                <a:cxn ang="0">
                  <a:pos x="16" y="70"/>
                </a:cxn>
                <a:cxn ang="0">
                  <a:pos x="22" y="72"/>
                </a:cxn>
                <a:cxn ang="0">
                  <a:pos x="28" y="74"/>
                </a:cxn>
                <a:cxn ang="0">
                  <a:pos x="38" y="76"/>
                </a:cxn>
                <a:cxn ang="0">
                  <a:pos x="38" y="76"/>
                </a:cxn>
                <a:cxn ang="0">
                  <a:pos x="46" y="74"/>
                </a:cxn>
                <a:cxn ang="0">
                  <a:pos x="56" y="72"/>
                </a:cxn>
                <a:cxn ang="0">
                  <a:pos x="68" y="66"/>
                </a:cxn>
                <a:cxn ang="0">
                  <a:pos x="78" y="60"/>
                </a:cxn>
                <a:cxn ang="0">
                  <a:pos x="78" y="60"/>
                </a:cxn>
                <a:cxn ang="0">
                  <a:pos x="68" y="58"/>
                </a:cxn>
                <a:cxn ang="0">
                  <a:pos x="62" y="56"/>
                </a:cxn>
                <a:cxn ang="0">
                  <a:pos x="62" y="54"/>
                </a:cxn>
                <a:cxn ang="0">
                  <a:pos x="60" y="52"/>
                </a:cxn>
                <a:cxn ang="0">
                  <a:pos x="60" y="52"/>
                </a:cxn>
                <a:cxn ang="0">
                  <a:pos x="64" y="50"/>
                </a:cxn>
                <a:cxn ang="0">
                  <a:pos x="68" y="48"/>
                </a:cxn>
                <a:cxn ang="0">
                  <a:pos x="82" y="48"/>
                </a:cxn>
                <a:cxn ang="0">
                  <a:pos x="82" y="48"/>
                </a:cxn>
                <a:cxn ang="0">
                  <a:pos x="68" y="42"/>
                </a:cxn>
                <a:cxn ang="0">
                  <a:pos x="68" y="42"/>
                </a:cxn>
                <a:cxn ang="0">
                  <a:pos x="66" y="38"/>
                </a:cxn>
                <a:cxn ang="0">
                  <a:pos x="64" y="34"/>
                </a:cxn>
                <a:cxn ang="0">
                  <a:pos x="66" y="34"/>
                </a:cxn>
                <a:cxn ang="0">
                  <a:pos x="68" y="32"/>
                </a:cxn>
                <a:cxn ang="0">
                  <a:pos x="82" y="34"/>
                </a:cxn>
                <a:cxn ang="0">
                  <a:pos x="82" y="34"/>
                </a:cxn>
              </a:cxnLst>
              <a:rect l="0" t="0" r="r" b="b"/>
              <a:pathLst>
                <a:path w="82" h="76">
                  <a:moveTo>
                    <a:pt x="82" y="34"/>
                  </a:moveTo>
                  <a:lnTo>
                    <a:pt x="82" y="34"/>
                  </a:lnTo>
                  <a:lnTo>
                    <a:pt x="80" y="28"/>
                  </a:lnTo>
                  <a:lnTo>
                    <a:pt x="76" y="22"/>
                  </a:lnTo>
                  <a:lnTo>
                    <a:pt x="72" y="14"/>
                  </a:lnTo>
                  <a:lnTo>
                    <a:pt x="64" y="8"/>
                  </a:lnTo>
                  <a:lnTo>
                    <a:pt x="52" y="2"/>
                  </a:lnTo>
                  <a:lnTo>
                    <a:pt x="40" y="0"/>
                  </a:lnTo>
                  <a:lnTo>
                    <a:pt x="22" y="2"/>
                  </a:lnTo>
                  <a:lnTo>
                    <a:pt x="22" y="2"/>
                  </a:lnTo>
                  <a:lnTo>
                    <a:pt x="12" y="4"/>
                  </a:lnTo>
                  <a:lnTo>
                    <a:pt x="10" y="6"/>
                  </a:lnTo>
                  <a:lnTo>
                    <a:pt x="10" y="10"/>
                  </a:lnTo>
                  <a:lnTo>
                    <a:pt x="14" y="14"/>
                  </a:lnTo>
                  <a:lnTo>
                    <a:pt x="20" y="20"/>
                  </a:lnTo>
                  <a:lnTo>
                    <a:pt x="20" y="20"/>
                  </a:lnTo>
                  <a:lnTo>
                    <a:pt x="26" y="26"/>
                  </a:lnTo>
                  <a:lnTo>
                    <a:pt x="32" y="32"/>
                  </a:lnTo>
                  <a:lnTo>
                    <a:pt x="32" y="36"/>
                  </a:lnTo>
                  <a:lnTo>
                    <a:pt x="32" y="38"/>
                  </a:lnTo>
                  <a:lnTo>
                    <a:pt x="30" y="40"/>
                  </a:lnTo>
                  <a:lnTo>
                    <a:pt x="30" y="40"/>
                  </a:lnTo>
                  <a:lnTo>
                    <a:pt x="20" y="42"/>
                  </a:lnTo>
                  <a:lnTo>
                    <a:pt x="10" y="42"/>
                  </a:lnTo>
                  <a:lnTo>
                    <a:pt x="2" y="42"/>
                  </a:lnTo>
                  <a:lnTo>
                    <a:pt x="0" y="44"/>
                  </a:lnTo>
                  <a:lnTo>
                    <a:pt x="0" y="48"/>
                  </a:lnTo>
                  <a:lnTo>
                    <a:pt x="0" y="48"/>
                  </a:lnTo>
                  <a:lnTo>
                    <a:pt x="4" y="56"/>
                  </a:lnTo>
                  <a:lnTo>
                    <a:pt x="10" y="66"/>
                  </a:lnTo>
                  <a:lnTo>
                    <a:pt x="16" y="70"/>
                  </a:lnTo>
                  <a:lnTo>
                    <a:pt x="22" y="72"/>
                  </a:lnTo>
                  <a:lnTo>
                    <a:pt x="28" y="74"/>
                  </a:lnTo>
                  <a:lnTo>
                    <a:pt x="38" y="76"/>
                  </a:lnTo>
                  <a:lnTo>
                    <a:pt x="38" y="76"/>
                  </a:lnTo>
                  <a:lnTo>
                    <a:pt x="46" y="74"/>
                  </a:lnTo>
                  <a:lnTo>
                    <a:pt x="56" y="72"/>
                  </a:lnTo>
                  <a:lnTo>
                    <a:pt x="68" y="66"/>
                  </a:lnTo>
                  <a:lnTo>
                    <a:pt x="78" y="60"/>
                  </a:lnTo>
                  <a:lnTo>
                    <a:pt x="78" y="60"/>
                  </a:lnTo>
                  <a:lnTo>
                    <a:pt x="68" y="58"/>
                  </a:lnTo>
                  <a:lnTo>
                    <a:pt x="62" y="56"/>
                  </a:lnTo>
                  <a:lnTo>
                    <a:pt x="62" y="54"/>
                  </a:lnTo>
                  <a:lnTo>
                    <a:pt x="60" y="52"/>
                  </a:lnTo>
                  <a:lnTo>
                    <a:pt x="60" y="52"/>
                  </a:lnTo>
                  <a:lnTo>
                    <a:pt x="64" y="50"/>
                  </a:lnTo>
                  <a:lnTo>
                    <a:pt x="68" y="48"/>
                  </a:lnTo>
                  <a:lnTo>
                    <a:pt x="82" y="48"/>
                  </a:lnTo>
                  <a:lnTo>
                    <a:pt x="82" y="48"/>
                  </a:lnTo>
                  <a:lnTo>
                    <a:pt x="68" y="42"/>
                  </a:lnTo>
                  <a:lnTo>
                    <a:pt x="68" y="42"/>
                  </a:lnTo>
                  <a:lnTo>
                    <a:pt x="66" y="38"/>
                  </a:lnTo>
                  <a:lnTo>
                    <a:pt x="64" y="34"/>
                  </a:lnTo>
                  <a:lnTo>
                    <a:pt x="66" y="34"/>
                  </a:lnTo>
                  <a:lnTo>
                    <a:pt x="68" y="32"/>
                  </a:lnTo>
                  <a:lnTo>
                    <a:pt x="82" y="34"/>
                  </a:lnTo>
                  <a:lnTo>
                    <a:pt x="82"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3" name="Freeform 71"/>
            <p:cNvSpPr>
              <a:spLocks/>
            </p:cNvSpPr>
            <p:nvPr/>
          </p:nvSpPr>
          <p:spPr bwMode="auto">
            <a:xfrm>
              <a:off x="1989221" y="3822032"/>
              <a:ext cx="160421" cy="144379"/>
            </a:xfrm>
            <a:custGeom>
              <a:avLst/>
              <a:gdLst/>
              <a:ahLst/>
              <a:cxnLst>
                <a:cxn ang="0">
                  <a:pos x="20" y="10"/>
                </a:cxn>
                <a:cxn ang="0">
                  <a:pos x="20" y="10"/>
                </a:cxn>
                <a:cxn ang="0">
                  <a:pos x="18" y="12"/>
                </a:cxn>
                <a:cxn ang="0">
                  <a:pos x="16" y="16"/>
                </a:cxn>
                <a:cxn ang="0">
                  <a:pos x="14" y="18"/>
                </a:cxn>
                <a:cxn ang="0">
                  <a:pos x="10" y="18"/>
                </a:cxn>
                <a:cxn ang="0">
                  <a:pos x="10" y="18"/>
                </a:cxn>
                <a:cxn ang="0">
                  <a:pos x="6" y="18"/>
                </a:cxn>
                <a:cxn ang="0">
                  <a:pos x="2" y="16"/>
                </a:cxn>
                <a:cxn ang="0">
                  <a:pos x="0" y="14"/>
                </a:cxn>
                <a:cxn ang="0">
                  <a:pos x="0" y="10"/>
                </a:cxn>
                <a:cxn ang="0">
                  <a:pos x="0" y="10"/>
                </a:cxn>
                <a:cxn ang="0">
                  <a:pos x="0" y="6"/>
                </a:cxn>
                <a:cxn ang="0">
                  <a:pos x="2" y="4"/>
                </a:cxn>
                <a:cxn ang="0">
                  <a:pos x="4" y="2"/>
                </a:cxn>
                <a:cxn ang="0">
                  <a:pos x="8" y="0"/>
                </a:cxn>
                <a:cxn ang="0">
                  <a:pos x="8" y="0"/>
                </a:cxn>
                <a:cxn ang="0">
                  <a:pos x="12" y="2"/>
                </a:cxn>
                <a:cxn ang="0">
                  <a:pos x="16" y="2"/>
                </a:cxn>
                <a:cxn ang="0">
                  <a:pos x="18" y="6"/>
                </a:cxn>
                <a:cxn ang="0">
                  <a:pos x="20" y="10"/>
                </a:cxn>
                <a:cxn ang="0">
                  <a:pos x="20" y="10"/>
                </a:cxn>
              </a:cxnLst>
              <a:rect l="0" t="0" r="r" b="b"/>
              <a:pathLst>
                <a:path w="20" h="18">
                  <a:moveTo>
                    <a:pt x="20" y="10"/>
                  </a:moveTo>
                  <a:lnTo>
                    <a:pt x="20" y="10"/>
                  </a:lnTo>
                  <a:lnTo>
                    <a:pt x="18" y="12"/>
                  </a:lnTo>
                  <a:lnTo>
                    <a:pt x="16" y="16"/>
                  </a:lnTo>
                  <a:lnTo>
                    <a:pt x="14" y="18"/>
                  </a:lnTo>
                  <a:lnTo>
                    <a:pt x="10" y="18"/>
                  </a:lnTo>
                  <a:lnTo>
                    <a:pt x="10" y="18"/>
                  </a:lnTo>
                  <a:lnTo>
                    <a:pt x="6" y="18"/>
                  </a:lnTo>
                  <a:lnTo>
                    <a:pt x="2" y="16"/>
                  </a:lnTo>
                  <a:lnTo>
                    <a:pt x="0" y="14"/>
                  </a:lnTo>
                  <a:lnTo>
                    <a:pt x="0" y="10"/>
                  </a:lnTo>
                  <a:lnTo>
                    <a:pt x="0" y="10"/>
                  </a:lnTo>
                  <a:lnTo>
                    <a:pt x="0" y="6"/>
                  </a:lnTo>
                  <a:lnTo>
                    <a:pt x="2" y="4"/>
                  </a:lnTo>
                  <a:lnTo>
                    <a:pt x="4" y="2"/>
                  </a:lnTo>
                  <a:lnTo>
                    <a:pt x="8" y="0"/>
                  </a:lnTo>
                  <a:lnTo>
                    <a:pt x="8" y="0"/>
                  </a:lnTo>
                  <a:lnTo>
                    <a:pt x="12" y="2"/>
                  </a:lnTo>
                  <a:lnTo>
                    <a:pt x="16" y="2"/>
                  </a:lnTo>
                  <a:lnTo>
                    <a:pt x="18" y="6"/>
                  </a:lnTo>
                  <a:lnTo>
                    <a:pt x="20" y="10"/>
                  </a:lnTo>
                  <a:lnTo>
                    <a:pt x="20"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4" name="Freeform 72"/>
            <p:cNvSpPr>
              <a:spLocks/>
            </p:cNvSpPr>
            <p:nvPr/>
          </p:nvSpPr>
          <p:spPr bwMode="auto">
            <a:xfrm>
              <a:off x="1812758" y="-894347"/>
              <a:ext cx="786063" cy="673768"/>
            </a:xfrm>
            <a:custGeom>
              <a:avLst/>
              <a:gdLst/>
              <a:ahLst/>
              <a:cxnLst>
                <a:cxn ang="0">
                  <a:pos x="18" y="76"/>
                </a:cxn>
                <a:cxn ang="0">
                  <a:pos x="18" y="76"/>
                </a:cxn>
                <a:cxn ang="0">
                  <a:pos x="24" y="80"/>
                </a:cxn>
                <a:cxn ang="0">
                  <a:pos x="34" y="82"/>
                </a:cxn>
                <a:cxn ang="0">
                  <a:pos x="44" y="84"/>
                </a:cxn>
                <a:cxn ang="0">
                  <a:pos x="56" y="82"/>
                </a:cxn>
                <a:cxn ang="0">
                  <a:pos x="68" y="78"/>
                </a:cxn>
                <a:cxn ang="0">
                  <a:pos x="80" y="70"/>
                </a:cxn>
                <a:cxn ang="0">
                  <a:pos x="86" y="64"/>
                </a:cxn>
                <a:cxn ang="0">
                  <a:pos x="92" y="56"/>
                </a:cxn>
                <a:cxn ang="0">
                  <a:pos x="92" y="56"/>
                </a:cxn>
                <a:cxn ang="0">
                  <a:pos x="98" y="46"/>
                </a:cxn>
                <a:cxn ang="0">
                  <a:pos x="96" y="42"/>
                </a:cxn>
                <a:cxn ang="0">
                  <a:pos x="96" y="42"/>
                </a:cxn>
                <a:cxn ang="0">
                  <a:pos x="88" y="40"/>
                </a:cxn>
                <a:cxn ang="0">
                  <a:pos x="78" y="42"/>
                </a:cxn>
                <a:cxn ang="0">
                  <a:pos x="78" y="42"/>
                </a:cxn>
                <a:cxn ang="0">
                  <a:pos x="68" y="42"/>
                </a:cxn>
                <a:cxn ang="0">
                  <a:pos x="58" y="42"/>
                </a:cxn>
                <a:cxn ang="0">
                  <a:pos x="54" y="38"/>
                </a:cxn>
                <a:cxn ang="0">
                  <a:pos x="52" y="36"/>
                </a:cxn>
                <a:cxn ang="0">
                  <a:pos x="54" y="32"/>
                </a:cxn>
                <a:cxn ang="0">
                  <a:pos x="54" y="32"/>
                </a:cxn>
                <a:cxn ang="0">
                  <a:pos x="58" y="26"/>
                </a:cxn>
                <a:cxn ang="0">
                  <a:pos x="66" y="18"/>
                </a:cxn>
                <a:cxn ang="0">
                  <a:pos x="72" y="10"/>
                </a:cxn>
                <a:cxn ang="0">
                  <a:pos x="72" y="8"/>
                </a:cxn>
                <a:cxn ang="0">
                  <a:pos x="68" y="6"/>
                </a:cxn>
                <a:cxn ang="0">
                  <a:pos x="68" y="6"/>
                </a:cxn>
                <a:cxn ang="0">
                  <a:pos x="58" y="2"/>
                </a:cxn>
                <a:cxn ang="0">
                  <a:pos x="46" y="0"/>
                </a:cxn>
                <a:cxn ang="0">
                  <a:pos x="38" y="0"/>
                </a:cxn>
                <a:cxn ang="0">
                  <a:pos x="32" y="4"/>
                </a:cxn>
                <a:cxn ang="0">
                  <a:pos x="24" y="6"/>
                </a:cxn>
                <a:cxn ang="0">
                  <a:pos x="18" y="12"/>
                </a:cxn>
                <a:cxn ang="0">
                  <a:pos x="18" y="12"/>
                </a:cxn>
                <a:cxn ang="0">
                  <a:pos x="10" y="20"/>
                </a:cxn>
                <a:cxn ang="0">
                  <a:pos x="6" y="30"/>
                </a:cxn>
                <a:cxn ang="0">
                  <a:pos x="2" y="40"/>
                </a:cxn>
                <a:cxn ang="0">
                  <a:pos x="0" y="54"/>
                </a:cxn>
                <a:cxn ang="0">
                  <a:pos x="0" y="54"/>
                </a:cxn>
                <a:cxn ang="0">
                  <a:pos x="8" y="48"/>
                </a:cxn>
                <a:cxn ang="0">
                  <a:pos x="14" y="46"/>
                </a:cxn>
                <a:cxn ang="0">
                  <a:pos x="16" y="46"/>
                </a:cxn>
                <a:cxn ang="0">
                  <a:pos x="18" y="46"/>
                </a:cxn>
                <a:cxn ang="0">
                  <a:pos x="18" y="46"/>
                </a:cxn>
                <a:cxn ang="0">
                  <a:pos x="20" y="52"/>
                </a:cxn>
                <a:cxn ang="0">
                  <a:pos x="16" y="56"/>
                </a:cxn>
                <a:cxn ang="0">
                  <a:pos x="6" y="66"/>
                </a:cxn>
                <a:cxn ang="0">
                  <a:pos x="6" y="66"/>
                </a:cxn>
                <a:cxn ang="0">
                  <a:pos x="22" y="60"/>
                </a:cxn>
                <a:cxn ang="0">
                  <a:pos x="22" y="60"/>
                </a:cxn>
                <a:cxn ang="0">
                  <a:pos x="26" y="60"/>
                </a:cxn>
                <a:cxn ang="0">
                  <a:pos x="30" y="62"/>
                </a:cxn>
                <a:cxn ang="0">
                  <a:pos x="30" y="64"/>
                </a:cxn>
                <a:cxn ang="0">
                  <a:pos x="30" y="68"/>
                </a:cxn>
                <a:cxn ang="0">
                  <a:pos x="24" y="72"/>
                </a:cxn>
                <a:cxn ang="0">
                  <a:pos x="18" y="76"/>
                </a:cxn>
                <a:cxn ang="0">
                  <a:pos x="18" y="76"/>
                </a:cxn>
              </a:cxnLst>
              <a:rect l="0" t="0" r="r" b="b"/>
              <a:pathLst>
                <a:path w="98" h="84">
                  <a:moveTo>
                    <a:pt x="18" y="76"/>
                  </a:moveTo>
                  <a:lnTo>
                    <a:pt x="18" y="76"/>
                  </a:lnTo>
                  <a:lnTo>
                    <a:pt x="24" y="80"/>
                  </a:lnTo>
                  <a:lnTo>
                    <a:pt x="34" y="82"/>
                  </a:lnTo>
                  <a:lnTo>
                    <a:pt x="44" y="84"/>
                  </a:lnTo>
                  <a:lnTo>
                    <a:pt x="56" y="82"/>
                  </a:lnTo>
                  <a:lnTo>
                    <a:pt x="68" y="78"/>
                  </a:lnTo>
                  <a:lnTo>
                    <a:pt x="80" y="70"/>
                  </a:lnTo>
                  <a:lnTo>
                    <a:pt x="86" y="64"/>
                  </a:lnTo>
                  <a:lnTo>
                    <a:pt x="92" y="56"/>
                  </a:lnTo>
                  <a:lnTo>
                    <a:pt x="92" y="56"/>
                  </a:lnTo>
                  <a:lnTo>
                    <a:pt x="98" y="46"/>
                  </a:lnTo>
                  <a:lnTo>
                    <a:pt x="96" y="42"/>
                  </a:lnTo>
                  <a:lnTo>
                    <a:pt x="96" y="42"/>
                  </a:lnTo>
                  <a:lnTo>
                    <a:pt x="88" y="40"/>
                  </a:lnTo>
                  <a:lnTo>
                    <a:pt x="78" y="42"/>
                  </a:lnTo>
                  <a:lnTo>
                    <a:pt x="78" y="42"/>
                  </a:lnTo>
                  <a:lnTo>
                    <a:pt x="68" y="42"/>
                  </a:lnTo>
                  <a:lnTo>
                    <a:pt x="58" y="42"/>
                  </a:lnTo>
                  <a:lnTo>
                    <a:pt x="54" y="38"/>
                  </a:lnTo>
                  <a:lnTo>
                    <a:pt x="52" y="36"/>
                  </a:lnTo>
                  <a:lnTo>
                    <a:pt x="54" y="32"/>
                  </a:lnTo>
                  <a:lnTo>
                    <a:pt x="54" y="32"/>
                  </a:lnTo>
                  <a:lnTo>
                    <a:pt x="58" y="26"/>
                  </a:lnTo>
                  <a:lnTo>
                    <a:pt x="66" y="18"/>
                  </a:lnTo>
                  <a:lnTo>
                    <a:pt x="72" y="10"/>
                  </a:lnTo>
                  <a:lnTo>
                    <a:pt x="72" y="8"/>
                  </a:lnTo>
                  <a:lnTo>
                    <a:pt x="68" y="6"/>
                  </a:lnTo>
                  <a:lnTo>
                    <a:pt x="68" y="6"/>
                  </a:lnTo>
                  <a:lnTo>
                    <a:pt x="58" y="2"/>
                  </a:lnTo>
                  <a:lnTo>
                    <a:pt x="46" y="0"/>
                  </a:lnTo>
                  <a:lnTo>
                    <a:pt x="38" y="0"/>
                  </a:lnTo>
                  <a:lnTo>
                    <a:pt x="32" y="4"/>
                  </a:lnTo>
                  <a:lnTo>
                    <a:pt x="24" y="6"/>
                  </a:lnTo>
                  <a:lnTo>
                    <a:pt x="18" y="12"/>
                  </a:lnTo>
                  <a:lnTo>
                    <a:pt x="18" y="12"/>
                  </a:lnTo>
                  <a:lnTo>
                    <a:pt x="10" y="20"/>
                  </a:lnTo>
                  <a:lnTo>
                    <a:pt x="6" y="30"/>
                  </a:lnTo>
                  <a:lnTo>
                    <a:pt x="2" y="40"/>
                  </a:lnTo>
                  <a:lnTo>
                    <a:pt x="0" y="54"/>
                  </a:lnTo>
                  <a:lnTo>
                    <a:pt x="0" y="54"/>
                  </a:lnTo>
                  <a:lnTo>
                    <a:pt x="8" y="48"/>
                  </a:lnTo>
                  <a:lnTo>
                    <a:pt x="14" y="46"/>
                  </a:lnTo>
                  <a:lnTo>
                    <a:pt x="16" y="46"/>
                  </a:lnTo>
                  <a:lnTo>
                    <a:pt x="18" y="46"/>
                  </a:lnTo>
                  <a:lnTo>
                    <a:pt x="18" y="46"/>
                  </a:lnTo>
                  <a:lnTo>
                    <a:pt x="20" y="52"/>
                  </a:lnTo>
                  <a:lnTo>
                    <a:pt x="16" y="56"/>
                  </a:lnTo>
                  <a:lnTo>
                    <a:pt x="6" y="66"/>
                  </a:lnTo>
                  <a:lnTo>
                    <a:pt x="6" y="66"/>
                  </a:lnTo>
                  <a:lnTo>
                    <a:pt x="22" y="60"/>
                  </a:lnTo>
                  <a:lnTo>
                    <a:pt x="22" y="60"/>
                  </a:lnTo>
                  <a:lnTo>
                    <a:pt x="26" y="60"/>
                  </a:lnTo>
                  <a:lnTo>
                    <a:pt x="30" y="62"/>
                  </a:lnTo>
                  <a:lnTo>
                    <a:pt x="30" y="64"/>
                  </a:lnTo>
                  <a:lnTo>
                    <a:pt x="30" y="68"/>
                  </a:lnTo>
                  <a:lnTo>
                    <a:pt x="24" y="72"/>
                  </a:lnTo>
                  <a:lnTo>
                    <a:pt x="18" y="76"/>
                  </a:lnTo>
                  <a:lnTo>
                    <a:pt x="18" y="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5" name="Freeform 73"/>
            <p:cNvSpPr>
              <a:spLocks/>
            </p:cNvSpPr>
            <p:nvPr/>
          </p:nvSpPr>
          <p:spPr bwMode="auto">
            <a:xfrm>
              <a:off x="1700463" y="-188495"/>
              <a:ext cx="721895" cy="705853"/>
            </a:xfrm>
            <a:custGeom>
              <a:avLst/>
              <a:gdLst/>
              <a:ahLst/>
              <a:cxnLst>
                <a:cxn ang="0">
                  <a:pos x="8" y="18"/>
                </a:cxn>
                <a:cxn ang="0">
                  <a:pos x="8" y="18"/>
                </a:cxn>
                <a:cxn ang="0">
                  <a:pos x="4" y="26"/>
                </a:cxn>
                <a:cxn ang="0">
                  <a:pos x="2" y="34"/>
                </a:cxn>
                <a:cxn ang="0">
                  <a:pos x="0" y="42"/>
                </a:cxn>
                <a:cxn ang="0">
                  <a:pos x="0" y="54"/>
                </a:cxn>
                <a:cxn ang="0">
                  <a:pos x="6" y="64"/>
                </a:cxn>
                <a:cxn ang="0">
                  <a:pos x="14" y="74"/>
                </a:cxn>
                <a:cxn ang="0">
                  <a:pos x="20" y="80"/>
                </a:cxn>
                <a:cxn ang="0">
                  <a:pos x="28" y="84"/>
                </a:cxn>
                <a:cxn ang="0">
                  <a:pos x="28" y="84"/>
                </a:cxn>
                <a:cxn ang="0">
                  <a:pos x="40" y="88"/>
                </a:cxn>
                <a:cxn ang="0">
                  <a:pos x="44" y="86"/>
                </a:cxn>
                <a:cxn ang="0">
                  <a:pos x="46" y="86"/>
                </a:cxn>
                <a:cxn ang="0">
                  <a:pos x="46" y="78"/>
                </a:cxn>
                <a:cxn ang="0">
                  <a:pos x="46" y="70"/>
                </a:cxn>
                <a:cxn ang="0">
                  <a:pos x="46" y="70"/>
                </a:cxn>
                <a:cxn ang="0">
                  <a:pos x="46" y="60"/>
                </a:cxn>
                <a:cxn ang="0">
                  <a:pos x="46" y="54"/>
                </a:cxn>
                <a:cxn ang="0">
                  <a:pos x="50" y="48"/>
                </a:cxn>
                <a:cxn ang="0">
                  <a:pos x="52" y="46"/>
                </a:cxn>
                <a:cxn ang="0">
                  <a:pos x="56" y="48"/>
                </a:cxn>
                <a:cxn ang="0">
                  <a:pos x="56" y="48"/>
                </a:cxn>
                <a:cxn ang="0">
                  <a:pos x="64" y="52"/>
                </a:cxn>
                <a:cxn ang="0">
                  <a:pos x="72" y="58"/>
                </a:cxn>
                <a:cxn ang="0">
                  <a:pos x="78" y="62"/>
                </a:cxn>
                <a:cxn ang="0">
                  <a:pos x="82" y="62"/>
                </a:cxn>
                <a:cxn ang="0">
                  <a:pos x="84" y="58"/>
                </a:cxn>
                <a:cxn ang="0">
                  <a:pos x="84" y="58"/>
                </a:cxn>
                <a:cxn ang="0">
                  <a:pos x="88" y="50"/>
                </a:cxn>
                <a:cxn ang="0">
                  <a:pos x="90" y="38"/>
                </a:cxn>
                <a:cxn ang="0">
                  <a:pos x="90" y="32"/>
                </a:cxn>
                <a:cxn ang="0">
                  <a:pos x="88" y="26"/>
                </a:cxn>
                <a:cxn ang="0">
                  <a:pos x="84" y="20"/>
                </a:cxn>
                <a:cxn ang="0">
                  <a:pos x="78" y="14"/>
                </a:cxn>
                <a:cxn ang="0">
                  <a:pos x="78" y="14"/>
                </a:cxn>
                <a:cxn ang="0">
                  <a:pos x="70" y="8"/>
                </a:cxn>
                <a:cxn ang="0">
                  <a:pos x="60" y="4"/>
                </a:cxn>
                <a:cxn ang="0">
                  <a:pos x="46" y="2"/>
                </a:cxn>
                <a:cxn ang="0">
                  <a:pos x="32" y="0"/>
                </a:cxn>
                <a:cxn ang="0">
                  <a:pos x="32" y="0"/>
                </a:cxn>
                <a:cxn ang="0">
                  <a:pos x="38" y="8"/>
                </a:cxn>
                <a:cxn ang="0">
                  <a:pos x="42" y="12"/>
                </a:cxn>
                <a:cxn ang="0">
                  <a:pos x="42" y="16"/>
                </a:cxn>
                <a:cxn ang="0">
                  <a:pos x="40" y="18"/>
                </a:cxn>
                <a:cxn ang="0">
                  <a:pos x="40" y="18"/>
                </a:cxn>
                <a:cxn ang="0">
                  <a:pos x="36" y="18"/>
                </a:cxn>
                <a:cxn ang="0">
                  <a:pos x="32" y="16"/>
                </a:cxn>
                <a:cxn ang="0">
                  <a:pos x="20" y="8"/>
                </a:cxn>
                <a:cxn ang="0">
                  <a:pos x="20" y="8"/>
                </a:cxn>
                <a:cxn ang="0">
                  <a:pos x="26" y="22"/>
                </a:cxn>
                <a:cxn ang="0">
                  <a:pos x="26" y="22"/>
                </a:cxn>
                <a:cxn ang="0">
                  <a:pos x="26" y="26"/>
                </a:cxn>
                <a:cxn ang="0">
                  <a:pos x="22" y="30"/>
                </a:cxn>
                <a:cxn ang="0">
                  <a:pos x="20" y="30"/>
                </a:cxn>
                <a:cxn ang="0">
                  <a:pos x="18" y="28"/>
                </a:cxn>
                <a:cxn ang="0">
                  <a:pos x="14" y="26"/>
                </a:cxn>
                <a:cxn ang="0">
                  <a:pos x="8" y="18"/>
                </a:cxn>
                <a:cxn ang="0">
                  <a:pos x="8" y="18"/>
                </a:cxn>
              </a:cxnLst>
              <a:rect l="0" t="0" r="r" b="b"/>
              <a:pathLst>
                <a:path w="90" h="88">
                  <a:moveTo>
                    <a:pt x="8" y="18"/>
                  </a:moveTo>
                  <a:lnTo>
                    <a:pt x="8" y="18"/>
                  </a:lnTo>
                  <a:lnTo>
                    <a:pt x="4" y="26"/>
                  </a:lnTo>
                  <a:lnTo>
                    <a:pt x="2" y="34"/>
                  </a:lnTo>
                  <a:lnTo>
                    <a:pt x="0" y="42"/>
                  </a:lnTo>
                  <a:lnTo>
                    <a:pt x="0" y="54"/>
                  </a:lnTo>
                  <a:lnTo>
                    <a:pt x="6" y="64"/>
                  </a:lnTo>
                  <a:lnTo>
                    <a:pt x="14" y="74"/>
                  </a:lnTo>
                  <a:lnTo>
                    <a:pt x="20" y="80"/>
                  </a:lnTo>
                  <a:lnTo>
                    <a:pt x="28" y="84"/>
                  </a:lnTo>
                  <a:lnTo>
                    <a:pt x="28" y="84"/>
                  </a:lnTo>
                  <a:lnTo>
                    <a:pt x="40" y="88"/>
                  </a:lnTo>
                  <a:lnTo>
                    <a:pt x="44" y="86"/>
                  </a:lnTo>
                  <a:lnTo>
                    <a:pt x="46" y="86"/>
                  </a:lnTo>
                  <a:lnTo>
                    <a:pt x="46" y="78"/>
                  </a:lnTo>
                  <a:lnTo>
                    <a:pt x="46" y="70"/>
                  </a:lnTo>
                  <a:lnTo>
                    <a:pt x="46" y="70"/>
                  </a:lnTo>
                  <a:lnTo>
                    <a:pt x="46" y="60"/>
                  </a:lnTo>
                  <a:lnTo>
                    <a:pt x="46" y="54"/>
                  </a:lnTo>
                  <a:lnTo>
                    <a:pt x="50" y="48"/>
                  </a:lnTo>
                  <a:lnTo>
                    <a:pt x="52" y="46"/>
                  </a:lnTo>
                  <a:lnTo>
                    <a:pt x="56" y="48"/>
                  </a:lnTo>
                  <a:lnTo>
                    <a:pt x="56" y="48"/>
                  </a:lnTo>
                  <a:lnTo>
                    <a:pt x="64" y="52"/>
                  </a:lnTo>
                  <a:lnTo>
                    <a:pt x="72" y="58"/>
                  </a:lnTo>
                  <a:lnTo>
                    <a:pt x="78" y="62"/>
                  </a:lnTo>
                  <a:lnTo>
                    <a:pt x="82" y="62"/>
                  </a:lnTo>
                  <a:lnTo>
                    <a:pt x="84" y="58"/>
                  </a:lnTo>
                  <a:lnTo>
                    <a:pt x="84" y="58"/>
                  </a:lnTo>
                  <a:lnTo>
                    <a:pt x="88" y="50"/>
                  </a:lnTo>
                  <a:lnTo>
                    <a:pt x="90" y="38"/>
                  </a:lnTo>
                  <a:lnTo>
                    <a:pt x="90" y="32"/>
                  </a:lnTo>
                  <a:lnTo>
                    <a:pt x="88" y="26"/>
                  </a:lnTo>
                  <a:lnTo>
                    <a:pt x="84" y="20"/>
                  </a:lnTo>
                  <a:lnTo>
                    <a:pt x="78" y="14"/>
                  </a:lnTo>
                  <a:lnTo>
                    <a:pt x="78" y="14"/>
                  </a:lnTo>
                  <a:lnTo>
                    <a:pt x="70" y="8"/>
                  </a:lnTo>
                  <a:lnTo>
                    <a:pt x="60" y="4"/>
                  </a:lnTo>
                  <a:lnTo>
                    <a:pt x="46" y="2"/>
                  </a:lnTo>
                  <a:lnTo>
                    <a:pt x="32" y="0"/>
                  </a:lnTo>
                  <a:lnTo>
                    <a:pt x="32" y="0"/>
                  </a:lnTo>
                  <a:lnTo>
                    <a:pt x="38" y="8"/>
                  </a:lnTo>
                  <a:lnTo>
                    <a:pt x="42" y="12"/>
                  </a:lnTo>
                  <a:lnTo>
                    <a:pt x="42" y="16"/>
                  </a:lnTo>
                  <a:lnTo>
                    <a:pt x="40" y="18"/>
                  </a:lnTo>
                  <a:lnTo>
                    <a:pt x="40" y="18"/>
                  </a:lnTo>
                  <a:lnTo>
                    <a:pt x="36" y="18"/>
                  </a:lnTo>
                  <a:lnTo>
                    <a:pt x="32" y="16"/>
                  </a:lnTo>
                  <a:lnTo>
                    <a:pt x="20" y="8"/>
                  </a:lnTo>
                  <a:lnTo>
                    <a:pt x="20" y="8"/>
                  </a:lnTo>
                  <a:lnTo>
                    <a:pt x="26" y="22"/>
                  </a:lnTo>
                  <a:lnTo>
                    <a:pt x="26" y="22"/>
                  </a:lnTo>
                  <a:lnTo>
                    <a:pt x="26" y="26"/>
                  </a:lnTo>
                  <a:lnTo>
                    <a:pt x="22" y="30"/>
                  </a:lnTo>
                  <a:lnTo>
                    <a:pt x="20" y="30"/>
                  </a:lnTo>
                  <a:lnTo>
                    <a:pt x="18" y="28"/>
                  </a:lnTo>
                  <a:lnTo>
                    <a:pt x="14" y="26"/>
                  </a:lnTo>
                  <a:lnTo>
                    <a:pt x="8" y="18"/>
                  </a:lnTo>
                  <a:lnTo>
                    <a:pt x="8" y="1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6" name="Freeform 74"/>
            <p:cNvSpPr>
              <a:spLocks/>
            </p:cNvSpPr>
            <p:nvPr/>
          </p:nvSpPr>
          <p:spPr bwMode="auto">
            <a:xfrm>
              <a:off x="882316" y="-300789"/>
              <a:ext cx="770021" cy="657726"/>
            </a:xfrm>
            <a:custGeom>
              <a:avLst/>
              <a:gdLst/>
              <a:ahLst/>
              <a:cxnLst>
                <a:cxn ang="0">
                  <a:pos x="78" y="6"/>
                </a:cxn>
                <a:cxn ang="0">
                  <a:pos x="78" y="6"/>
                </a:cxn>
                <a:cxn ang="0">
                  <a:pos x="70" y="2"/>
                </a:cxn>
                <a:cxn ang="0">
                  <a:pos x="62" y="0"/>
                </a:cxn>
                <a:cxn ang="0">
                  <a:pos x="52" y="0"/>
                </a:cxn>
                <a:cxn ang="0">
                  <a:pos x="40" y="0"/>
                </a:cxn>
                <a:cxn ang="0">
                  <a:pos x="28" y="4"/>
                </a:cxn>
                <a:cxn ang="0">
                  <a:pos x="16" y="12"/>
                </a:cxn>
                <a:cxn ang="0">
                  <a:pos x="4" y="26"/>
                </a:cxn>
                <a:cxn ang="0">
                  <a:pos x="4" y="26"/>
                </a:cxn>
                <a:cxn ang="0">
                  <a:pos x="0" y="38"/>
                </a:cxn>
                <a:cxn ang="0">
                  <a:pos x="0" y="40"/>
                </a:cxn>
                <a:cxn ang="0">
                  <a:pos x="2" y="42"/>
                </a:cxn>
                <a:cxn ang="0">
                  <a:pos x="8" y="42"/>
                </a:cxn>
                <a:cxn ang="0">
                  <a:pos x="18" y="42"/>
                </a:cxn>
                <a:cxn ang="0">
                  <a:pos x="18" y="42"/>
                </a:cxn>
                <a:cxn ang="0">
                  <a:pos x="28" y="40"/>
                </a:cxn>
                <a:cxn ang="0">
                  <a:pos x="36" y="42"/>
                </a:cxn>
                <a:cxn ang="0">
                  <a:pos x="42" y="44"/>
                </a:cxn>
                <a:cxn ang="0">
                  <a:pos x="42" y="46"/>
                </a:cxn>
                <a:cxn ang="0">
                  <a:pos x="42" y="50"/>
                </a:cxn>
                <a:cxn ang="0">
                  <a:pos x="42" y="50"/>
                </a:cxn>
                <a:cxn ang="0">
                  <a:pos x="36" y="58"/>
                </a:cxn>
                <a:cxn ang="0">
                  <a:pos x="28" y="64"/>
                </a:cxn>
                <a:cxn ang="0">
                  <a:pos x="24" y="72"/>
                </a:cxn>
                <a:cxn ang="0">
                  <a:pos x="24" y="74"/>
                </a:cxn>
                <a:cxn ang="0">
                  <a:pos x="26" y="76"/>
                </a:cxn>
                <a:cxn ang="0">
                  <a:pos x="26" y="76"/>
                </a:cxn>
                <a:cxn ang="0">
                  <a:pos x="36" y="80"/>
                </a:cxn>
                <a:cxn ang="0">
                  <a:pos x="48" y="82"/>
                </a:cxn>
                <a:cxn ang="0">
                  <a:pos x="56" y="80"/>
                </a:cxn>
                <a:cxn ang="0">
                  <a:pos x="62" y="78"/>
                </a:cxn>
                <a:cxn ang="0">
                  <a:pos x="70" y="74"/>
                </a:cxn>
                <a:cxn ang="0">
                  <a:pos x="78" y="70"/>
                </a:cxn>
                <a:cxn ang="0">
                  <a:pos x="78" y="70"/>
                </a:cxn>
                <a:cxn ang="0">
                  <a:pos x="84" y="62"/>
                </a:cxn>
                <a:cxn ang="0">
                  <a:pos x="88" y="52"/>
                </a:cxn>
                <a:cxn ang="0">
                  <a:pos x="94" y="40"/>
                </a:cxn>
                <a:cxn ang="0">
                  <a:pos x="96" y="28"/>
                </a:cxn>
                <a:cxn ang="0">
                  <a:pos x="96" y="28"/>
                </a:cxn>
                <a:cxn ang="0">
                  <a:pos x="88" y="34"/>
                </a:cxn>
                <a:cxn ang="0">
                  <a:pos x="82" y="36"/>
                </a:cxn>
                <a:cxn ang="0">
                  <a:pos x="78" y="36"/>
                </a:cxn>
                <a:cxn ang="0">
                  <a:pos x="76" y="36"/>
                </a:cxn>
                <a:cxn ang="0">
                  <a:pos x="76" y="36"/>
                </a:cxn>
                <a:cxn ang="0">
                  <a:pos x="76" y="32"/>
                </a:cxn>
                <a:cxn ang="0">
                  <a:pos x="78" y="26"/>
                </a:cxn>
                <a:cxn ang="0">
                  <a:pos x="90" y="16"/>
                </a:cxn>
                <a:cxn ang="0">
                  <a:pos x="90" y="16"/>
                </a:cxn>
                <a:cxn ang="0">
                  <a:pos x="74" y="22"/>
                </a:cxn>
                <a:cxn ang="0">
                  <a:pos x="74" y="22"/>
                </a:cxn>
                <a:cxn ang="0">
                  <a:pos x="68" y="22"/>
                </a:cxn>
                <a:cxn ang="0">
                  <a:pos x="64" y="20"/>
                </a:cxn>
                <a:cxn ang="0">
                  <a:pos x="64" y="18"/>
                </a:cxn>
                <a:cxn ang="0">
                  <a:pos x="66" y="14"/>
                </a:cxn>
                <a:cxn ang="0">
                  <a:pos x="78" y="6"/>
                </a:cxn>
                <a:cxn ang="0">
                  <a:pos x="78" y="6"/>
                </a:cxn>
              </a:cxnLst>
              <a:rect l="0" t="0" r="r" b="b"/>
              <a:pathLst>
                <a:path w="96" h="82">
                  <a:moveTo>
                    <a:pt x="78" y="6"/>
                  </a:moveTo>
                  <a:lnTo>
                    <a:pt x="78" y="6"/>
                  </a:lnTo>
                  <a:lnTo>
                    <a:pt x="70" y="2"/>
                  </a:lnTo>
                  <a:lnTo>
                    <a:pt x="62" y="0"/>
                  </a:lnTo>
                  <a:lnTo>
                    <a:pt x="52" y="0"/>
                  </a:lnTo>
                  <a:lnTo>
                    <a:pt x="40" y="0"/>
                  </a:lnTo>
                  <a:lnTo>
                    <a:pt x="28" y="4"/>
                  </a:lnTo>
                  <a:lnTo>
                    <a:pt x="16" y="12"/>
                  </a:lnTo>
                  <a:lnTo>
                    <a:pt x="4" y="26"/>
                  </a:lnTo>
                  <a:lnTo>
                    <a:pt x="4" y="26"/>
                  </a:lnTo>
                  <a:lnTo>
                    <a:pt x="0" y="38"/>
                  </a:lnTo>
                  <a:lnTo>
                    <a:pt x="0" y="40"/>
                  </a:lnTo>
                  <a:lnTo>
                    <a:pt x="2" y="42"/>
                  </a:lnTo>
                  <a:lnTo>
                    <a:pt x="8" y="42"/>
                  </a:lnTo>
                  <a:lnTo>
                    <a:pt x="18" y="42"/>
                  </a:lnTo>
                  <a:lnTo>
                    <a:pt x="18" y="42"/>
                  </a:lnTo>
                  <a:lnTo>
                    <a:pt x="28" y="40"/>
                  </a:lnTo>
                  <a:lnTo>
                    <a:pt x="36" y="42"/>
                  </a:lnTo>
                  <a:lnTo>
                    <a:pt x="42" y="44"/>
                  </a:lnTo>
                  <a:lnTo>
                    <a:pt x="42" y="46"/>
                  </a:lnTo>
                  <a:lnTo>
                    <a:pt x="42" y="50"/>
                  </a:lnTo>
                  <a:lnTo>
                    <a:pt x="42" y="50"/>
                  </a:lnTo>
                  <a:lnTo>
                    <a:pt x="36" y="58"/>
                  </a:lnTo>
                  <a:lnTo>
                    <a:pt x="28" y="64"/>
                  </a:lnTo>
                  <a:lnTo>
                    <a:pt x="24" y="72"/>
                  </a:lnTo>
                  <a:lnTo>
                    <a:pt x="24" y="74"/>
                  </a:lnTo>
                  <a:lnTo>
                    <a:pt x="26" y="76"/>
                  </a:lnTo>
                  <a:lnTo>
                    <a:pt x="26" y="76"/>
                  </a:lnTo>
                  <a:lnTo>
                    <a:pt x="36" y="80"/>
                  </a:lnTo>
                  <a:lnTo>
                    <a:pt x="48" y="82"/>
                  </a:lnTo>
                  <a:lnTo>
                    <a:pt x="56" y="80"/>
                  </a:lnTo>
                  <a:lnTo>
                    <a:pt x="62" y="78"/>
                  </a:lnTo>
                  <a:lnTo>
                    <a:pt x="70" y="74"/>
                  </a:lnTo>
                  <a:lnTo>
                    <a:pt x="78" y="70"/>
                  </a:lnTo>
                  <a:lnTo>
                    <a:pt x="78" y="70"/>
                  </a:lnTo>
                  <a:lnTo>
                    <a:pt x="84" y="62"/>
                  </a:lnTo>
                  <a:lnTo>
                    <a:pt x="88" y="52"/>
                  </a:lnTo>
                  <a:lnTo>
                    <a:pt x="94" y="40"/>
                  </a:lnTo>
                  <a:lnTo>
                    <a:pt x="96" y="28"/>
                  </a:lnTo>
                  <a:lnTo>
                    <a:pt x="96" y="28"/>
                  </a:lnTo>
                  <a:lnTo>
                    <a:pt x="88" y="34"/>
                  </a:lnTo>
                  <a:lnTo>
                    <a:pt x="82" y="36"/>
                  </a:lnTo>
                  <a:lnTo>
                    <a:pt x="78" y="36"/>
                  </a:lnTo>
                  <a:lnTo>
                    <a:pt x="76" y="36"/>
                  </a:lnTo>
                  <a:lnTo>
                    <a:pt x="76" y="36"/>
                  </a:lnTo>
                  <a:lnTo>
                    <a:pt x="76" y="32"/>
                  </a:lnTo>
                  <a:lnTo>
                    <a:pt x="78" y="26"/>
                  </a:lnTo>
                  <a:lnTo>
                    <a:pt x="90" y="16"/>
                  </a:lnTo>
                  <a:lnTo>
                    <a:pt x="90" y="16"/>
                  </a:lnTo>
                  <a:lnTo>
                    <a:pt x="74" y="22"/>
                  </a:lnTo>
                  <a:lnTo>
                    <a:pt x="74" y="22"/>
                  </a:lnTo>
                  <a:lnTo>
                    <a:pt x="68" y="22"/>
                  </a:lnTo>
                  <a:lnTo>
                    <a:pt x="64" y="20"/>
                  </a:lnTo>
                  <a:lnTo>
                    <a:pt x="64" y="18"/>
                  </a:lnTo>
                  <a:lnTo>
                    <a:pt x="66" y="14"/>
                  </a:lnTo>
                  <a:lnTo>
                    <a:pt x="78" y="6"/>
                  </a:lnTo>
                  <a:lnTo>
                    <a:pt x="78"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75"/>
            <p:cNvSpPr>
              <a:spLocks/>
            </p:cNvSpPr>
            <p:nvPr/>
          </p:nvSpPr>
          <p:spPr bwMode="auto">
            <a:xfrm>
              <a:off x="1042737" y="-1054768"/>
              <a:ext cx="721895" cy="689811"/>
            </a:xfrm>
            <a:custGeom>
              <a:avLst/>
              <a:gdLst/>
              <a:ahLst/>
              <a:cxnLst>
                <a:cxn ang="0">
                  <a:pos x="82" y="68"/>
                </a:cxn>
                <a:cxn ang="0">
                  <a:pos x="82" y="68"/>
                </a:cxn>
                <a:cxn ang="0">
                  <a:pos x="86" y="62"/>
                </a:cxn>
                <a:cxn ang="0">
                  <a:pos x="88" y="54"/>
                </a:cxn>
                <a:cxn ang="0">
                  <a:pos x="90" y="44"/>
                </a:cxn>
                <a:cxn ang="0">
                  <a:pos x="90" y="34"/>
                </a:cxn>
                <a:cxn ang="0">
                  <a:pos x="84" y="24"/>
                </a:cxn>
                <a:cxn ang="0">
                  <a:pos x="76" y="12"/>
                </a:cxn>
                <a:cxn ang="0">
                  <a:pos x="70" y="8"/>
                </a:cxn>
                <a:cxn ang="0">
                  <a:pos x="62" y="4"/>
                </a:cxn>
                <a:cxn ang="0">
                  <a:pos x="62" y="4"/>
                </a:cxn>
                <a:cxn ang="0">
                  <a:pos x="50" y="0"/>
                </a:cxn>
                <a:cxn ang="0">
                  <a:pos x="46" y="0"/>
                </a:cxn>
                <a:cxn ang="0">
                  <a:pos x="44" y="2"/>
                </a:cxn>
                <a:cxn ang="0">
                  <a:pos x="44" y="8"/>
                </a:cxn>
                <a:cxn ang="0">
                  <a:pos x="44" y="18"/>
                </a:cxn>
                <a:cxn ang="0">
                  <a:pos x="44" y="18"/>
                </a:cxn>
                <a:cxn ang="0">
                  <a:pos x="44" y="26"/>
                </a:cxn>
                <a:cxn ang="0">
                  <a:pos x="44" y="34"/>
                </a:cxn>
                <a:cxn ang="0">
                  <a:pos x="40" y="38"/>
                </a:cxn>
                <a:cxn ang="0">
                  <a:pos x="38" y="40"/>
                </a:cxn>
                <a:cxn ang="0">
                  <a:pos x="34" y="40"/>
                </a:cxn>
                <a:cxn ang="0">
                  <a:pos x="34" y="40"/>
                </a:cxn>
                <a:cxn ang="0">
                  <a:pos x="26" y="36"/>
                </a:cxn>
                <a:cxn ang="0">
                  <a:pos x="18" y="30"/>
                </a:cxn>
                <a:cxn ang="0">
                  <a:pos x="12" y="24"/>
                </a:cxn>
                <a:cxn ang="0">
                  <a:pos x="8" y="26"/>
                </a:cxn>
                <a:cxn ang="0">
                  <a:pos x="6" y="28"/>
                </a:cxn>
                <a:cxn ang="0">
                  <a:pos x="6" y="28"/>
                </a:cxn>
                <a:cxn ang="0">
                  <a:pos x="2" y="38"/>
                </a:cxn>
                <a:cxn ang="0">
                  <a:pos x="0" y="48"/>
                </a:cxn>
                <a:cxn ang="0">
                  <a:pos x="0" y="54"/>
                </a:cxn>
                <a:cxn ang="0">
                  <a:pos x="2" y="60"/>
                </a:cxn>
                <a:cxn ang="0">
                  <a:pos x="6" y="68"/>
                </a:cxn>
                <a:cxn ang="0">
                  <a:pos x="12" y="74"/>
                </a:cxn>
                <a:cxn ang="0">
                  <a:pos x="12" y="74"/>
                </a:cxn>
                <a:cxn ang="0">
                  <a:pos x="20" y="78"/>
                </a:cxn>
                <a:cxn ang="0">
                  <a:pos x="30" y="82"/>
                </a:cxn>
                <a:cxn ang="0">
                  <a:pos x="42" y="86"/>
                </a:cxn>
                <a:cxn ang="0">
                  <a:pos x="58" y="86"/>
                </a:cxn>
                <a:cxn ang="0">
                  <a:pos x="58" y="86"/>
                </a:cxn>
                <a:cxn ang="0">
                  <a:pos x="52" y="80"/>
                </a:cxn>
                <a:cxn ang="0">
                  <a:pos x="48" y="74"/>
                </a:cxn>
                <a:cxn ang="0">
                  <a:pos x="48" y="72"/>
                </a:cxn>
                <a:cxn ang="0">
                  <a:pos x="50" y="70"/>
                </a:cxn>
                <a:cxn ang="0">
                  <a:pos x="50" y="70"/>
                </a:cxn>
                <a:cxn ang="0">
                  <a:pos x="54" y="68"/>
                </a:cxn>
                <a:cxn ang="0">
                  <a:pos x="58" y="70"/>
                </a:cxn>
                <a:cxn ang="0">
                  <a:pos x="70" y="80"/>
                </a:cxn>
                <a:cxn ang="0">
                  <a:pos x="70" y="80"/>
                </a:cxn>
                <a:cxn ang="0">
                  <a:pos x="64" y="66"/>
                </a:cxn>
                <a:cxn ang="0">
                  <a:pos x="64" y="66"/>
                </a:cxn>
                <a:cxn ang="0">
                  <a:pos x="64" y="62"/>
                </a:cxn>
                <a:cxn ang="0">
                  <a:pos x="66" y="58"/>
                </a:cxn>
                <a:cxn ang="0">
                  <a:pos x="70" y="58"/>
                </a:cxn>
                <a:cxn ang="0">
                  <a:pos x="72" y="58"/>
                </a:cxn>
                <a:cxn ang="0">
                  <a:pos x="76" y="62"/>
                </a:cxn>
                <a:cxn ang="0">
                  <a:pos x="82" y="68"/>
                </a:cxn>
                <a:cxn ang="0">
                  <a:pos x="82" y="68"/>
                </a:cxn>
              </a:cxnLst>
              <a:rect l="0" t="0" r="r" b="b"/>
              <a:pathLst>
                <a:path w="90" h="86">
                  <a:moveTo>
                    <a:pt x="82" y="68"/>
                  </a:moveTo>
                  <a:lnTo>
                    <a:pt x="82" y="68"/>
                  </a:lnTo>
                  <a:lnTo>
                    <a:pt x="86" y="62"/>
                  </a:lnTo>
                  <a:lnTo>
                    <a:pt x="88" y="54"/>
                  </a:lnTo>
                  <a:lnTo>
                    <a:pt x="90" y="44"/>
                  </a:lnTo>
                  <a:lnTo>
                    <a:pt x="90" y="34"/>
                  </a:lnTo>
                  <a:lnTo>
                    <a:pt x="84" y="24"/>
                  </a:lnTo>
                  <a:lnTo>
                    <a:pt x="76" y="12"/>
                  </a:lnTo>
                  <a:lnTo>
                    <a:pt x="70" y="8"/>
                  </a:lnTo>
                  <a:lnTo>
                    <a:pt x="62" y="4"/>
                  </a:lnTo>
                  <a:lnTo>
                    <a:pt x="62" y="4"/>
                  </a:lnTo>
                  <a:lnTo>
                    <a:pt x="50" y="0"/>
                  </a:lnTo>
                  <a:lnTo>
                    <a:pt x="46" y="0"/>
                  </a:lnTo>
                  <a:lnTo>
                    <a:pt x="44" y="2"/>
                  </a:lnTo>
                  <a:lnTo>
                    <a:pt x="44" y="8"/>
                  </a:lnTo>
                  <a:lnTo>
                    <a:pt x="44" y="18"/>
                  </a:lnTo>
                  <a:lnTo>
                    <a:pt x="44" y="18"/>
                  </a:lnTo>
                  <a:lnTo>
                    <a:pt x="44" y="26"/>
                  </a:lnTo>
                  <a:lnTo>
                    <a:pt x="44" y="34"/>
                  </a:lnTo>
                  <a:lnTo>
                    <a:pt x="40" y="38"/>
                  </a:lnTo>
                  <a:lnTo>
                    <a:pt x="38" y="40"/>
                  </a:lnTo>
                  <a:lnTo>
                    <a:pt x="34" y="40"/>
                  </a:lnTo>
                  <a:lnTo>
                    <a:pt x="34" y="40"/>
                  </a:lnTo>
                  <a:lnTo>
                    <a:pt x="26" y="36"/>
                  </a:lnTo>
                  <a:lnTo>
                    <a:pt x="18" y="30"/>
                  </a:lnTo>
                  <a:lnTo>
                    <a:pt x="12" y="24"/>
                  </a:lnTo>
                  <a:lnTo>
                    <a:pt x="8" y="26"/>
                  </a:lnTo>
                  <a:lnTo>
                    <a:pt x="6" y="28"/>
                  </a:lnTo>
                  <a:lnTo>
                    <a:pt x="6" y="28"/>
                  </a:lnTo>
                  <a:lnTo>
                    <a:pt x="2" y="38"/>
                  </a:lnTo>
                  <a:lnTo>
                    <a:pt x="0" y="48"/>
                  </a:lnTo>
                  <a:lnTo>
                    <a:pt x="0" y="54"/>
                  </a:lnTo>
                  <a:lnTo>
                    <a:pt x="2" y="60"/>
                  </a:lnTo>
                  <a:lnTo>
                    <a:pt x="6" y="68"/>
                  </a:lnTo>
                  <a:lnTo>
                    <a:pt x="12" y="74"/>
                  </a:lnTo>
                  <a:lnTo>
                    <a:pt x="12" y="74"/>
                  </a:lnTo>
                  <a:lnTo>
                    <a:pt x="20" y="78"/>
                  </a:lnTo>
                  <a:lnTo>
                    <a:pt x="30" y="82"/>
                  </a:lnTo>
                  <a:lnTo>
                    <a:pt x="42" y="86"/>
                  </a:lnTo>
                  <a:lnTo>
                    <a:pt x="58" y="86"/>
                  </a:lnTo>
                  <a:lnTo>
                    <a:pt x="58" y="86"/>
                  </a:lnTo>
                  <a:lnTo>
                    <a:pt x="52" y="80"/>
                  </a:lnTo>
                  <a:lnTo>
                    <a:pt x="48" y="74"/>
                  </a:lnTo>
                  <a:lnTo>
                    <a:pt x="48" y="72"/>
                  </a:lnTo>
                  <a:lnTo>
                    <a:pt x="50" y="70"/>
                  </a:lnTo>
                  <a:lnTo>
                    <a:pt x="50" y="70"/>
                  </a:lnTo>
                  <a:lnTo>
                    <a:pt x="54" y="68"/>
                  </a:lnTo>
                  <a:lnTo>
                    <a:pt x="58" y="70"/>
                  </a:lnTo>
                  <a:lnTo>
                    <a:pt x="70" y="80"/>
                  </a:lnTo>
                  <a:lnTo>
                    <a:pt x="70" y="80"/>
                  </a:lnTo>
                  <a:lnTo>
                    <a:pt x="64" y="66"/>
                  </a:lnTo>
                  <a:lnTo>
                    <a:pt x="64" y="66"/>
                  </a:lnTo>
                  <a:lnTo>
                    <a:pt x="64" y="62"/>
                  </a:lnTo>
                  <a:lnTo>
                    <a:pt x="66" y="58"/>
                  </a:lnTo>
                  <a:lnTo>
                    <a:pt x="70" y="58"/>
                  </a:lnTo>
                  <a:lnTo>
                    <a:pt x="72" y="58"/>
                  </a:lnTo>
                  <a:lnTo>
                    <a:pt x="76" y="62"/>
                  </a:lnTo>
                  <a:lnTo>
                    <a:pt x="82" y="68"/>
                  </a:lnTo>
                  <a:lnTo>
                    <a:pt x="82" y="6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8" name="Freeform 76"/>
            <p:cNvSpPr>
              <a:spLocks/>
            </p:cNvSpPr>
            <p:nvPr/>
          </p:nvSpPr>
          <p:spPr bwMode="auto">
            <a:xfrm>
              <a:off x="1636295" y="-348916"/>
              <a:ext cx="176463" cy="160421"/>
            </a:xfrm>
            <a:custGeom>
              <a:avLst/>
              <a:gdLst/>
              <a:ahLst/>
              <a:cxnLst>
                <a:cxn ang="0">
                  <a:pos x="20" y="16"/>
                </a:cxn>
                <a:cxn ang="0">
                  <a:pos x="20" y="16"/>
                </a:cxn>
                <a:cxn ang="0">
                  <a:pos x="16" y="18"/>
                </a:cxn>
                <a:cxn ang="0">
                  <a:pos x="12" y="20"/>
                </a:cxn>
                <a:cxn ang="0">
                  <a:pos x="8" y="18"/>
                </a:cxn>
                <a:cxn ang="0">
                  <a:pos x="4" y="18"/>
                </a:cxn>
                <a:cxn ang="0">
                  <a:pos x="4" y="18"/>
                </a:cxn>
                <a:cxn ang="0">
                  <a:pos x="2" y="14"/>
                </a:cxn>
                <a:cxn ang="0">
                  <a:pos x="0" y="10"/>
                </a:cxn>
                <a:cxn ang="0">
                  <a:pos x="2" y="8"/>
                </a:cxn>
                <a:cxn ang="0">
                  <a:pos x="4" y="4"/>
                </a:cxn>
                <a:cxn ang="0">
                  <a:pos x="4" y="4"/>
                </a:cxn>
                <a:cxn ang="0">
                  <a:pos x="6" y="2"/>
                </a:cxn>
                <a:cxn ang="0">
                  <a:pos x="10" y="0"/>
                </a:cxn>
                <a:cxn ang="0">
                  <a:pos x="14" y="0"/>
                </a:cxn>
                <a:cxn ang="0">
                  <a:pos x="18" y="2"/>
                </a:cxn>
                <a:cxn ang="0">
                  <a:pos x="18" y="2"/>
                </a:cxn>
                <a:cxn ang="0">
                  <a:pos x="20" y="4"/>
                </a:cxn>
                <a:cxn ang="0">
                  <a:pos x="22" y="8"/>
                </a:cxn>
                <a:cxn ang="0">
                  <a:pos x="22" y="12"/>
                </a:cxn>
                <a:cxn ang="0">
                  <a:pos x="20" y="16"/>
                </a:cxn>
                <a:cxn ang="0">
                  <a:pos x="20" y="16"/>
                </a:cxn>
              </a:cxnLst>
              <a:rect l="0" t="0" r="r" b="b"/>
              <a:pathLst>
                <a:path w="22" h="20">
                  <a:moveTo>
                    <a:pt x="20" y="16"/>
                  </a:moveTo>
                  <a:lnTo>
                    <a:pt x="20" y="16"/>
                  </a:lnTo>
                  <a:lnTo>
                    <a:pt x="16" y="18"/>
                  </a:lnTo>
                  <a:lnTo>
                    <a:pt x="12" y="20"/>
                  </a:lnTo>
                  <a:lnTo>
                    <a:pt x="8" y="18"/>
                  </a:lnTo>
                  <a:lnTo>
                    <a:pt x="4" y="18"/>
                  </a:lnTo>
                  <a:lnTo>
                    <a:pt x="4" y="18"/>
                  </a:lnTo>
                  <a:lnTo>
                    <a:pt x="2" y="14"/>
                  </a:lnTo>
                  <a:lnTo>
                    <a:pt x="0" y="10"/>
                  </a:lnTo>
                  <a:lnTo>
                    <a:pt x="2" y="8"/>
                  </a:lnTo>
                  <a:lnTo>
                    <a:pt x="4" y="4"/>
                  </a:lnTo>
                  <a:lnTo>
                    <a:pt x="4" y="4"/>
                  </a:lnTo>
                  <a:lnTo>
                    <a:pt x="6" y="2"/>
                  </a:lnTo>
                  <a:lnTo>
                    <a:pt x="10" y="0"/>
                  </a:lnTo>
                  <a:lnTo>
                    <a:pt x="14" y="0"/>
                  </a:lnTo>
                  <a:lnTo>
                    <a:pt x="18" y="2"/>
                  </a:lnTo>
                  <a:lnTo>
                    <a:pt x="18" y="2"/>
                  </a:lnTo>
                  <a:lnTo>
                    <a:pt x="20" y="4"/>
                  </a:lnTo>
                  <a:lnTo>
                    <a:pt x="22" y="8"/>
                  </a:lnTo>
                  <a:lnTo>
                    <a:pt x="22" y="12"/>
                  </a:lnTo>
                  <a:lnTo>
                    <a:pt x="20" y="16"/>
                  </a:lnTo>
                  <a:lnTo>
                    <a:pt x="20"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9" name="Freeform 77"/>
            <p:cNvSpPr>
              <a:spLocks/>
            </p:cNvSpPr>
            <p:nvPr/>
          </p:nvSpPr>
          <p:spPr bwMode="auto">
            <a:xfrm>
              <a:off x="3914274" y="-284747"/>
              <a:ext cx="465221" cy="882316"/>
            </a:xfrm>
            <a:custGeom>
              <a:avLst/>
              <a:gdLst/>
              <a:ahLst/>
              <a:cxnLst>
                <a:cxn ang="0">
                  <a:pos x="26" y="0"/>
                </a:cxn>
                <a:cxn ang="0">
                  <a:pos x="26" y="0"/>
                </a:cxn>
                <a:cxn ang="0">
                  <a:pos x="28" y="4"/>
                </a:cxn>
                <a:cxn ang="0">
                  <a:pos x="28" y="14"/>
                </a:cxn>
                <a:cxn ang="0">
                  <a:pos x="28" y="22"/>
                </a:cxn>
                <a:cxn ang="0">
                  <a:pos x="24" y="28"/>
                </a:cxn>
                <a:cxn ang="0">
                  <a:pos x="20" y="36"/>
                </a:cxn>
                <a:cxn ang="0">
                  <a:pos x="12" y="44"/>
                </a:cxn>
                <a:cxn ang="0">
                  <a:pos x="12" y="44"/>
                </a:cxn>
                <a:cxn ang="0">
                  <a:pos x="6" y="54"/>
                </a:cxn>
                <a:cxn ang="0">
                  <a:pos x="2" y="66"/>
                </a:cxn>
                <a:cxn ang="0">
                  <a:pos x="0" y="80"/>
                </a:cxn>
                <a:cxn ang="0">
                  <a:pos x="4" y="92"/>
                </a:cxn>
                <a:cxn ang="0">
                  <a:pos x="8" y="102"/>
                </a:cxn>
                <a:cxn ang="0">
                  <a:pos x="14" y="106"/>
                </a:cxn>
                <a:cxn ang="0">
                  <a:pos x="18" y="110"/>
                </a:cxn>
                <a:cxn ang="0">
                  <a:pos x="24" y="110"/>
                </a:cxn>
                <a:cxn ang="0">
                  <a:pos x="30" y="110"/>
                </a:cxn>
                <a:cxn ang="0">
                  <a:pos x="38" y="110"/>
                </a:cxn>
                <a:cxn ang="0">
                  <a:pos x="48" y="106"/>
                </a:cxn>
                <a:cxn ang="0">
                  <a:pos x="48" y="106"/>
                </a:cxn>
                <a:cxn ang="0">
                  <a:pos x="52" y="102"/>
                </a:cxn>
                <a:cxn ang="0">
                  <a:pos x="56" y="96"/>
                </a:cxn>
                <a:cxn ang="0">
                  <a:pos x="58" y="90"/>
                </a:cxn>
                <a:cxn ang="0">
                  <a:pos x="58" y="86"/>
                </a:cxn>
                <a:cxn ang="0">
                  <a:pos x="54" y="76"/>
                </a:cxn>
                <a:cxn ang="0">
                  <a:pos x="54" y="72"/>
                </a:cxn>
                <a:cxn ang="0">
                  <a:pos x="54" y="72"/>
                </a:cxn>
                <a:cxn ang="0">
                  <a:pos x="48" y="78"/>
                </a:cxn>
                <a:cxn ang="0">
                  <a:pos x="42" y="80"/>
                </a:cxn>
                <a:cxn ang="0">
                  <a:pos x="38" y="82"/>
                </a:cxn>
                <a:cxn ang="0">
                  <a:pos x="34" y="80"/>
                </a:cxn>
                <a:cxn ang="0">
                  <a:pos x="34" y="80"/>
                </a:cxn>
                <a:cxn ang="0">
                  <a:pos x="36" y="78"/>
                </a:cxn>
                <a:cxn ang="0">
                  <a:pos x="42" y="74"/>
                </a:cxn>
                <a:cxn ang="0">
                  <a:pos x="46" y="66"/>
                </a:cxn>
                <a:cxn ang="0">
                  <a:pos x="48" y="62"/>
                </a:cxn>
                <a:cxn ang="0">
                  <a:pos x="48" y="54"/>
                </a:cxn>
                <a:cxn ang="0">
                  <a:pos x="48" y="54"/>
                </a:cxn>
                <a:cxn ang="0">
                  <a:pos x="46" y="48"/>
                </a:cxn>
                <a:cxn ang="0">
                  <a:pos x="44" y="38"/>
                </a:cxn>
                <a:cxn ang="0">
                  <a:pos x="36" y="20"/>
                </a:cxn>
                <a:cxn ang="0">
                  <a:pos x="26" y="0"/>
                </a:cxn>
                <a:cxn ang="0">
                  <a:pos x="26" y="0"/>
                </a:cxn>
              </a:cxnLst>
              <a:rect l="0" t="0" r="r" b="b"/>
              <a:pathLst>
                <a:path w="58" h="110">
                  <a:moveTo>
                    <a:pt x="26" y="0"/>
                  </a:moveTo>
                  <a:lnTo>
                    <a:pt x="26" y="0"/>
                  </a:lnTo>
                  <a:lnTo>
                    <a:pt x="28" y="4"/>
                  </a:lnTo>
                  <a:lnTo>
                    <a:pt x="28" y="14"/>
                  </a:lnTo>
                  <a:lnTo>
                    <a:pt x="28" y="22"/>
                  </a:lnTo>
                  <a:lnTo>
                    <a:pt x="24" y="28"/>
                  </a:lnTo>
                  <a:lnTo>
                    <a:pt x="20" y="36"/>
                  </a:lnTo>
                  <a:lnTo>
                    <a:pt x="12" y="44"/>
                  </a:lnTo>
                  <a:lnTo>
                    <a:pt x="12" y="44"/>
                  </a:lnTo>
                  <a:lnTo>
                    <a:pt x="6" y="54"/>
                  </a:lnTo>
                  <a:lnTo>
                    <a:pt x="2" y="66"/>
                  </a:lnTo>
                  <a:lnTo>
                    <a:pt x="0" y="80"/>
                  </a:lnTo>
                  <a:lnTo>
                    <a:pt x="4" y="92"/>
                  </a:lnTo>
                  <a:lnTo>
                    <a:pt x="8" y="102"/>
                  </a:lnTo>
                  <a:lnTo>
                    <a:pt x="14" y="106"/>
                  </a:lnTo>
                  <a:lnTo>
                    <a:pt x="18" y="110"/>
                  </a:lnTo>
                  <a:lnTo>
                    <a:pt x="24" y="110"/>
                  </a:lnTo>
                  <a:lnTo>
                    <a:pt x="30" y="110"/>
                  </a:lnTo>
                  <a:lnTo>
                    <a:pt x="38" y="110"/>
                  </a:lnTo>
                  <a:lnTo>
                    <a:pt x="48" y="106"/>
                  </a:lnTo>
                  <a:lnTo>
                    <a:pt x="48" y="106"/>
                  </a:lnTo>
                  <a:lnTo>
                    <a:pt x="52" y="102"/>
                  </a:lnTo>
                  <a:lnTo>
                    <a:pt x="56" y="96"/>
                  </a:lnTo>
                  <a:lnTo>
                    <a:pt x="58" y="90"/>
                  </a:lnTo>
                  <a:lnTo>
                    <a:pt x="58" y="86"/>
                  </a:lnTo>
                  <a:lnTo>
                    <a:pt x="54" y="76"/>
                  </a:lnTo>
                  <a:lnTo>
                    <a:pt x="54" y="72"/>
                  </a:lnTo>
                  <a:lnTo>
                    <a:pt x="54" y="72"/>
                  </a:lnTo>
                  <a:lnTo>
                    <a:pt x="48" y="78"/>
                  </a:lnTo>
                  <a:lnTo>
                    <a:pt x="42" y="80"/>
                  </a:lnTo>
                  <a:lnTo>
                    <a:pt x="38" y="82"/>
                  </a:lnTo>
                  <a:lnTo>
                    <a:pt x="34" y="80"/>
                  </a:lnTo>
                  <a:lnTo>
                    <a:pt x="34" y="80"/>
                  </a:lnTo>
                  <a:lnTo>
                    <a:pt x="36" y="78"/>
                  </a:lnTo>
                  <a:lnTo>
                    <a:pt x="42" y="74"/>
                  </a:lnTo>
                  <a:lnTo>
                    <a:pt x="46" y="66"/>
                  </a:lnTo>
                  <a:lnTo>
                    <a:pt x="48" y="62"/>
                  </a:lnTo>
                  <a:lnTo>
                    <a:pt x="48" y="54"/>
                  </a:lnTo>
                  <a:lnTo>
                    <a:pt x="48" y="54"/>
                  </a:lnTo>
                  <a:lnTo>
                    <a:pt x="46" y="48"/>
                  </a:lnTo>
                  <a:lnTo>
                    <a:pt x="44" y="38"/>
                  </a:lnTo>
                  <a:lnTo>
                    <a:pt x="36" y="20"/>
                  </a:lnTo>
                  <a:lnTo>
                    <a:pt x="26" y="0"/>
                  </a:lnTo>
                  <a:lnTo>
                    <a:pt x="2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0" name="Freeform 78"/>
            <p:cNvSpPr>
              <a:spLocks/>
            </p:cNvSpPr>
            <p:nvPr/>
          </p:nvSpPr>
          <p:spPr bwMode="auto">
            <a:xfrm>
              <a:off x="7058526" y="2795337"/>
              <a:ext cx="368968" cy="529389"/>
            </a:xfrm>
            <a:custGeom>
              <a:avLst/>
              <a:gdLst/>
              <a:ahLst/>
              <a:cxnLst>
                <a:cxn ang="0">
                  <a:pos x="46" y="0"/>
                </a:cxn>
                <a:cxn ang="0">
                  <a:pos x="46" y="0"/>
                </a:cxn>
                <a:cxn ang="0">
                  <a:pos x="46" y="2"/>
                </a:cxn>
                <a:cxn ang="0">
                  <a:pos x="42" y="8"/>
                </a:cxn>
                <a:cxn ang="0">
                  <a:pos x="36" y="16"/>
                </a:cxn>
                <a:cxn ang="0">
                  <a:pos x="30" y="20"/>
                </a:cxn>
                <a:cxn ang="0">
                  <a:pos x="22" y="24"/>
                </a:cxn>
                <a:cxn ang="0">
                  <a:pos x="22" y="24"/>
                </a:cxn>
                <a:cxn ang="0">
                  <a:pos x="14" y="28"/>
                </a:cxn>
                <a:cxn ang="0">
                  <a:pos x="6" y="34"/>
                </a:cxn>
                <a:cxn ang="0">
                  <a:pos x="2" y="42"/>
                </a:cxn>
                <a:cxn ang="0">
                  <a:pos x="0" y="50"/>
                </a:cxn>
                <a:cxn ang="0">
                  <a:pos x="0" y="58"/>
                </a:cxn>
                <a:cxn ang="0">
                  <a:pos x="4" y="64"/>
                </a:cxn>
                <a:cxn ang="0">
                  <a:pos x="12" y="66"/>
                </a:cxn>
                <a:cxn ang="0">
                  <a:pos x="24" y="66"/>
                </a:cxn>
                <a:cxn ang="0">
                  <a:pos x="24" y="66"/>
                </a:cxn>
                <a:cxn ang="0">
                  <a:pos x="30" y="64"/>
                </a:cxn>
                <a:cxn ang="0">
                  <a:pos x="34" y="62"/>
                </a:cxn>
                <a:cxn ang="0">
                  <a:pos x="38" y="56"/>
                </a:cxn>
                <a:cxn ang="0">
                  <a:pos x="40" y="50"/>
                </a:cxn>
                <a:cxn ang="0">
                  <a:pos x="40" y="46"/>
                </a:cxn>
                <a:cxn ang="0">
                  <a:pos x="40" y="46"/>
                </a:cxn>
                <a:cxn ang="0">
                  <a:pos x="36" y="50"/>
                </a:cxn>
                <a:cxn ang="0">
                  <a:pos x="30" y="50"/>
                </a:cxn>
                <a:cxn ang="0">
                  <a:pos x="26" y="48"/>
                </a:cxn>
                <a:cxn ang="0">
                  <a:pos x="26" y="48"/>
                </a:cxn>
                <a:cxn ang="0">
                  <a:pos x="32" y="46"/>
                </a:cxn>
                <a:cxn ang="0">
                  <a:pos x="38" y="42"/>
                </a:cxn>
                <a:cxn ang="0">
                  <a:pos x="42" y="36"/>
                </a:cxn>
                <a:cxn ang="0">
                  <a:pos x="42" y="36"/>
                </a:cxn>
                <a:cxn ang="0">
                  <a:pos x="46" y="26"/>
                </a:cxn>
                <a:cxn ang="0">
                  <a:pos x="46" y="14"/>
                </a:cxn>
                <a:cxn ang="0">
                  <a:pos x="46" y="0"/>
                </a:cxn>
                <a:cxn ang="0">
                  <a:pos x="46" y="0"/>
                </a:cxn>
              </a:cxnLst>
              <a:rect l="0" t="0" r="r" b="b"/>
              <a:pathLst>
                <a:path w="46" h="66">
                  <a:moveTo>
                    <a:pt x="46" y="0"/>
                  </a:moveTo>
                  <a:lnTo>
                    <a:pt x="46" y="0"/>
                  </a:lnTo>
                  <a:lnTo>
                    <a:pt x="46" y="2"/>
                  </a:lnTo>
                  <a:lnTo>
                    <a:pt x="42" y="8"/>
                  </a:lnTo>
                  <a:lnTo>
                    <a:pt x="36" y="16"/>
                  </a:lnTo>
                  <a:lnTo>
                    <a:pt x="30" y="20"/>
                  </a:lnTo>
                  <a:lnTo>
                    <a:pt x="22" y="24"/>
                  </a:lnTo>
                  <a:lnTo>
                    <a:pt x="22" y="24"/>
                  </a:lnTo>
                  <a:lnTo>
                    <a:pt x="14" y="28"/>
                  </a:lnTo>
                  <a:lnTo>
                    <a:pt x="6" y="34"/>
                  </a:lnTo>
                  <a:lnTo>
                    <a:pt x="2" y="42"/>
                  </a:lnTo>
                  <a:lnTo>
                    <a:pt x="0" y="50"/>
                  </a:lnTo>
                  <a:lnTo>
                    <a:pt x="0" y="58"/>
                  </a:lnTo>
                  <a:lnTo>
                    <a:pt x="4" y="64"/>
                  </a:lnTo>
                  <a:lnTo>
                    <a:pt x="12" y="66"/>
                  </a:lnTo>
                  <a:lnTo>
                    <a:pt x="24" y="66"/>
                  </a:lnTo>
                  <a:lnTo>
                    <a:pt x="24" y="66"/>
                  </a:lnTo>
                  <a:lnTo>
                    <a:pt x="30" y="64"/>
                  </a:lnTo>
                  <a:lnTo>
                    <a:pt x="34" y="62"/>
                  </a:lnTo>
                  <a:lnTo>
                    <a:pt x="38" y="56"/>
                  </a:lnTo>
                  <a:lnTo>
                    <a:pt x="40" y="50"/>
                  </a:lnTo>
                  <a:lnTo>
                    <a:pt x="40" y="46"/>
                  </a:lnTo>
                  <a:lnTo>
                    <a:pt x="40" y="46"/>
                  </a:lnTo>
                  <a:lnTo>
                    <a:pt x="36" y="50"/>
                  </a:lnTo>
                  <a:lnTo>
                    <a:pt x="30" y="50"/>
                  </a:lnTo>
                  <a:lnTo>
                    <a:pt x="26" y="48"/>
                  </a:lnTo>
                  <a:lnTo>
                    <a:pt x="26" y="48"/>
                  </a:lnTo>
                  <a:lnTo>
                    <a:pt x="32" y="46"/>
                  </a:lnTo>
                  <a:lnTo>
                    <a:pt x="38" y="42"/>
                  </a:lnTo>
                  <a:lnTo>
                    <a:pt x="42" y="36"/>
                  </a:lnTo>
                  <a:lnTo>
                    <a:pt x="42" y="36"/>
                  </a:lnTo>
                  <a:lnTo>
                    <a:pt x="46" y="26"/>
                  </a:lnTo>
                  <a:lnTo>
                    <a:pt x="46" y="14"/>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79"/>
            <p:cNvSpPr>
              <a:spLocks/>
            </p:cNvSpPr>
            <p:nvPr/>
          </p:nvSpPr>
          <p:spPr bwMode="auto">
            <a:xfrm>
              <a:off x="5101389" y="3196389"/>
              <a:ext cx="753979" cy="417095"/>
            </a:xfrm>
            <a:custGeom>
              <a:avLst/>
              <a:gdLst/>
              <a:ahLst/>
              <a:cxnLst>
                <a:cxn ang="0">
                  <a:pos x="0" y="38"/>
                </a:cxn>
                <a:cxn ang="0">
                  <a:pos x="0" y="38"/>
                </a:cxn>
                <a:cxn ang="0">
                  <a:pos x="2" y="36"/>
                </a:cxn>
                <a:cxn ang="0">
                  <a:pos x="12" y="34"/>
                </a:cxn>
                <a:cxn ang="0">
                  <a:pos x="18" y="34"/>
                </a:cxn>
                <a:cxn ang="0">
                  <a:pos x="24" y="36"/>
                </a:cxn>
                <a:cxn ang="0">
                  <a:pos x="32" y="40"/>
                </a:cxn>
                <a:cxn ang="0">
                  <a:pos x="40" y="44"/>
                </a:cxn>
                <a:cxn ang="0">
                  <a:pos x="40" y="44"/>
                </a:cxn>
                <a:cxn ang="0">
                  <a:pos x="50" y="50"/>
                </a:cxn>
                <a:cxn ang="0">
                  <a:pos x="60" y="52"/>
                </a:cxn>
                <a:cxn ang="0">
                  <a:pos x="72" y="52"/>
                </a:cxn>
                <a:cxn ang="0">
                  <a:pos x="82" y="48"/>
                </a:cxn>
                <a:cxn ang="0">
                  <a:pos x="90" y="42"/>
                </a:cxn>
                <a:cxn ang="0">
                  <a:pos x="92" y="38"/>
                </a:cxn>
                <a:cxn ang="0">
                  <a:pos x="94" y="32"/>
                </a:cxn>
                <a:cxn ang="0">
                  <a:pos x="94" y="28"/>
                </a:cxn>
                <a:cxn ang="0">
                  <a:pos x="94" y="20"/>
                </a:cxn>
                <a:cxn ang="0">
                  <a:pos x="92" y="14"/>
                </a:cxn>
                <a:cxn ang="0">
                  <a:pos x="88" y="6"/>
                </a:cxn>
                <a:cxn ang="0">
                  <a:pos x="88" y="6"/>
                </a:cxn>
                <a:cxn ang="0">
                  <a:pos x="84" y="2"/>
                </a:cxn>
                <a:cxn ang="0">
                  <a:pos x="78" y="0"/>
                </a:cxn>
                <a:cxn ang="0">
                  <a:pos x="74" y="0"/>
                </a:cxn>
                <a:cxn ang="0">
                  <a:pos x="68" y="0"/>
                </a:cxn>
                <a:cxn ang="0">
                  <a:pos x="60" y="4"/>
                </a:cxn>
                <a:cxn ang="0">
                  <a:pos x="58" y="6"/>
                </a:cxn>
                <a:cxn ang="0">
                  <a:pos x="58" y="6"/>
                </a:cxn>
                <a:cxn ang="0">
                  <a:pos x="64" y="10"/>
                </a:cxn>
                <a:cxn ang="0">
                  <a:pos x="66" y="14"/>
                </a:cxn>
                <a:cxn ang="0">
                  <a:pos x="68" y="18"/>
                </a:cxn>
                <a:cxn ang="0">
                  <a:pos x="68" y="20"/>
                </a:cxn>
                <a:cxn ang="0">
                  <a:pos x="68" y="20"/>
                </a:cxn>
                <a:cxn ang="0">
                  <a:pos x="62" y="16"/>
                </a:cxn>
                <a:cxn ang="0">
                  <a:pos x="54" y="12"/>
                </a:cxn>
                <a:cxn ang="0">
                  <a:pos x="44" y="12"/>
                </a:cxn>
                <a:cxn ang="0">
                  <a:pos x="44" y="12"/>
                </a:cxn>
                <a:cxn ang="0">
                  <a:pos x="30" y="16"/>
                </a:cxn>
                <a:cxn ang="0">
                  <a:pos x="16" y="26"/>
                </a:cxn>
                <a:cxn ang="0">
                  <a:pos x="0" y="38"/>
                </a:cxn>
                <a:cxn ang="0">
                  <a:pos x="0" y="38"/>
                </a:cxn>
              </a:cxnLst>
              <a:rect l="0" t="0" r="r" b="b"/>
              <a:pathLst>
                <a:path w="94" h="52">
                  <a:moveTo>
                    <a:pt x="0" y="38"/>
                  </a:moveTo>
                  <a:lnTo>
                    <a:pt x="0" y="38"/>
                  </a:lnTo>
                  <a:lnTo>
                    <a:pt x="2" y="36"/>
                  </a:lnTo>
                  <a:lnTo>
                    <a:pt x="12" y="34"/>
                  </a:lnTo>
                  <a:lnTo>
                    <a:pt x="18" y="34"/>
                  </a:lnTo>
                  <a:lnTo>
                    <a:pt x="24" y="36"/>
                  </a:lnTo>
                  <a:lnTo>
                    <a:pt x="32" y="40"/>
                  </a:lnTo>
                  <a:lnTo>
                    <a:pt x="40" y="44"/>
                  </a:lnTo>
                  <a:lnTo>
                    <a:pt x="40" y="44"/>
                  </a:lnTo>
                  <a:lnTo>
                    <a:pt x="50" y="50"/>
                  </a:lnTo>
                  <a:lnTo>
                    <a:pt x="60" y="52"/>
                  </a:lnTo>
                  <a:lnTo>
                    <a:pt x="72" y="52"/>
                  </a:lnTo>
                  <a:lnTo>
                    <a:pt x="82" y="48"/>
                  </a:lnTo>
                  <a:lnTo>
                    <a:pt x="90" y="42"/>
                  </a:lnTo>
                  <a:lnTo>
                    <a:pt x="92" y="38"/>
                  </a:lnTo>
                  <a:lnTo>
                    <a:pt x="94" y="32"/>
                  </a:lnTo>
                  <a:lnTo>
                    <a:pt x="94" y="28"/>
                  </a:lnTo>
                  <a:lnTo>
                    <a:pt x="94" y="20"/>
                  </a:lnTo>
                  <a:lnTo>
                    <a:pt x="92" y="14"/>
                  </a:lnTo>
                  <a:lnTo>
                    <a:pt x="88" y="6"/>
                  </a:lnTo>
                  <a:lnTo>
                    <a:pt x="88" y="6"/>
                  </a:lnTo>
                  <a:lnTo>
                    <a:pt x="84" y="2"/>
                  </a:lnTo>
                  <a:lnTo>
                    <a:pt x="78" y="0"/>
                  </a:lnTo>
                  <a:lnTo>
                    <a:pt x="74" y="0"/>
                  </a:lnTo>
                  <a:lnTo>
                    <a:pt x="68" y="0"/>
                  </a:lnTo>
                  <a:lnTo>
                    <a:pt x="60" y="4"/>
                  </a:lnTo>
                  <a:lnTo>
                    <a:pt x="58" y="6"/>
                  </a:lnTo>
                  <a:lnTo>
                    <a:pt x="58" y="6"/>
                  </a:lnTo>
                  <a:lnTo>
                    <a:pt x="64" y="10"/>
                  </a:lnTo>
                  <a:lnTo>
                    <a:pt x="66" y="14"/>
                  </a:lnTo>
                  <a:lnTo>
                    <a:pt x="68" y="18"/>
                  </a:lnTo>
                  <a:lnTo>
                    <a:pt x="68" y="20"/>
                  </a:lnTo>
                  <a:lnTo>
                    <a:pt x="68" y="20"/>
                  </a:lnTo>
                  <a:lnTo>
                    <a:pt x="62" y="16"/>
                  </a:lnTo>
                  <a:lnTo>
                    <a:pt x="54" y="12"/>
                  </a:lnTo>
                  <a:lnTo>
                    <a:pt x="44" y="12"/>
                  </a:lnTo>
                  <a:lnTo>
                    <a:pt x="44" y="12"/>
                  </a:lnTo>
                  <a:lnTo>
                    <a:pt x="30" y="16"/>
                  </a:lnTo>
                  <a:lnTo>
                    <a:pt x="16" y="26"/>
                  </a:lnTo>
                  <a:lnTo>
                    <a:pt x="0" y="38"/>
                  </a:lnTo>
                  <a:lnTo>
                    <a:pt x="0"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80"/>
            <p:cNvSpPr>
              <a:spLocks/>
            </p:cNvSpPr>
            <p:nvPr/>
          </p:nvSpPr>
          <p:spPr bwMode="auto">
            <a:xfrm>
              <a:off x="6015789" y="2474495"/>
              <a:ext cx="529389" cy="272716"/>
            </a:xfrm>
            <a:custGeom>
              <a:avLst/>
              <a:gdLst/>
              <a:ahLst/>
              <a:cxnLst>
                <a:cxn ang="0">
                  <a:pos x="0" y="22"/>
                </a:cxn>
                <a:cxn ang="0">
                  <a:pos x="0" y="22"/>
                </a:cxn>
                <a:cxn ang="0">
                  <a:pos x="2" y="20"/>
                </a:cxn>
                <a:cxn ang="0">
                  <a:pos x="8" y="20"/>
                </a:cxn>
                <a:cxn ang="0">
                  <a:pos x="18" y="22"/>
                </a:cxn>
                <a:cxn ang="0">
                  <a:pos x="28" y="28"/>
                </a:cxn>
                <a:cxn ang="0">
                  <a:pos x="28" y="28"/>
                </a:cxn>
                <a:cxn ang="0">
                  <a:pos x="36" y="32"/>
                </a:cxn>
                <a:cxn ang="0">
                  <a:pos x="44" y="34"/>
                </a:cxn>
                <a:cxn ang="0">
                  <a:pos x="52" y="34"/>
                </a:cxn>
                <a:cxn ang="0">
                  <a:pos x="58" y="32"/>
                </a:cxn>
                <a:cxn ang="0">
                  <a:pos x="64" y="28"/>
                </a:cxn>
                <a:cxn ang="0">
                  <a:pos x="66" y="22"/>
                </a:cxn>
                <a:cxn ang="0">
                  <a:pos x="66" y="14"/>
                </a:cxn>
                <a:cxn ang="0">
                  <a:pos x="60" y="6"/>
                </a:cxn>
                <a:cxn ang="0">
                  <a:pos x="60" y="6"/>
                </a:cxn>
                <a:cxn ang="0">
                  <a:pos x="58" y="2"/>
                </a:cxn>
                <a:cxn ang="0">
                  <a:pos x="54" y="0"/>
                </a:cxn>
                <a:cxn ang="0">
                  <a:pos x="46" y="0"/>
                </a:cxn>
                <a:cxn ang="0">
                  <a:pos x="38" y="2"/>
                </a:cxn>
                <a:cxn ang="0">
                  <a:pos x="38" y="2"/>
                </a:cxn>
                <a:cxn ang="0">
                  <a:pos x="44" y="6"/>
                </a:cxn>
                <a:cxn ang="0">
                  <a:pos x="46" y="10"/>
                </a:cxn>
                <a:cxn ang="0">
                  <a:pos x="46" y="14"/>
                </a:cxn>
                <a:cxn ang="0">
                  <a:pos x="46" y="14"/>
                </a:cxn>
                <a:cxn ang="0">
                  <a:pos x="42" y="10"/>
                </a:cxn>
                <a:cxn ang="0">
                  <a:pos x="36" y="8"/>
                </a:cxn>
                <a:cxn ang="0">
                  <a:pos x="30" y="6"/>
                </a:cxn>
                <a:cxn ang="0">
                  <a:pos x="30" y="6"/>
                </a:cxn>
                <a:cxn ang="0">
                  <a:pos x="20" y="10"/>
                </a:cxn>
                <a:cxn ang="0">
                  <a:pos x="10" y="14"/>
                </a:cxn>
                <a:cxn ang="0">
                  <a:pos x="0" y="22"/>
                </a:cxn>
                <a:cxn ang="0">
                  <a:pos x="0" y="22"/>
                </a:cxn>
              </a:cxnLst>
              <a:rect l="0" t="0" r="r" b="b"/>
              <a:pathLst>
                <a:path w="66" h="34">
                  <a:moveTo>
                    <a:pt x="0" y="22"/>
                  </a:moveTo>
                  <a:lnTo>
                    <a:pt x="0" y="22"/>
                  </a:lnTo>
                  <a:lnTo>
                    <a:pt x="2" y="20"/>
                  </a:lnTo>
                  <a:lnTo>
                    <a:pt x="8" y="20"/>
                  </a:lnTo>
                  <a:lnTo>
                    <a:pt x="18" y="22"/>
                  </a:lnTo>
                  <a:lnTo>
                    <a:pt x="28" y="28"/>
                  </a:lnTo>
                  <a:lnTo>
                    <a:pt x="28" y="28"/>
                  </a:lnTo>
                  <a:lnTo>
                    <a:pt x="36" y="32"/>
                  </a:lnTo>
                  <a:lnTo>
                    <a:pt x="44" y="34"/>
                  </a:lnTo>
                  <a:lnTo>
                    <a:pt x="52" y="34"/>
                  </a:lnTo>
                  <a:lnTo>
                    <a:pt x="58" y="32"/>
                  </a:lnTo>
                  <a:lnTo>
                    <a:pt x="64" y="28"/>
                  </a:lnTo>
                  <a:lnTo>
                    <a:pt x="66" y="22"/>
                  </a:lnTo>
                  <a:lnTo>
                    <a:pt x="66" y="14"/>
                  </a:lnTo>
                  <a:lnTo>
                    <a:pt x="60" y="6"/>
                  </a:lnTo>
                  <a:lnTo>
                    <a:pt x="60" y="6"/>
                  </a:lnTo>
                  <a:lnTo>
                    <a:pt x="58" y="2"/>
                  </a:lnTo>
                  <a:lnTo>
                    <a:pt x="54" y="0"/>
                  </a:lnTo>
                  <a:lnTo>
                    <a:pt x="46" y="0"/>
                  </a:lnTo>
                  <a:lnTo>
                    <a:pt x="38" y="2"/>
                  </a:lnTo>
                  <a:lnTo>
                    <a:pt x="38" y="2"/>
                  </a:lnTo>
                  <a:lnTo>
                    <a:pt x="44" y="6"/>
                  </a:lnTo>
                  <a:lnTo>
                    <a:pt x="46" y="10"/>
                  </a:lnTo>
                  <a:lnTo>
                    <a:pt x="46" y="14"/>
                  </a:lnTo>
                  <a:lnTo>
                    <a:pt x="46" y="14"/>
                  </a:lnTo>
                  <a:lnTo>
                    <a:pt x="42" y="10"/>
                  </a:lnTo>
                  <a:lnTo>
                    <a:pt x="36" y="8"/>
                  </a:lnTo>
                  <a:lnTo>
                    <a:pt x="30" y="6"/>
                  </a:lnTo>
                  <a:lnTo>
                    <a:pt x="30" y="6"/>
                  </a:lnTo>
                  <a:lnTo>
                    <a:pt x="20" y="10"/>
                  </a:lnTo>
                  <a:lnTo>
                    <a:pt x="10"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81"/>
            <p:cNvSpPr>
              <a:spLocks/>
            </p:cNvSpPr>
            <p:nvPr/>
          </p:nvSpPr>
          <p:spPr bwMode="auto">
            <a:xfrm>
              <a:off x="4122821" y="2330116"/>
              <a:ext cx="545432" cy="272716"/>
            </a:xfrm>
            <a:custGeom>
              <a:avLst/>
              <a:gdLst/>
              <a:ahLst/>
              <a:cxnLst>
                <a:cxn ang="0">
                  <a:pos x="0" y="22"/>
                </a:cxn>
                <a:cxn ang="0">
                  <a:pos x="0" y="22"/>
                </a:cxn>
                <a:cxn ang="0">
                  <a:pos x="2" y="20"/>
                </a:cxn>
                <a:cxn ang="0">
                  <a:pos x="8" y="20"/>
                </a:cxn>
                <a:cxn ang="0">
                  <a:pos x="18" y="22"/>
                </a:cxn>
                <a:cxn ang="0">
                  <a:pos x="30" y="28"/>
                </a:cxn>
                <a:cxn ang="0">
                  <a:pos x="30" y="28"/>
                </a:cxn>
                <a:cxn ang="0">
                  <a:pos x="36" y="32"/>
                </a:cxn>
                <a:cxn ang="0">
                  <a:pos x="44" y="34"/>
                </a:cxn>
                <a:cxn ang="0">
                  <a:pos x="52" y="34"/>
                </a:cxn>
                <a:cxn ang="0">
                  <a:pos x="58" y="32"/>
                </a:cxn>
                <a:cxn ang="0">
                  <a:pos x="64" y="28"/>
                </a:cxn>
                <a:cxn ang="0">
                  <a:pos x="68" y="22"/>
                </a:cxn>
                <a:cxn ang="0">
                  <a:pos x="66" y="14"/>
                </a:cxn>
                <a:cxn ang="0">
                  <a:pos x="62" y="6"/>
                </a:cxn>
                <a:cxn ang="0">
                  <a:pos x="62" y="6"/>
                </a:cxn>
                <a:cxn ang="0">
                  <a:pos x="58" y="2"/>
                </a:cxn>
                <a:cxn ang="0">
                  <a:pos x="54" y="0"/>
                </a:cxn>
                <a:cxn ang="0">
                  <a:pos x="48" y="0"/>
                </a:cxn>
                <a:cxn ang="0">
                  <a:pos x="40" y="4"/>
                </a:cxn>
                <a:cxn ang="0">
                  <a:pos x="40" y="4"/>
                </a:cxn>
                <a:cxn ang="0">
                  <a:pos x="44" y="6"/>
                </a:cxn>
                <a:cxn ang="0">
                  <a:pos x="48" y="10"/>
                </a:cxn>
                <a:cxn ang="0">
                  <a:pos x="48" y="14"/>
                </a:cxn>
                <a:cxn ang="0">
                  <a:pos x="48" y="14"/>
                </a:cxn>
                <a:cxn ang="0">
                  <a:pos x="44" y="10"/>
                </a:cxn>
                <a:cxn ang="0">
                  <a:pos x="38" y="8"/>
                </a:cxn>
                <a:cxn ang="0">
                  <a:pos x="30" y="6"/>
                </a:cxn>
                <a:cxn ang="0">
                  <a:pos x="30" y="6"/>
                </a:cxn>
                <a:cxn ang="0">
                  <a:pos x="22" y="10"/>
                </a:cxn>
                <a:cxn ang="0">
                  <a:pos x="12" y="14"/>
                </a:cxn>
                <a:cxn ang="0">
                  <a:pos x="0" y="22"/>
                </a:cxn>
                <a:cxn ang="0">
                  <a:pos x="0" y="22"/>
                </a:cxn>
              </a:cxnLst>
              <a:rect l="0" t="0" r="r" b="b"/>
              <a:pathLst>
                <a:path w="68" h="34">
                  <a:moveTo>
                    <a:pt x="0" y="22"/>
                  </a:moveTo>
                  <a:lnTo>
                    <a:pt x="0" y="22"/>
                  </a:lnTo>
                  <a:lnTo>
                    <a:pt x="2" y="20"/>
                  </a:lnTo>
                  <a:lnTo>
                    <a:pt x="8" y="20"/>
                  </a:lnTo>
                  <a:lnTo>
                    <a:pt x="18" y="22"/>
                  </a:lnTo>
                  <a:lnTo>
                    <a:pt x="30" y="28"/>
                  </a:lnTo>
                  <a:lnTo>
                    <a:pt x="30" y="28"/>
                  </a:lnTo>
                  <a:lnTo>
                    <a:pt x="36" y="32"/>
                  </a:lnTo>
                  <a:lnTo>
                    <a:pt x="44" y="34"/>
                  </a:lnTo>
                  <a:lnTo>
                    <a:pt x="52" y="34"/>
                  </a:lnTo>
                  <a:lnTo>
                    <a:pt x="58" y="32"/>
                  </a:lnTo>
                  <a:lnTo>
                    <a:pt x="64" y="28"/>
                  </a:lnTo>
                  <a:lnTo>
                    <a:pt x="68" y="22"/>
                  </a:lnTo>
                  <a:lnTo>
                    <a:pt x="66" y="14"/>
                  </a:lnTo>
                  <a:lnTo>
                    <a:pt x="62" y="6"/>
                  </a:lnTo>
                  <a:lnTo>
                    <a:pt x="62" y="6"/>
                  </a:lnTo>
                  <a:lnTo>
                    <a:pt x="58" y="2"/>
                  </a:lnTo>
                  <a:lnTo>
                    <a:pt x="54" y="0"/>
                  </a:lnTo>
                  <a:lnTo>
                    <a:pt x="48" y="0"/>
                  </a:lnTo>
                  <a:lnTo>
                    <a:pt x="40" y="4"/>
                  </a:lnTo>
                  <a:lnTo>
                    <a:pt x="40" y="4"/>
                  </a:lnTo>
                  <a:lnTo>
                    <a:pt x="44" y="6"/>
                  </a:lnTo>
                  <a:lnTo>
                    <a:pt x="48" y="10"/>
                  </a:lnTo>
                  <a:lnTo>
                    <a:pt x="48" y="14"/>
                  </a:lnTo>
                  <a:lnTo>
                    <a:pt x="48" y="14"/>
                  </a:lnTo>
                  <a:lnTo>
                    <a:pt x="44" y="10"/>
                  </a:lnTo>
                  <a:lnTo>
                    <a:pt x="38" y="8"/>
                  </a:lnTo>
                  <a:lnTo>
                    <a:pt x="30" y="6"/>
                  </a:lnTo>
                  <a:lnTo>
                    <a:pt x="30" y="6"/>
                  </a:lnTo>
                  <a:lnTo>
                    <a:pt x="22" y="10"/>
                  </a:lnTo>
                  <a:lnTo>
                    <a:pt x="12" y="14"/>
                  </a:lnTo>
                  <a:lnTo>
                    <a:pt x="0" y="22"/>
                  </a:lnTo>
                  <a:lnTo>
                    <a:pt x="0" y="2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4" name="Freeform 82"/>
            <p:cNvSpPr>
              <a:spLocks/>
            </p:cNvSpPr>
            <p:nvPr/>
          </p:nvSpPr>
          <p:spPr bwMode="auto">
            <a:xfrm>
              <a:off x="3336758" y="2891589"/>
              <a:ext cx="385011" cy="753979"/>
            </a:xfrm>
            <a:custGeom>
              <a:avLst/>
              <a:gdLst/>
              <a:ahLst/>
              <a:cxnLst>
                <a:cxn ang="0">
                  <a:pos x="48" y="94"/>
                </a:cxn>
                <a:cxn ang="0">
                  <a:pos x="48" y="94"/>
                </a:cxn>
                <a:cxn ang="0">
                  <a:pos x="46" y="92"/>
                </a:cxn>
                <a:cxn ang="0">
                  <a:pos x="42" y="84"/>
                </a:cxn>
                <a:cxn ang="0">
                  <a:pos x="40" y="70"/>
                </a:cxn>
                <a:cxn ang="0">
                  <a:pos x="40" y="62"/>
                </a:cxn>
                <a:cxn ang="0">
                  <a:pos x="42" y="50"/>
                </a:cxn>
                <a:cxn ang="0">
                  <a:pos x="42" y="50"/>
                </a:cxn>
                <a:cxn ang="0">
                  <a:pos x="44" y="38"/>
                </a:cxn>
                <a:cxn ang="0">
                  <a:pos x="44" y="26"/>
                </a:cxn>
                <a:cxn ang="0">
                  <a:pos x="40" y="16"/>
                </a:cxn>
                <a:cxn ang="0">
                  <a:pos x="36" y="6"/>
                </a:cxn>
                <a:cxn ang="0">
                  <a:pos x="28" y="2"/>
                </a:cxn>
                <a:cxn ang="0">
                  <a:pos x="24" y="0"/>
                </a:cxn>
                <a:cxn ang="0">
                  <a:pos x="20" y="2"/>
                </a:cxn>
                <a:cxn ang="0">
                  <a:pos x="16" y="4"/>
                </a:cxn>
                <a:cxn ang="0">
                  <a:pos x="12" y="8"/>
                </a:cxn>
                <a:cxn ang="0">
                  <a:pos x="4" y="22"/>
                </a:cxn>
                <a:cxn ang="0">
                  <a:pos x="4" y="22"/>
                </a:cxn>
                <a:cxn ang="0">
                  <a:pos x="0" y="28"/>
                </a:cxn>
                <a:cxn ang="0">
                  <a:pos x="0" y="34"/>
                </a:cxn>
                <a:cxn ang="0">
                  <a:pos x="0" y="40"/>
                </a:cxn>
                <a:cxn ang="0">
                  <a:pos x="2" y="44"/>
                </a:cxn>
                <a:cxn ang="0">
                  <a:pos x="6" y="50"/>
                </a:cxn>
                <a:cxn ang="0">
                  <a:pos x="10" y="52"/>
                </a:cxn>
                <a:cxn ang="0">
                  <a:pos x="10" y="52"/>
                </a:cxn>
                <a:cxn ang="0">
                  <a:pos x="10" y="44"/>
                </a:cxn>
                <a:cxn ang="0">
                  <a:pos x="14" y="38"/>
                </a:cxn>
                <a:cxn ang="0">
                  <a:pos x="16" y="36"/>
                </a:cxn>
                <a:cxn ang="0">
                  <a:pos x="18" y="36"/>
                </a:cxn>
                <a:cxn ang="0">
                  <a:pos x="18" y="36"/>
                </a:cxn>
                <a:cxn ang="0">
                  <a:pos x="16" y="44"/>
                </a:cxn>
                <a:cxn ang="0">
                  <a:pos x="16" y="52"/>
                </a:cxn>
                <a:cxn ang="0">
                  <a:pos x="18" y="64"/>
                </a:cxn>
                <a:cxn ang="0">
                  <a:pos x="18" y="64"/>
                </a:cxn>
                <a:cxn ang="0">
                  <a:pos x="24" y="74"/>
                </a:cxn>
                <a:cxn ang="0">
                  <a:pos x="34" y="84"/>
                </a:cxn>
                <a:cxn ang="0">
                  <a:pos x="48" y="94"/>
                </a:cxn>
                <a:cxn ang="0">
                  <a:pos x="48" y="94"/>
                </a:cxn>
              </a:cxnLst>
              <a:rect l="0" t="0" r="r" b="b"/>
              <a:pathLst>
                <a:path w="48" h="94">
                  <a:moveTo>
                    <a:pt x="48" y="94"/>
                  </a:moveTo>
                  <a:lnTo>
                    <a:pt x="48" y="94"/>
                  </a:lnTo>
                  <a:lnTo>
                    <a:pt x="46" y="92"/>
                  </a:lnTo>
                  <a:lnTo>
                    <a:pt x="42" y="84"/>
                  </a:lnTo>
                  <a:lnTo>
                    <a:pt x="40" y="70"/>
                  </a:lnTo>
                  <a:lnTo>
                    <a:pt x="40" y="62"/>
                  </a:lnTo>
                  <a:lnTo>
                    <a:pt x="42" y="50"/>
                  </a:lnTo>
                  <a:lnTo>
                    <a:pt x="42" y="50"/>
                  </a:lnTo>
                  <a:lnTo>
                    <a:pt x="44" y="38"/>
                  </a:lnTo>
                  <a:lnTo>
                    <a:pt x="44" y="26"/>
                  </a:lnTo>
                  <a:lnTo>
                    <a:pt x="40" y="16"/>
                  </a:lnTo>
                  <a:lnTo>
                    <a:pt x="36" y="6"/>
                  </a:lnTo>
                  <a:lnTo>
                    <a:pt x="28" y="2"/>
                  </a:lnTo>
                  <a:lnTo>
                    <a:pt x="24" y="0"/>
                  </a:lnTo>
                  <a:lnTo>
                    <a:pt x="20" y="2"/>
                  </a:lnTo>
                  <a:lnTo>
                    <a:pt x="16" y="4"/>
                  </a:lnTo>
                  <a:lnTo>
                    <a:pt x="12" y="8"/>
                  </a:lnTo>
                  <a:lnTo>
                    <a:pt x="4" y="22"/>
                  </a:lnTo>
                  <a:lnTo>
                    <a:pt x="4" y="22"/>
                  </a:lnTo>
                  <a:lnTo>
                    <a:pt x="0" y="28"/>
                  </a:lnTo>
                  <a:lnTo>
                    <a:pt x="0" y="34"/>
                  </a:lnTo>
                  <a:lnTo>
                    <a:pt x="0" y="40"/>
                  </a:lnTo>
                  <a:lnTo>
                    <a:pt x="2" y="44"/>
                  </a:lnTo>
                  <a:lnTo>
                    <a:pt x="6" y="50"/>
                  </a:lnTo>
                  <a:lnTo>
                    <a:pt x="10" y="52"/>
                  </a:lnTo>
                  <a:lnTo>
                    <a:pt x="10" y="52"/>
                  </a:lnTo>
                  <a:lnTo>
                    <a:pt x="10" y="44"/>
                  </a:lnTo>
                  <a:lnTo>
                    <a:pt x="14" y="38"/>
                  </a:lnTo>
                  <a:lnTo>
                    <a:pt x="16" y="36"/>
                  </a:lnTo>
                  <a:lnTo>
                    <a:pt x="18" y="36"/>
                  </a:lnTo>
                  <a:lnTo>
                    <a:pt x="18" y="36"/>
                  </a:lnTo>
                  <a:lnTo>
                    <a:pt x="16" y="44"/>
                  </a:lnTo>
                  <a:lnTo>
                    <a:pt x="16" y="52"/>
                  </a:lnTo>
                  <a:lnTo>
                    <a:pt x="18" y="64"/>
                  </a:lnTo>
                  <a:lnTo>
                    <a:pt x="18" y="64"/>
                  </a:lnTo>
                  <a:lnTo>
                    <a:pt x="24" y="74"/>
                  </a:lnTo>
                  <a:lnTo>
                    <a:pt x="34" y="84"/>
                  </a:lnTo>
                  <a:lnTo>
                    <a:pt x="48" y="94"/>
                  </a:lnTo>
                  <a:lnTo>
                    <a:pt x="48" y="9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5" name="Freeform 83"/>
            <p:cNvSpPr>
              <a:spLocks/>
            </p:cNvSpPr>
            <p:nvPr/>
          </p:nvSpPr>
          <p:spPr bwMode="auto">
            <a:xfrm>
              <a:off x="6545179" y="7271084"/>
              <a:ext cx="737937" cy="497305"/>
            </a:xfrm>
            <a:custGeom>
              <a:avLst/>
              <a:gdLst/>
              <a:ahLst/>
              <a:cxnLst>
                <a:cxn ang="0">
                  <a:pos x="0" y="62"/>
                </a:cxn>
                <a:cxn ang="0">
                  <a:pos x="0" y="62"/>
                </a:cxn>
                <a:cxn ang="0">
                  <a:pos x="2" y="58"/>
                </a:cxn>
                <a:cxn ang="0">
                  <a:pos x="10" y="54"/>
                </a:cxn>
                <a:cxn ang="0">
                  <a:pos x="16" y="52"/>
                </a:cxn>
                <a:cxn ang="0">
                  <a:pos x="24" y="52"/>
                </a:cxn>
                <a:cxn ang="0">
                  <a:pos x="32" y="52"/>
                </a:cxn>
                <a:cxn ang="0">
                  <a:pos x="42" y="54"/>
                </a:cxn>
                <a:cxn ang="0">
                  <a:pos x="42" y="54"/>
                </a:cxn>
                <a:cxn ang="0">
                  <a:pos x="52" y="56"/>
                </a:cxn>
                <a:cxn ang="0">
                  <a:pos x="64" y="54"/>
                </a:cxn>
                <a:cxn ang="0">
                  <a:pos x="74" y="50"/>
                </a:cxn>
                <a:cxn ang="0">
                  <a:pos x="84" y="42"/>
                </a:cxn>
                <a:cxn ang="0">
                  <a:pos x="90" y="34"/>
                </a:cxn>
                <a:cxn ang="0">
                  <a:pos x="90" y="30"/>
                </a:cxn>
                <a:cxn ang="0">
                  <a:pos x="92" y="24"/>
                </a:cxn>
                <a:cxn ang="0">
                  <a:pos x="90" y="20"/>
                </a:cxn>
                <a:cxn ang="0">
                  <a:pos x="88" y="14"/>
                </a:cxn>
                <a:cxn ang="0">
                  <a:pos x="84" y="8"/>
                </a:cxn>
                <a:cxn ang="0">
                  <a:pos x="76" y="2"/>
                </a:cxn>
                <a:cxn ang="0">
                  <a:pos x="76" y="2"/>
                </a:cxn>
                <a:cxn ang="0">
                  <a:pos x="72" y="0"/>
                </a:cxn>
                <a:cxn ang="0">
                  <a:pos x="66" y="0"/>
                </a:cxn>
                <a:cxn ang="0">
                  <a:pos x="62" y="0"/>
                </a:cxn>
                <a:cxn ang="0">
                  <a:pos x="56" y="4"/>
                </a:cxn>
                <a:cxn ang="0">
                  <a:pos x="50" y="8"/>
                </a:cxn>
                <a:cxn ang="0">
                  <a:pos x="46" y="12"/>
                </a:cxn>
                <a:cxn ang="0">
                  <a:pos x="46" y="12"/>
                </a:cxn>
                <a:cxn ang="0">
                  <a:pos x="54" y="14"/>
                </a:cxn>
                <a:cxn ang="0">
                  <a:pos x="58" y="16"/>
                </a:cxn>
                <a:cxn ang="0">
                  <a:pos x="60" y="20"/>
                </a:cxn>
                <a:cxn ang="0">
                  <a:pos x="60" y="22"/>
                </a:cxn>
                <a:cxn ang="0">
                  <a:pos x="60" y="22"/>
                </a:cxn>
                <a:cxn ang="0">
                  <a:pos x="54" y="20"/>
                </a:cxn>
                <a:cxn ang="0">
                  <a:pos x="46" y="20"/>
                </a:cxn>
                <a:cxn ang="0">
                  <a:pos x="36" y="22"/>
                </a:cxn>
                <a:cxn ang="0">
                  <a:pos x="36" y="22"/>
                </a:cxn>
                <a:cxn ang="0">
                  <a:pos x="24" y="32"/>
                </a:cxn>
                <a:cxn ang="0">
                  <a:pos x="12" y="44"/>
                </a:cxn>
                <a:cxn ang="0">
                  <a:pos x="0" y="62"/>
                </a:cxn>
                <a:cxn ang="0">
                  <a:pos x="0" y="62"/>
                </a:cxn>
              </a:cxnLst>
              <a:rect l="0" t="0" r="r" b="b"/>
              <a:pathLst>
                <a:path w="92" h="62">
                  <a:moveTo>
                    <a:pt x="0" y="62"/>
                  </a:moveTo>
                  <a:lnTo>
                    <a:pt x="0" y="62"/>
                  </a:lnTo>
                  <a:lnTo>
                    <a:pt x="2" y="58"/>
                  </a:lnTo>
                  <a:lnTo>
                    <a:pt x="10" y="54"/>
                  </a:lnTo>
                  <a:lnTo>
                    <a:pt x="16" y="52"/>
                  </a:lnTo>
                  <a:lnTo>
                    <a:pt x="24" y="52"/>
                  </a:lnTo>
                  <a:lnTo>
                    <a:pt x="32" y="52"/>
                  </a:lnTo>
                  <a:lnTo>
                    <a:pt x="42" y="54"/>
                  </a:lnTo>
                  <a:lnTo>
                    <a:pt x="42" y="54"/>
                  </a:lnTo>
                  <a:lnTo>
                    <a:pt x="52" y="56"/>
                  </a:lnTo>
                  <a:lnTo>
                    <a:pt x="64" y="54"/>
                  </a:lnTo>
                  <a:lnTo>
                    <a:pt x="74" y="50"/>
                  </a:lnTo>
                  <a:lnTo>
                    <a:pt x="84" y="42"/>
                  </a:lnTo>
                  <a:lnTo>
                    <a:pt x="90" y="34"/>
                  </a:lnTo>
                  <a:lnTo>
                    <a:pt x="90" y="30"/>
                  </a:lnTo>
                  <a:lnTo>
                    <a:pt x="92" y="24"/>
                  </a:lnTo>
                  <a:lnTo>
                    <a:pt x="90" y="20"/>
                  </a:lnTo>
                  <a:lnTo>
                    <a:pt x="88" y="14"/>
                  </a:lnTo>
                  <a:lnTo>
                    <a:pt x="84" y="8"/>
                  </a:lnTo>
                  <a:lnTo>
                    <a:pt x="76" y="2"/>
                  </a:lnTo>
                  <a:lnTo>
                    <a:pt x="76" y="2"/>
                  </a:lnTo>
                  <a:lnTo>
                    <a:pt x="72" y="0"/>
                  </a:lnTo>
                  <a:lnTo>
                    <a:pt x="66" y="0"/>
                  </a:lnTo>
                  <a:lnTo>
                    <a:pt x="62" y="0"/>
                  </a:lnTo>
                  <a:lnTo>
                    <a:pt x="56" y="4"/>
                  </a:lnTo>
                  <a:lnTo>
                    <a:pt x="50" y="8"/>
                  </a:lnTo>
                  <a:lnTo>
                    <a:pt x="46" y="12"/>
                  </a:lnTo>
                  <a:lnTo>
                    <a:pt x="46" y="12"/>
                  </a:lnTo>
                  <a:lnTo>
                    <a:pt x="54" y="14"/>
                  </a:lnTo>
                  <a:lnTo>
                    <a:pt x="58" y="16"/>
                  </a:lnTo>
                  <a:lnTo>
                    <a:pt x="60" y="20"/>
                  </a:lnTo>
                  <a:lnTo>
                    <a:pt x="60" y="22"/>
                  </a:lnTo>
                  <a:lnTo>
                    <a:pt x="60" y="22"/>
                  </a:lnTo>
                  <a:lnTo>
                    <a:pt x="54" y="20"/>
                  </a:lnTo>
                  <a:lnTo>
                    <a:pt x="46" y="20"/>
                  </a:lnTo>
                  <a:lnTo>
                    <a:pt x="36" y="22"/>
                  </a:lnTo>
                  <a:lnTo>
                    <a:pt x="36" y="22"/>
                  </a:lnTo>
                  <a:lnTo>
                    <a:pt x="24" y="32"/>
                  </a:lnTo>
                  <a:lnTo>
                    <a:pt x="12" y="44"/>
                  </a:lnTo>
                  <a:lnTo>
                    <a:pt x="0" y="62"/>
                  </a:lnTo>
                  <a:lnTo>
                    <a:pt x="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6" name="Freeform 84"/>
            <p:cNvSpPr>
              <a:spLocks/>
            </p:cNvSpPr>
            <p:nvPr/>
          </p:nvSpPr>
          <p:spPr bwMode="auto">
            <a:xfrm>
              <a:off x="1347537" y="1207168"/>
              <a:ext cx="545432" cy="304800"/>
            </a:xfrm>
            <a:custGeom>
              <a:avLst/>
              <a:gdLst/>
              <a:ahLst/>
              <a:cxnLst>
                <a:cxn ang="0">
                  <a:pos x="0" y="28"/>
                </a:cxn>
                <a:cxn ang="0">
                  <a:pos x="0" y="28"/>
                </a:cxn>
                <a:cxn ang="0">
                  <a:pos x="2" y="28"/>
                </a:cxn>
                <a:cxn ang="0">
                  <a:pos x="8" y="26"/>
                </a:cxn>
                <a:cxn ang="0">
                  <a:pos x="18" y="26"/>
                </a:cxn>
                <a:cxn ang="0">
                  <a:pos x="24" y="28"/>
                </a:cxn>
                <a:cxn ang="0">
                  <a:pos x="30" y="34"/>
                </a:cxn>
                <a:cxn ang="0">
                  <a:pos x="30" y="34"/>
                </a:cxn>
                <a:cxn ang="0">
                  <a:pos x="38" y="38"/>
                </a:cxn>
                <a:cxn ang="0">
                  <a:pos x="46" y="38"/>
                </a:cxn>
                <a:cxn ang="0">
                  <a:pos x="54" y="38"/>
                </a:cxn>
                <a:cxn ang="0">
                  <a:pos x="60" y="36"/>
                </a:cxn>
                <a:cxn ang="0">
                  <a:pos x="66" y="30"/>
                </a:cxn>
                <a:cxn ang="0">
                  <a:pos x="68" y="24"/>
                </a:cxn>
                <a:cxn ang="0">
                  <a:pos x="66" y="14"/>
                </a:cxn>
                <a:cxn ang="0">
                  <a:pos x="60" y="4"/>
                </a:cxn>
                <a:cxn ang="0">
                  <a:pos x="60" y="4"/>
                </a:cxn>
                <a:cxn ang="0">
                  <a:pos x="56" y="0"/>
                </a:cxn>
                <a:cxn ang="0">
                  <a:pos x="52" y="0"/>
                </a:cxn>
                <a:cxn ang="0">
                  <a:pos x="44" y="0"/>
                </a:cxn>
                <a:cxn ang="0">
                  <a:pos x="40" y="2"/>
                </a:cxn>
                <a:cxn ang="0">
                  <a:pos x="38" y="4"/>
                </a:cxn>
                <a:cxn ang="0">
                  <a:pos x="38" y="4"/>
                </a:cxn>
                <a:cxn ang="0">
                  <a:pos x="42" y="6"/>
                </a:cxn>
                <a:cxn ang="0">
                  <a:pos x="46" y="10"/>
                </a:cxn>
                <a:cxn ang="0">
                  <a:pos x="46" y="14"/>
                </a:cxn>
                <a:cxn ang="0">
                  <a:pos x="46" y="14"/>
                </a:cxn>
                <a:cxn ang="0">
                  <a:pos x="42" y="10"/>
                </a:cxn>
                <a:cxn ang="0">
                  <a:pos x="36" y="8"/>
                </a:cxn>
                <a:cxn ang="0">
                  <a:pos x="28" y="8"/>
                </a:cxn>
                <a:cxn ang="0">
                  <a:pos x="28" y="8"/>
                </a:cxn>
                <a:cxn ang="0">
                  <a:pos x="20" y="12"/>
                </a:cxn>
                <a:cxn ang="0">
                  <a:pos x="10" y="18"/>
                </a:cxn>
                <a:cxn ang="0">
                  <a:pos x="0" y="28"/>
                </a:cxn>
                <a:cxn ang="0">
                  <a:pos x="0" y="28"/>
                </a:cxn>
              </a:cxnLst>
              <a:rect l="0" t="0" r="r" b="b"/>
              <a:pathLst>
                <a:path w="68" h="38">
                  <a:moveTo>
                    <a:pt x="0" y="28"/>
                  </a:moveTo>
                  <a:lnTo>
                    <a:pt x="0" y="28"/>
                  </a:lnTo>
                  <a:lnTo>
                    <a:pt x="2" y="28"/>
                  </a:lnTo>
                  <a:lnTo>
                    <a:pt x="8" y="26"/>
                  </a:lnTo>
                  <a:lnTo>
                    <a:pt x="18" y="26"/>
                  </a:lnTo>
                  <a:lnTo>
                    <a:pt x="24" y="28"/>
                  </a:lnTo>
                  <a:lnTo>
                    <a:pt x="30" y="34"/>
                  </a:lnTo>
                  <a:lnTo>
                    <a:pt x="30" y="34"/>
                  </a:lnTo>
                  <a:lnTo>
                    <a:pt x="38" y="38"/>
                  </a:lnTo>
                  <a:lnTo>
                    <a:pt x="46" y="38"/>
                  </a:lnTo>
                  <a:lnTo>
                    <a:pt x="54" y="38"/>
                  </a:lnTo>
                  <a:lnTo>
                    <a:pt x="60" y="36"/>
                  </a:lnTo>
                  <a:lnTo>
                    <a:pt x="66" y="30"/>
                  </a:lnTo>
                  <a:lnTo>
                    <a:pt x="68" y="24"/>
                  </a:lnTo>
                  <a:lnTo>
                    <a:pt x="66" y="14"/>
                  </a:lnTo>
                  <a:lnTo>
                    <a:pt x="60" y="4"/>
                  </a:lnTo>
                  <a:lnTo>
                    <a:pt x="60" y="4"/>
                  </a:lnTo>
                  <a:lnTo>
                    <a:pt x="56" y="0"/>
                  </a:lnTo>
                  <a:lnTo>
                    <a:pt x="52" y="0"/>
                  </a:lnTo>
                  <a:lnTo>
                    <a:pt x="44" y="0"/>
                  </a:lnTo>
                  <a:lnTo>
                    <a:pt x="40" y="2"/>
                  </a:lnTo>
                  <a:lnTo>
                    <a:pt x="38" y="4"/>
                  </a:lnTo>
                  <a:lnTo>
                    <a:pt x="38" y="4"/>
                  </a:lnTo>
                  <a:lnTo>
                    <a:pt x="42" y="6"/>
                  </a:lnTo>
                  <a:lnTo>
                    <a:pt x="46" y="10"/>
                  </a:lnTo>
                  <a:lnTo>
                    <a:pt x="46" y="14"/>
                  </a:lnTo>
                  <a:lnTo>
                    <a:pt x="46" y="14"/>
                  </a:lnTo>
                  <a:lnTo>
                    <a:pt x="42" y="10"/>
                  </a:lnTo>
                  <a:lnTo>
                    <a:pt x="36" y="8"/>
                  </a:lnTo>
                  <a:lnTo>
                    <a:pt x="28" y="8"/>
                  </a:lnTo>
                  <a:lnTo>
                    <a:pt x="28" y="8"/>
                  </a:lnTo>
                  <a:lnTo>
                    <a:pt x="20" y="12"/>
                  </a:lnTo>
                  <a:lnTo>
                    <a:pt x="10" y="18"/>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7" name="Freeform 85"/>
            <p:cNvSpPr>
              <a:spLocks/>
            </p:cNvSpPr>
            <p:nvPr/>
          </p:nvSpPr>
          <p:spPr bwMode="auto">
            <a:xfrm>
              <a:off x="5085347" y="1720516"/>
              <a:ext cx="657726" cy="673768"/>
            </a:xfrm>
            <a:custGeom>
              <a:avLst/>
              <a:gdLst/>
              <a:ahLst/>
              <a:cxnLst>
                <a:cxn ang="0">
                  <a:pos x="82" y="10"/>
                </a:cxn>
                <a:cxn ang="0">
                  <a:pos x="82" y="10"/>
                </a:cxn>
                <a:cxn ang="0">
                  <a:pos x="78" y="8"/>
                </a:cxn>
                <a:cxn ang="0">
                  <a:pos x="66" y="2"/>
                </a:cxn>
                <a:cxn ang="0">
                  <a:pos x="58" y="0"/>
                </a:cxn>
                <a:cxn ang="0">
                  <a:pos x="48" y="0"/>
                </a:cxn>
                <a:cxn ang="0">
                  <a:pos x="36" y="0"/>
                </a:cxn>
                <a:cxn ang="0">
                  <a:pos x="24" y="4"/>
                </a:cxn>
                <a:cxn ang="0">
                  <a:pos x="24" y="4"/>
                </a:cxn>
                <a:cxn ang="0">
                  <a:pos x="12" y="10"/>
                </a:cxn>
                <a:cxn ang="0">
                  <a:pos x="8" y="14"/>
                </a:cxn>
                <a:cxn ang="0">
                  <a:pos x="4" y="20"/>
                </a:cxn>
                <a:cxn ang="0">
                  <a:pos x="2" y="26"/>
                </a:cxn>
                <a:cxn ang="0">
                  <a:pos x="0" y="36"/>
                </a:cxn>
                <a:cxn ang="0">
                  <a:pos x="0" y="46"/>
                </a:cxn>
                <a:cxn ang="0">
                  <a:pos x="4" y="56"/>
                </a:cxn>
                <a:cxn ang="0">
                  <a:pos x="4" y="56"/>
                </a:cxn>
                <a:cxn ang="0">
                  <a:pos x="4" y="54"/>
                </a:cxn>
                <a:cxn ang="0">
                  <a:pos x="6" y="44"/>
                </a:cxn>
                <a:cxn ang="0">
                  <a:pos x="8" y="40"/>
                </a:cxn>
                <a:cxn ang="0">
                  <a:pos x="12" y="34"/>
                </a:cxn>
                <a:cxn ang="0">
                  <a:pos x="16" y="30"/>
                </a:cxn>
                <a:cxn ang="0">
                  <a:pos x="24" y="26"/>
                </a:cxn>
                <a:cxn ang="0">
                  <a:pos x="24" y="26"/>
                </a:cxn>
                <a:cxn ang="0">
                  <a:pos x="22" y="26"/>
                </a:cxn>
                <a:cxn ang="0">
                  <a:pos x="16" y="32"/>
                </a:cxn>
                <a:cxn ang="0">
                  <a:pos x="12" y="40"/>
                </a:cxn>
                <a:cxn ang="0">
                  <a:pos x="10" y="46"/>
                </a:cxn>
                <a:cxn ang="0">
                  <a:pos x="10" y="54"/>
                </a:cxn>
                <a:cxn ang="0">
                  <a:pos x="10" y="54"/>
                </a:cxn>
                <a:cxn ang="0">
                  <a:pos x="10" y="62"/>
                </a:cxn>
                <a:cxn ang="0">
                  <a:pos x="10" y="70"/>
                </a:cxn>
                <a:cxn ang="0">
                  <a:pos x="8" y="76"/>
                </a:cxn>
                <a:cxn ang="0">
                  <a:pos x="0" y="84"/>
                </a:cxn>
                <a:cxn ang="0">
                  <a:pos x="0" y="84"/>
                </a:cxn>
                <a:cxn ang="0">
                  <a:pos x="4" y="82"/>
                </a:cxn>
                <a:cxn ang="0">
                  <a:pos x="12" y="78"/>
                </a:cxn>
                <a:cxn ang="0">
                  <a:pos x="16" y="72"/>
                </a:cxn>
                <a:cxn ang="0">
                  <a:pos x="20" y="66"/>
                </a:cxn>
                <a:cxn ang="0">
                  <a:pos x="22" y="58"/>
                </a:cxn>
                <a:cxn ang="0">
                  <a:pos x="26" y="48"/>
                </a:cxn>
                <a:cxn ang="0">
                  <a:pos x="26" y="48"/>
                </a:cxn>
                <a:cxn ang="0">
                  <a:pos x="26" y="44"/>
                </a:cxn>
                <a:cxn ang="0">
                  <a:pos x="28" y="36"/>
                </a:cxn>
                <a:cxn ang="0">
                  <a:pos x="36" y="28"/>
                </a:cxn>
                <a:cxn ang="0">
                  <a:pos x="40" y="24"/>
                </a:cxn>
                <a:cxn ang="0">
                  <a:pos x="46" y="20"/>
                </a:cxn>
                <a:cxn ang="0">
                  <a:pos x="46" y="20"/>
                </a:cxn>
                <a:cxn ang="0">
                  <a:pos x="54" y="16"/>
                </a:cxn>
                <a:cxn ang="0">
                  <a:pos x="66" y="14"/>
                </a:cxn>
                <a:cxn ang="0">
                  <a:pos x="82" y="10"/>
                </a:cxn>
                <a:cxn ang="0">
                  <a:pos x="82" y="10"/>
                </a:cxn>
              </a:cxnLst>
              <a:rect l="0" t="0" r="r" b="b"/>
              <a:pathLst>
                <a:path w="82" h="84">
                  <a:moveTo>
                    <a:pt x="82" y="10"/>
                  </a:moveTo>
                  <a:lnTo>
                    <a:pt x="82" y="10"/>
                  </a:lnTo>
                  <a:lnTo>
                    <a:pt x="78" y="8"/>
                  </a:lnTo>
                  <a:lnTo>
                    <a:pt x="66" y="2"/>
                  </a:lnTo>
                  <a:lnTo>
                    <a:pt x="58" y="0"/>
                  </a:lnTo>
                  <a:lnTo>
                    <a:pt x="48" y="0"/>
                  </a:lnTo>
                  <a:lnTo>
                    <a:pt x="36" y="0"/>
                  </a:lnTo>
                  <a:lnTo>
                    <a:pt x="24" y="4"/>
                  </a:lnTo>
                  <a:lnTo>
                    <a:pt x="24" y="4"/>
                  </a:lnTo>
                  <a:lnTo>
                    <a:pt x="12" y="10"/>
                  </a:lnTo>
                  <a:lnTo>
                    <a:pt x="8" y="14"/>
                  </a:lnTo>
                  <a:lnTo>
                    <a:pt x="4" y="20"/>
                  </a:lnTo>
                  <a:lnTo>
                    <a:pt x="2" y="26"/>
                  </a:lnTo>
                  <a:lnTo>
                    <a:pt x="0" y="36"/>
                  </a:lnTo>
                  <a:lnTo>
                    <a:pt x="0" y="46"/>
                  </a:lnTo>
                  <a:lnTo>
                    <a:pt x="4" y="56"/>
                  </a:lnTo>
                  <a:lnTo>
                    <a:pt x="4" y="56"/>
                  </a:lnTo>
                  <a:lnTo>
                    <a:pt x="4" y="54"/>
                  </a:lnTo>
                  <a:lnTo>
                    <a:pt x="6" y="44"/>
                  </a:lnTo>
                  <a:lnTo>
                    <a:pt x="8" y="40"/>
                  </a:lnTo>
                  <a:lnTo>
                    <a:pt x="12" y="34"/>
                  </a:lnTo>
                  <a:lnTo>
                    <a:pt x="16" y="30"/>
                  </a:lnTo>
                  <a:lnTo>
                    <a:pt x="24" y="26"/>
                  </a:lnTo>
                  <a:lnTo>
                    <a:pt x="24" y="26"/>
                  </a:lnTo>
                  <a:lnTo>
                    <a:pt x="22" y="26"/>
                  </a:lnTo>
                  <a:lnTo>
                    <a:pt x="16" y="32"/>
                  </a:lnTo>
                  <a:lnTo>
                    <a:pt x="12" y="40"/>
                  </a:lnTo>
                  <a:lnTo>
                    <a:pt x="10" y="46"/>
                  </a:lnTo>
                  <a:lnTo>
                    <a:pt x="10" y="54"/>
                  </a:lnTo>
                  <a:lnTo>
                    <a:pt x="10" y="54"/>
                  </a:lnTo>
                  <a:lnTo>
                    <a:pt x="10" y="62"/>
                  </a:lnTo>
                  <a:lnTo>
                    <a:pt x="10" y="70"/>
                  </a:lnTo>
                  <a:lnTo>
                    <a:pt x="8" y="76"/>
                  </a:lnTo>
                  <a:lnTo>
                    <a:pt x="0" y="84"/>
                  </a:lnTo>
                  <a:lnTo>
                    <a:pt x="0" y="84"/>
                  </a:lnTo>
                  <a:lnTo>
                    <a:pt x="4" y="82"/>
                  </a:lnTo>
                  <a:lnTo>
                    <a:pt x="12" y="78"/>
                  </a:lnTo>
                  <a:lnTo>
                    <a:pt x="16" y="72"/>
                  </a:lnTo>
                  <a:lnTo>
                    <a:pt x="20" y="66"/>
                  </a:lnTo>
                  <a:lnTo>
                    <a:pt x="22" y="58"/>
                  </a:lnTo>
                  <a:lnTo>
                    <a:pt x="26" y="48"/>
                  </a:lnTo>
                  <a:lnTo>
                    <a:pt x="26" y="48"/>
                  </a:lnTo>
                  <a:lnTo>
                    <a:pt x="26" y="44"/>
                  </a:lnTo>
                  <a:lnTo>
                    <a:pt x="28" y="36"/>
                  </a:lnTo>
                  <a:lnTo>
                    <a:pt x="36" y="28"/>
                  </a:lnTo>
                  <a:lnTo>
                    <a:pt x="40" y="24"/>
                  </a:lnTo>
                  <a:lnTo>
                    <a:pt x="46" y="20"/>
                  </a:lnTo>
                  <a:lnTo>
                    <a:pt x="46" y="20"/>
                  </a:lnTo>
                  <a:lnTo>
                    <a:pt x="54" y="16"/>
                  </a:lnTo>
                  <a:lnTo>
                    <a:pt x="66" y="14"/>
                  </a:lnTo>
                  <a:lnTo>
                    <a:pt x="82" y="10"/>
                  </a:lnTo>
                  <a:lnTo>
                    <a:pt x="82" y="1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86"/>
            <p:cNvSpPr>
              <a:spLocks/>
            </p:cNvSpPr>
            <p:nvPr/>
          </p:nvSpPr>
          <p:spPr bwMode="auto">
            <a:xfrm>
              <a:off x="2197768" y="501316"/>
              <a:ext cx="449179" cy="898358"/>
            </a:xfrm>
            <a:custGeom>
              <a:avLst/>
              <a:gdLst/>
              <a:ahLst/>
              <a:cxnLst>
                <a:cxn ang="0">
                  <a:pos x="40" y="112"/>
                </a:cxn>
                <a:cxn ang="0">
                  <a:pos x="40" y="112"/>
                </a:cxn>
                <a:cxn ang="0">
                  <a:pos x="36" y="110"/>
                </a:cxn>
                <a:cxn ang="0">
                  <a:pos x="26" y="102"/>
                </a:cxn>
                <a:cxn ang="0">
                  <a:pos x="18" y="96"/>
                </a:cxn>
                <a:cxn ang="0">
                  <a:pos x="12" y="88"/>
                </a:cxn>
                <a:cxn ang="0">
                  <a:pos x="6" y="78"/>
                </a:cxn>
                <a:cxn ang="0">
                  <a:pos x="2" y="66"/>
                </a:cxn>
                <a:cxn ang="0">
                  <a:pos x="2" y="66"/>
                </a:cxn>
                <a:cxn ang="0">
                  <a:pos x="0" y="54"/>
                </a:cxn>
                <a:cxn ang="0">
                  <a:pos x="2" y="48"/>
                </a:cxn>
                <a:cxn ang="0">
                  <a:pos x="4" y="40"/>
                </a:cxn>
                <a:cxn ang="0">
                  <a:pos x="8" y="34"/>
                </a:cxn>
                <a:cxn ang="0">
                  <a:pos x="14" y="30"/>
                </a:cxn>
                <a:cxn ang="0">
                  <a:pos x="22" y="24"/>
                </a:cxn>
                <a:cxn ang="0">
                  <a:pos x="34" y="20"/>
                </a:cxn>
                <a:cxn ang="0">
                  <a:pos x="34" y="20"/>
                </a:cxn>
                <a:cxn ang="0">
                  <a:pos x="30" y="22"/>
                </a:cxn>
                <a:cxn ang="0">
                  <a:pos x="24" y="28"/>
                </a:cxn>
                <a:cxn ang="0">
                  <a:pos x="22" y="32"/>
                </a:cxn>
                <a:cxn ang="0">
                  <a:pos x="20" y="38"/>
                </a:cxn>
                <a:cxn ang="0">
                  <a:pos x="18" y="46"/>
                </a:cxn>
                <a:cxn ang="0">
                  <a:pos x="20" y="54"/>
                </a:cxn>
                <a:cxn ang="0">
                  <a:pos x="20" y="54"/>
                </a:cxn>
                <a:cxn ang="0">
                  <a:pos x="20" y="52"/>
                </a:cxn>
                <a:cxn ang="0">
                  <a:pos x="20" y="44"/>
                </a:cxn>
                <a:cxn ang="0">
                  <a:pos x="26" y="36"/>
                </a:cxn>
                <a:cxn ang="0">
                  <a:pos x="30" y="30"/>
                </a:cxn>
                <a:cxn ang="0">
                  <a:pos x="36" y="26"/>
                </a:cxn>
                <a:cxn ang="0">
                  <a:pos x="36" y="26"/>
                </a:cxn>
                <a:cxn ang="0">
                  <a:pos x="42" y="22"/>
                </a:cxn>
                <a:cxn ang="0">
                  <a:pos x="48" y="18"/>
                </a:cxn>
                <a:cxn ang="0">
                  <a:pos x="52" y="12"/>
                </a:cxn>
                <a:cxn ang="0">
                  <a:pos x="54" y="0"/>
                </a:cxn>
                <a:cxn ang="0">
                  <a:pos x="54" y="0"/>
                </a:cxn>
                <a:cxn ang="0">
                  <a:pos x="56" y="4"/>
                </a:cxn>
                <a:cxn ang="0">
                  <a:pos x="54" y="14"/>
                </a:cxn>
                <a:cxn ang="0">
                  <a:pos x="54" y="20"/>
                </a:cxn>
                <a:cxn ang="0">
                  <a:pos x="50" y="28"/>
                </a:cxn>
                <a:cxn ang="0">
                  <a:pos x="46" y="34"/>
                </a:cxn>
                <a:cxn ang="0">
                  <a:pos x="38" y="42"/>
                </a:cxn>
                <a:cxn ang="0">
                  <a:pos x="38" y="42"/>
                </a:cxn>
                <a:cxn ang="0">
                  <a:pos x="36" y="44"/>
                </a:cxn>
                <a:cxn ang="0">
                  <a:pos x="32" y="52"/>
                </a:cxn>
                <a:cxn ang="0">
                  <a:pos x="28" y="62"/>
                </a:cxn>
                <a:cxn ang="0">
                  <a:pos x="28" y="68"/>
                </a:cxn>
                <a:cxn ang="0">
                  <a:pos x="28" y="74"/>
                </a:cxn>
                <a:cxn ang="0">
                  <a:pos x="28" y="74"/>
                </a:cxn>
                <a:cxn ang="0">
                  <a:pos x="30" y="84"/>
                </a:cxn>
                <a:cxn ang="0">
                  <a:pos x="34" y="96"/>
                </a:cxn>
                <a:cxn ang="0">
                  <a:pos x="40" y="112"/>
                </a:cxn>
                <a:cxn ang="0">
                  <a:pos x="40" y="112"/>
                </a:cxn>
              </a:cxnLst>
              <a:rect l="0" t="0" r="r" b="b"/>
              <a:pathLst>
                <a:path w="56" h="112">
                  <a:moveTo>
                    <a:pt x="40" y="112"/>
                  </a:moveTo>
                  <a:lnTo>
                    <a:pt x="40" y="112"/>
                  </a:lnTo>
                  <a:lnTo>
                    <a:pt x="36" y="110"/>
                  </a:lnTo>
                  <a:lnTo>
                    <a:pt x="26" y="102"/>
                  </a:lnTo>
                  <a:lnTo>
                    <a:pt x="18" y="96"/>
                  </a:lnTo>
                  <a:lnTo>
                    <a:pt x="12" y="88"/>
                  </a:lnTo>
                  <a:lnTo>
                    <a:pt x="6" y="78"/>
                  </a:lnTo>
                  <a:lnTo>
                    <a:pt x="2" y="66"/>
                  </a:lnTo>
                  <a:lnTo>
                    <a:pt x="2" y="66"/>
                  </a:lnTo>
                  <a:lnTo>
                    <a:pt x="0" y="54"/>
                  </a:lnTo>
                  <a:lnTo>
                    <a:pt x="2" y="48"/>
                  </a:lnTo>
                  <a:lnTo>
                    <a:pt x="4" y="40"/>
                  </a:lnTo>
                  <a:lnTo>
                    <a:pt x="8" y="34"/>
                  </a:lnTo>
                  <a:lnTo>
                    <a:pt x="14" y="30"/>
                  </a:lnTo>
                  <a:lnTo>
                    <a:pt x="22" y="24"/>
                  </a:lnTo>
                  <a:lnTo>
                    <a:pt x="34" y="20"/>
                  </a:lnTo>
                  <a:lnTo>
                    <a:pt x="34" y="20"/>
                  </a:lnTo>
                  <a:lnTo>
                    <a:pt x="30" y="22"/>
                  </a:lnTo>
                  <a:lnTo>
                    <a:pt x="24" y="28"/>
                  </a:lnTo>
                  <a:lnTo>
                    <a:pt x="22" y="32"/>
                  </a:lnTo>
                  <a:lnTo>
                    <a:pt x="20" y="38"/>
                  </a:lnTo>
                  <a:lnTo>
                    <a:pt x="18" y="46"/>
                  </a:lnTo>
                  <a:lnTo>
                    <a:pt x="20" y="54"/>
                  </a:lnTo>
                  <a:lnTo>
                    <a:pt x="20" y="54"/>
                  </a:lnTo>
                  <a:lnTo>
                    <a:pt x="20" y="52"/>
                  </a:lnTo>
                  <a:lnTo>
                    <a:pt x="20" y="44"/>
                  </a:lnTo>
                  <a:lnTo>
                    <a:pt x="26" y="36"/>
                  </a:lnTo>
                  <a:lnTo>
                    <a:pt x="30" y="30"/>
                  </a:lnTo>
                  <a:lnTo>
                    <a:pt x="36" y="26"/>
                  </a:lnTo>
                  <a:lnTo>
                    <a:pt x="36" y="26"/>
                  </a:lnTo>
                  <a:lnTo>
                    <a:pt x="42" y="22"/>
                  </a:lnTo>
                  <a:lnTo>
                    <a:pt x="48" y="18"/>
                  </a:lnTo>
                  <a:lnTo>
                    <a:pt x="52" y="12"/>
                  </a:lnTo>
                  <a:lnTo>
                    <a:pt x="54" y="0"/>
                  </a:lnTo>
                  <a:lnTo>
                    <a:pt x="54" y="0"/>
                  </a:lnTo>
                  <a:lnTo>
                    <a:pt x="56" y="4"/>
                  </a:lnTo>
                  <a:lnTo>
                    <a:pt x="54" y="14"/>
                  </a:lnTo>
                  <a:lnTo>
                    <a:pt x="54" y="20"/>
                  </a:lnTo>
                  <a:lnTo>
                    <a:pt x="50" y="28"/>
                  </a:lnTo>
                  <a:lnTo>
                    <a:pt x="46" y="34"/>
                  </a:lnTo>
                  <a:lnTo>
                    <a:pt x="38" y="42"/>
                  </a:lnTo>
                  <a:lnTo>
                    <a:pt x="38" y="42"/>
                  </a:lnTo>
                  <a:lnTo>
                    <a:pt x="36" y="44"/>
                  </a:lnTo>
                  <a:lnTo>
                    <a:pt x="32" y="52"/>
                  </a:lnTo>
                  <a:lnTo>
                    <a:pt x="28" y="62"/>
                  </a:lnTo>
                  <a:lnTo>
                    <a:pt x="28" y="68"/>
                  </a:lnTo>
                  <a:lnTo>
                    <a:pt x="28" y="74"/>
                  </a:lnTo>
                  <a:lnTo>
                    <a:pt x="28" y="74"/>
                  </a:lnTo>
                  <a:lnTo>
                    <a:pt x="30" y="84"/>
                  </a:lnTo>
                  <a:lnTo>
                    <a:pt x="34" y="96"/>
                  </a:lnTo>
                  <a:lnTo>
                    <a:pt x="40" y="112"/>
                  </a:lnTo>
                  <a:lnTo>
                    <a:pt x="40" y="1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87"/>
            <p:cNvSpPr>
              <a:spLocks/>
            </p:cNvSpPr>
            <p:nvPr/>
          </p:nvSpPr>
          <p:spPr bwMode="auto">
            <a:xfrm>
              <a:off x="1379621" y="3420979"/>
              <a:ext cx="513347" cy="545432"/>
            </a:xfrm>
            <a:custGeom>
              <a:avLst/>
              <a:gdLst/>
              <a:ahLst/>
              <a:cxnLst>
                <a:cxn ang="0">
                  <a:pos x="56" y="0"/>
                </a:cxn>
                <a:cxn ang="0">
                  <a:pos x="56" y="0"/>
                </a:cxn>
                <a:cxn ang="0">
                  <a:pos x="58" y="4"/>
                </a:cxn>
                <a:cxn ang="0">
                  <a:pos x="62" y="14"/>
                </a:cxn>
                <a:cxn ang="0">
                  <a:pos x="64" y="30"/>
                </a:cxn>
                <a:cxn ang="0">
                  <a:pos x="62" y="40"/>
                </a:cxn>
                <a:cxn ang="0">
                  <a:pos x="60" y="50"/>
                </a:cxn>
                <a:cxn ang="0">
                  <a:pos x="60" y="50"/>
                </a:cxn>
                <a:cxn ang="0">
                  <a:pos x="56" y="58"/>
                </a:cxn>
                <a:cxn ang="0">
                  <a:pos x="52" y="62"/>
                </a:cxn>
                <a:cxn ang="0">
                  <a:pos x="48" y="66"/>
                </a:cxn>
                <a:cxn ang="0">
                  <a:pos x="44" y="68"/>
                </a:cxn>
                <a:cxn ang="0">
                  <a:pos x="36" y="68"/>
                </a:cxn>
                <a:cxn ang="0">
                  <a:pos x="30" y="68"/>
                </a:cxn>
                <a:cxn ang="0">
                  <a:pos x="20" y="66"/>
                </a:cxn>
                <a:cxn ang="0">
                  <a:pos x="20" y="66"/>
                </a:cxn>
                <a:cxn ang="0">
                  <a:pos x="24" y="66"/>
                </a:cxn>
                <a:cxn ang="0">
                  <a:pos x="30" y="64"/>
                </a:cxn>
                <a:cxn ang="0">
                  <a:pos x="38" y="60"/>
                </a:cxn>
                <a:cxn ang="0">
                  <a:pos x="42" y="54"/>
                </a:cxn>
                <a:cxn ang="0">
                  <a:pos x="44" y="48"/>
                </a:cxn>
                <a:cxn ang="0">
                  <a:pos x="44" y="48"/>
                </a:cxn>
                <a:cxn ang="0">
                  <a:pos x="44" y="50"/>
                </a:cxn>
                <a:cxn ang="0">
                  <a:pos x="40" y="54"/>
                </a:cxn>
                <a:cxn ang="0">
                  <a:pos x="32" y="58"/>
                </a:cxn>
                <a:cxn ang="0">
                  <a:pos x="22" y="60"/>
                </a:cxn>
                <a:cxn ang="0">
                  <a:pos x="22" y="60"/>
                </a:cxn>
                <a:cxn ang="0">
                  <a:pos x="12" y="58"/>
                </a:cxn>
                <a:cxn ang="0">
                  <a:pos x="6" y="62"/>
                </a:cxn>
                <a:cxn ang="0">
                  <a:pos x="0" y="66"/>
                </a:cxn>
                <a:cxn ang="0">
                  <a:pos x="0" y="66"/>
                </a:cxn>
                <a:cxn ang="0">
                  <a:pos x="2" y="64"/>
                </a:cxn>
                <a:cxn ang="0">
                  <a:pos x="6" y="58"/>
                </a:cxn>
                <a:cxn ang="0">
                  <a:pos x="14" y="52"/>
                </a:cxn>
                <a:cxn ang="0">
                  <a:pos x="20" y="48"/>
                </a:cxn>
                <a:cxn ang="0">
                  <a:pos x="28" y="48"/>
                </a:cxn>
                <a:cxn ang="0">
                  <a:pos x="28" y="48"/>
                </a:cxn>
                <a:cxn ang="0">
                  <a:pos x="36" y="44"/>
                </a:cxn>
                <a:cxn ang="0">
                  <a:pos x="42" y="40"/>
                </a:cxn>
                <a:cxn ang="0">
                  <a:pos x="48" y="32"/>
                </a:cxn>
                <a:cxn ang="0">
                  <a:pos x="48" y="32"/>
                </a:cxn>
                <a:cxn ang="0">
                  <a:pos x="50" y="24"/>
                </a:cxn>
                <a:cxn ang="0">
                  <a:pos x="54" y="14"/>
                </a:cxn>
                <a:cxn ang="0">
                  <a:pos x="56" y="0"/>
                </a:cxn>
                <a:cxn ang="0">
                  <a:pos x="56" y="0"/>
                </a:cxn>
              </a:cxnLst>
              <a:rect l="0" t="0" r="r" b="b"/>
              <a:pathLst>
                <a:path w="64" h="68">
                  <a:moveTo>
                    <a:pt x="56" y="0"/>
                  </a:moveTo>
                  <a:lnTo>
                    <a:pt x="56" y="0"/>
                  </a:lnTo>
                  <a:lnTo>
                    <a:pt x="58" y="4"/>
                  </a:lnTo>
                  <a:lnTo>
                    <a:pt x="62" y="14"/>
                  </a:lnTo>
                  <a:lnTo>
                    <a:pt x="64" y="30"/>
                  </a:lnTo>
                  <a:lnTo>
                    <a:pt x="62" y="40"/>
                  </a:lnTo>
                  <a:lnTo>
                    <a:pt x="60" y="50"/>
                  </a:lnTo>
                  <a:lnTo>
                    <a:pt x="60" y="50"/>
                  </a:lnTo>
                  <a:lnTo>
                    <a:pt x="56" y="58"/>
                  </a:lnTo>
                  <a:lnTo>
                    <a:pt x="52" y="62"/>
                  </a:lnTo>
                  <a:lnTo>
                    <a:pt x="48" y="66"/>
                  </a:lnTo>
                  <a:lnTo>
                    <a:pt x="44" y="68"/>
                  </a:lnTo>
                  <a:lnTo>
                    <a:pt x="36" y="68"/>
                  </a:lnTo>
                  <a:lnTo>
                    <a:pt x="30" y="68"/>
                  </a:lnTo>
                  <a:lnTo>
                    <a:pt x="20" y="66"/>
                  </a:lnTo>
                  <a:lnTo>
                    <a:pt x="20" y="66"/>
                  </a:lnTo>
                  <a:lnTo>
                    <a:pt x="24" y="66"/>
                  </a:lnTo>
                  <a:lnTo>
                    <a:pt x="30" y="64"/>
                  </a:lnTo>
                  <a:lnTo>
                    <a:pt x="38" y="60"/>
                  </a:lnTo>
                  <a:lnTo>
                    <a:pt x="42" y="54"/>
                  </a:lnTo>
                  <a:lnTo>
                    <a:pt x="44" y="48"/>
                  </a:lnTo>
                  <a:lnTo>
                    <a:pt x="44" y="48"/>
                  </a:lnTo>
                  <a:lnTo>
                    <a:pt x="44" y="50"/>
                  </a:lnTo>
                  <a:lnTo>
                    <a:pt x="40" y="54"/>
                  </a:lnTo>
                  <a:lnTo>
                    <a:pt x="32" y="58"/>
                  </a:lnTo>
                  <a:lnTo>
                    <a:pt x="22" y="60"/>
                  </a:lnTo>
                  <a:lnTo>
                    <a:pt x="22" y="60"/>
                  </a:lnTo>
                  <a:lnTo>
                    <a:pt x="12" y="58"/>
                  </a:lnTo>
                  <a:lnTo>
                    <a:pt x="6" y="62"/>
                  </a:lnTo>
                  <a:lnTo>
                    <a:pt x="0" y="66"/>
                  </a:lnTo>
                  <a:lnTo>
                    <a:pt x="0" y="66"/>
                  </a:lnTo>
                  <a:lnTo>
                    <a:pt x="2" y="64"/>
                  </a:lnTo>
                  <a:lnTo>
                    <a:pt x="6" y="58"/>
                  </a:lnTo>
                  <a:lnTo>
                    <a:pt x="14" y="52"/>
                  </a:lnTo>
                  <a:lnTo>
                    <a:pt x="20" y="48"/>
                  </a:lnTo>
                  <a:lnTo>
                    <a:pt x="28" y="48"/>
                  </a:lnTo>
                  <a:lnTo>
                    <a:pt x="28" y="48"/>
                  </a:lnTo>
                  <a:lnTo>
                    <a:pt x="36" y="44"/>
                  </a:lnTo>
                  <a:lnTo>
                    <a:pt x="42" y="40"/>
                  </a:lnTo>
                  <a:lnTo>
                    <a:pt x="48" y="32"/>
                  </a:lnTo>
                  <a:lnTo>
                    <a:pt x="48" y="32"/>
                  </a:lnTo>
                  <a:lnTo>
                    <a:pt x="50" y="24"/>
                  </a:lnTo>
                  <a:lnTo>
                    <a:pt x="54" y="14"/>
                  </a:lnTo>
                  <a:lnTo>
                    <a:pt x="56" y="0"/>
                  </a:lnTo>
                  <a:lnTo>
                    <a:pt x="5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Freeform 88"/>
            <p:cNvSpPr>
              <a:spLocks/>
            </p:cNvSpPr>
            <p:nvPr/>
          </p:nvSpPr>
          <p:spPr bwMode="auto">
            <a:xfrm>
              <a:off x="8133347" y="838200"/>
              <a:ext cx="609600" cy="1042737"/>
            </a:xfrm>
            <a:custGeom>
              <a:avLst/>
              <a:gdLst/>
              <a:ahLst/>
              <a:cxnLst>
                <a:cxn ang="0">
                  <a:pos x="32" y="0"/>
                </a:cxn>
                <a:cxn ang="0">
                  <a:pos x="32" y="0"/>
                </a:cxn>
                <a:cxn ang="0">
                  <a:pos x="38" y="4"/>
                </a:cxn>
                <a:cxn ang="0">
                  <a:pos x="50" y="16"/>
                </a:cxn>
                <a:cxn ang="0">
                  <a:pos x="58" y="24"/>
                </a:cxn>
                <a:cxn ang="0">
                  <a:pos x="64" y="36"/>
                </a:cxn>
                <a:cxn ang="0">
                  <a:pos x="70" y="48"/>
                </a:cxn>
                <a:cxn ang="0">
                  <a:pos x="76" y="66"/>
                </a:cxn>
                <a:cxn ang="0">
                  <a:pos x="76" y="66"/>
                </a:cxn>
                <a:cxn ang="0">
                  <a:pos x="76" y="72"/>
                </a:cxn>
                <a:cxn ang="0">
                  <a:pos x="76" y="80"/>
                </a:cxn>
                <a:cxn ang="0">
                  <a:pos x="74" y="88"/>
                </a:cxn>
                <a:cxn ang="0">
                  <a:pos x="70" y="94"/>
                </a:cxn>
                <a:cxn ang="0">
                  <a:pos x="62" y="100"/>
                </a:cxn>
                <a:cxn ang="0">
                  <a:pos x="54" y="106"/>
                </a:cxn>
                <a:cxn ang="0">
                  <a:pos x="44" y="110"/>
                </a:cxn>
                <a:cxn ang="0">
                  <a:pos x="28" y="114"/>
                </a:cxn>
                <a:cxn ang="0">
                  <a:pos x="28" y="114"/>
                </a:cxn>
                <a:cxn ang="0">
                  <a:pos x="32" y="112"/>
                </a:cxn>
                <a:cxn ang="0">
                  <a:pos x="42" y="106"/>
                </a:cxn>
                <a:cxn ang="0">
                  <a:pos x="46" y="100"/>
                </a:cxn>
                <a:cxn ang="0">
                  <a:pos x="50" y="94"/>
                </a:cxn>
                <a:cxn ang="0">
                  <a:pos x="52" y="84"/>
                </a:cxn>
                <a:cxn ang="0">
                  <a:pos x="52" y="74"/>
                </a:cxn>
                <a:cxn ang="0">
                  <a:pos x="52" y="74"/>
                </a:cxn>
                <a:cxn ang="0">
                  <a:pos x="50" y="78"/>
                </a:cxn>
                <a:cxn ang="0">
                  <a:pos x="48" y="86"/>
                </a:cxn>
                <a:cxn ang="0">
                  <a:pos x="46" y="90"/>
                </a:cxn>
                <a:cxn ang="0">
                  <a:pos x="42" y="96"/>
                </a:cxn>
                <a:cxn ang="0">
                  <a:pos x="36" y="100"/>
                </a:cxn>
                <a:cxn ang="0">
                  <a:pos x="28" y="104"/>
                </a:cxn>
                <a:cxn ang="0">
                  <a:pos x="28" y="104"/>
                </a:cxn>
                <a:cxn ang="0">
                  <a:pos x="20" y="106"/>
                </a:cxn>
                <a:cxn ang="0">
                  <a:pos x="10" y="110"/>
                </a:cxn>
                <a:cxn ang="0">
                  <a:pos x="4" y="118"/>
                </a:cxn>
                <a:cxn ang="0">
                  <a:pos x="2" y="124"/>
                </a:cxn>
                <a:cxn ang="0">
                  <a:pos x="0" y="130"/>
                </a:cxn>
                <a:cxn ang="0">
                  <a:pos x="0" y="130"/>
                </a:cxn>
                <a:cxn ang="0">
                  <a:pos x="0" y="126"/>
                </a:cxn>
                <a:cxn ang="0">
                  <a:pos x="2" y="114"/>
                </a:cxn>
                <a:cxn ang="0">
                  <a:pos x="4" y="106"/>
                </a:cxn>
                <a:cxn ang="0">
                  <a:pos x="8" y="100"/>
                </a:cxn>
                <a:cxn ang="0">
                  <a:pos x="16" y="92"/>
                </a:cxn>
                <a:cxn ang="0">
                  <a:pos x="26" y="84"/>
                </a:cxn>
                <a:cxn ang="0">
                  <a:pos x="26" y="84"/>
                </a:cxn>
                <a:cxn ang="0">
                  <a:pos x="28" y="82"/>
                </a:cxn>
                <a:cxn ang="0">
                  <a:pos x="36" y="74"/>
                </a:cxn>
                <a:cxn ang="0">
                  <a:pos x="42" y="64"/>
                </a:cxn>
                <a:cxn ang="0">
                  <a:pos x="44" y="56"/>
                </a:cxn>
                <a:cxn ang="0">
                  <a:pos x="44" y="48"/>
                </a:cxn>
                <a:cxn ang="0">
                  <a:pos x="44" y="48"/>
                </a:cxn>
                <a:cxn ang="0">
                  <a:pos x="42" y="36"/>
                </a:cxn>
                <a:cxn ang="0">
                  <a:pos x="40" y="22"/>
                </a:cxn>
                <a:cxn ang="0">
                  <a:pos x="32" y="0"/>
                </a:cxn>
                <a:cxn ang="0">
                  <a:pos x="32" y="0"/>
                </a:cxn>
              </a:cxnLst>
              <a:rect l="0" t="0" r="r" b="b"/>
              <a:pathLst>
                <a:path w="76" h="130">
                  <a:moveTo>
                    <a:pt x="32" y="0"/>
                  </a:moveTo>
                  <a:lnTo>
                    <a:pt x="32" y="0"/>
                  </a:lnTo>
                  <a:lnTo>
                    <a:pt x="38" y="4"/>
                  </a:lnTo>
                  <a:lnTo>
                    <a:pt x="50" y="16"/>
                  </a:lnTo>
                  <a:lnTo>
                    <a:pt x="58" y="24"/>
                  </a:lnTo>
                  <a:lnTo>
                    <a:pt x="64" y="36"/>
                  </a:lnTo>
                  <a:lnTo>
                    <a:pt x="70" y="48"/>
                  </a:lnTo>
                  <a:lnTo>
                    <a:pt x="76" y="66"/>
                  </a:lnTo>
                  <a:lnTo>
                    <a:pt x="76" y="66"/>
                  </a:lnTo>
                  <a:lnTo>
                    <a:pt x="76" y="72"/>
                  </a:lnTo>
                  <a:lnTo>
                    <a:pt x="76" y="80"/>
                  </a:lnTo>
                  <a:lnTo>
                    <a:pt x="74" y="88"/>
                  </a:lnTo>
                  <a:lnTo>
                    <a:pt x="70" y="94"/>
                  </a:lnTo>
                  <a:lnTo>
                    <a:pt x="62" y="100"/>
                  </a:lnTo>
                  <a:lnTo>
                    <a:pt x="54" y="106"/>
                  </a:lnTo>
                  <a:lnTo>
                    <a:pt x="44" y="110"/>
                  </a:lnTo>
                  <a:lnTo>
                    <a:pt x="28" y="114"/>
                  </a:lnTo>
                  <a:lnTo>
                    <a:pt x="28" y="114"/>
                  </a:lnTo>
                  <a:lnTo>
                    <a:pt x="32" y="112"/>
                  </a:lnTo>
                  <a:lnTo>
                    <a:pt x="42" y="106"/>
                  </a:lnTo>
                  <a:lnTo>
                    <a:pt x="46" y="100"/>
                  </a:lnTo>
                  <a:lnTo>
                    <a:pt x="50" y="94"/>
                  </a:lnTo>
                  <a:lnTo>
                    <a:pt x="52" y="84"/>
                  </a:lnTo>
                  <a:lnTo>
                    <a:pt x="52" y="74"/>
                  </a:lnTo>
                  <a:lnTo>
                    <a:pt x="52" y="74"/>
                  </a:lnTo>
                  <a:lnTo>
                    <a:pt x="50" y="78"/>
                  </a:lnTo>
                  <a:lnTo>
                    <a:pt x="48" y="86"/>
                  </a:lnTo>
                  <a:lnTo>
                    <a:pt x="46" y="90"/>
                  </a:lnTo>
                  <a:lnTo>
                    <a:pt x="42" y="96"/>
                  </a:lnTo>
                  <a:lnTo>
                    <a:pt x="36" y="100"/>
                  </a:lnTo>
                  <a:lnTo>
                    <a:pt x="28" y="104"/>
                  </a:lnTo>
                  <a:lnTo>
                    <a:pt x="28" y="104"/>
                  </a:lnTo>
                  <a:lnTo>
                    <a:pt x="20" y="106"/>
                  </a:lnTo>
                  <a:lnTo>
                    <a:pt x="10" y="110"/>
                  </a:lnTo>
                  <a:lnTo>
                    <a:pt x="4" y="118"/>
                  </a:lnTo>
                  <a:lnTo>
                    <a:pt x="2" y="124"/>
                  </a:lnTo>
                  <a:lnTo>
                    <a:pt x="0" y="130"/>
                  </a:lnTo>
                  <a:lnTo>
                    <a:pt x="0" y="130"/>
                  </a:lnTo>
                  <a:lnTo>
                    <a:pt x="0" y="126"/>
                  </a:lnTo>
                  <a:lnTo>
                    <a:pt x="2" y="114"/>
                  </a:lnTo>
                  <a:lnTo>
                    <a:pt x="4" y="106"/>
                  </a:lnTo>
                  <a:lnTo>
                    <a:pt x="8" y="100"/>
                  </a:lnTo>
                  <a:lnTo>
                    <a:pt x="16" y="92"/>
                  </a:lnTo>
                  <a:lnTo>
                    <a:pt x="26" y="84"/>
                  </a:lnTo>
                  <a:lnTo>
                    <a:pt x="26" y="84"/>
                  </a:lnTo>
                  <a:lnTo>
                    <a:pt x="28" y="82"/>
                  </a:lnTo>
                  <a:lnTo>
                    <a:pt x="36" y="74"/>
                  </a:lnTo>
                  <a:lnTo>
                    <a:pt x="42" y="64"/>
                  </a:lnTo>
                  <a:lnTo>
                    <a:pt x="44" y="56"/>
                  </a:lnTo>
                  <a:lnTo>
                    <a:pt x="44" y="48"/>
                  </a:lnTo>
                  <a:lnTo>
                    <a:pt x="44" y="48"/>
                  </a:lnTo>
                  <a:lnTo>
                    <a:pt x="42" y="36"/>
                  </a:lnTo>
                  <a:lnTo>
                    <a:pt x="40" y="22"/>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89"/>
            <p:cNvSpPr>
              <a:spLocks/>
            </p:cNvSpPr>
            <p:nvPr/>
          </p:nvSpPr>
          <p:spPr bwMode="auto">
            <a:xfrm>
              <a:off x="2951747" y="1415716"/>
              <a:ext cx="4924926" cy="6432884"/>
            </a:xfrm>
            <a:custGeom>
              <a:avLst/>
              <a:gdLst/>
              <a:ahLst/>
              <a:cxnLst>
                <a:cxn ang="0">
                  <a:pos x="516" y="572"/>
                </a:cxn>
                <a:cxn ang="0">
                  <a:pos x="516" y="500"/>
                </a:cxn>
                <a:cxn ang="0">
                  <a:pos x="524" y="428"/>
                </a:cxn>
                <a:cxn ang="0">
                  <a:pos x="528" y="394"/>
                </a:cxn>
                <a:cxn ang="0">
                  <a:pos x="528" y="324"/>
                </a:cxn>
                <a:cxn ang="0">
                  <a:pos x="526" y="288"/>
                </a:cxn>
                <a:cxn ang="0">
                  <a:pos x="520" y="256"/>
                </a:cxn>
                <a:cxn ang="0">
                  <a:pos x="506" y="212"/>
                </a:cxn>
                <a:cxn ang="0">
                  <a:pos x="480" y="160"/>
                </a:cxn>
                <a:cxn ang="0">
                  <a:pos x="446" y="108"/>
                </a:cxn>
                <a:cxn ang="0">
                  <a:pos x="400" y="60"/>
                </a:cxn>
                <a:cxn ang="0">
                  <a:pos x="344" y="24"/>
                </a:cxn>
                <a:cxn ang="0">
                  <a:pos x="312" y="10"/>
                </a:cxn>
                <a:cxn ang="0">
                  <a:pos x="276" y="2"/>
                </a:cxn>
                <a:cxn ang="0">
                  <a:pos x="238" y="0"/>
                </a:cxn>
                <a:cxn ang="0">
                  <a:pos x="196" y="4"/>
                </a:cxn>
                <a:cxn ang="0">
                  <a:pos x="182" y="8"/>
                </a:cxn>
                <a:cxn ang="0">
                  <a:pos x="156" y="18"/>
                </a:cxn>
                <a:cxn ang="0">
                  <a:pos x="120" y="40"/>
                </a:cxn>
                <a:cxn ang="0">
                  <a:pos x="80" y="82"/>
                </a:cxn>
                <a:cxn ang="0">
                  <a:pos x="48" y="132"/>
                </a:cxn>
                <a:cxn ang="0">
                  <a:pos x="34" y="158"/>
                </a:cxn>
                <a:cxn ang="0">
                  <a:pos x="10" y="224"/>
                </a:cxn>
                <a:cxn ang="0">
                  <a:pos x="0" y="296"/>
                </a:cxn>
                <a:cxn ang="0">
                  <a:pos x="2" y="296"/>
                </a:cxn>
                <a:cxn ang="0">
                  <a:pos x="8" y="252"/>
                </a:cxn>
                <a:cxn ang="0">
                  <a:pos x="24" y="202"/>
                </a:cxn>
                <a:cxn ang="0">
                  <a:pos x="50" y="146"/>
                </a:cxn>
                <a:cxn ang="0">
                  <a:pos x="92" y="86"/>
                </a:cxn>
                <a:cxn ang="0">
                  <a:pos x="104" y="72"/>
                </a:cxn>
                <a:cxn ang="0">
                  <a:pos x="128" y="48"/>
                </a:cxn>
                <a:cxn ang="0">
                  <a:pos x="152" y="32"/>
                </a:cxn>
                <a:cxn ang="0">
                  <a:pos x="178" y="20"/>
                </a:cxn>
                <a:cxn ang="0">
                  <a:pos x="218" y="10"/>
                </a:cxn>
                <a:cxn ang="0">
                  <a:pos x="272" y="14"/>
                </a:cxn>
                <a:cxn ang="0">
                  <a:pos x="322" y="28"/>
                </a:cxn>
                <a:cxn ang="0">
                  <a:pos x="368" y="52"/>
                </a:cxn>
                <a:cxn ang="0">
                  <a:pos x="408" y="82"/>
                </a:cxn>
                <a:cxn ang="0">
                  <a:pos x="438" y="112"/>
                </a:cxn>
                <a:cxn ang="0">
                  <a:pos x="448" y="128"/>
                </a:cxn>
                <a:cxn ang="0">
                  <a:pos x="478" y="176"/>
                </a:cxn>
                <a:cxn ang="0">
                  <a:pos x="500" y="230"/>
                </a:cxn>
                <a:cxn ang="0">
                  <a:pos x="516" y="286"/>
                </a:cxn>
                <a:cxn ang="0">
                  <a:pos x="522" y="346"/>
                </a:cxn>
                <a:cxn ang="0">
                  <a:pos x="520" y="376"/>
                </a:cxn>
                <a:cxn ang="0">
                  <a:pos x="508" y="462"/>
                </a:cxn>
                <a:cxn ang="0">
                  <a:pos x="500" y="520"/>
                </a:cxn>
                <a:cxn ang="0">
                  <a:pos x="504" y="580"/>
                </a:cxn>
                <a:cxn ang="0">
                  <a:pos x="508" y="608"/>
                </a:cxn>
                <a:cxn ang="0">
                  <a:pos x="524" y="660"/>
                </a:cxn>
                <a:cxn ang="0">
                  <a:pos x="544" y="710"/>
                </a:cxn>
                <a:cxn ang="0">
                  <a:pos x="582" y="782"/>
                </a:cxn>
                <a:cxn ang="0">
                  <a:pos x="594" y="802"/>
                </a:cxn>
                <a:cxn ang="0">
                  <a:pos x="614" y="802"/>
                </a:cxn>
                <a:cxn ang="0">
                  <a:pos x="560" y="710"/>
                </a:cxn>
                <a:cxn ang="0">
                  <a:pos x="546" y="676"/>
                </a:cxn>
                <a:cxn ang="0">
                  <a:pos x="524" y="608"/>
                </a:cxn>
                <a:cxn ang="0">
                  <a:pos x="516" y="572"/>
                </a:cxn>
              </a:cxnLst>
              <a:rect l="0" t="0" r="r" b="b"/>
              <a:pathLst>
                <a:path w="614" h="802">
                  <a:moveTo>
                    <a:pt x="516" y="572"/>
                  </a:moveTo>
                  <a:lnTo>
                    <a:pt x="516" y="572"/>
                  </a:lnTo>
                  <a:lnTo>
                    <a:pt x="514" y="536"/>
                  </a:lnTo>
                  <a:lnTo>
                    <a:pt x="516" y="500"/>
                  </a:lnTo>
                  <a:lnTo>
                    <a:pt x="520" y="464"/>
                  </a:lnTo>
                  <a:lnTo>
                    <a:pt x="524" y="428"/>
                  </a:lnTo>
                  <a:lnTo>
                    <a:pt x="524" y="428"/>
                  </a:lnTo>
                  <a:lnTo>
                    <a:pt x="528" y="394"/>
                  </a:lnTo>
                  <a:lnTo>
                    <a:pt x="530" y="358"/>
                  </a:lnTo>
                  <a:lnTo>
                    <a:pt x="528" y="324"/>
                  </a:lnTo>
                  <a:lnTo>
                    <a:pt x="526" y="288"/>
                  </a:lnTo>
                  <a:lnTo>
                    <a:pt x="526" y="288"/>
                  </a:lnTo>
                  <a:lnTo>
                    <a:pt x="524" y="274"/>
                  </a:lnTo>
                  <a:lnTo>
                    <a:pt x="520" y="256"/>
                  </a:lnTo>
                  <a:lnTo>
                    <a:pt x="514" y="236"/>
                  </a:lnTo>
                  <a:lnTo>
                    <a:pt x="506" y="212"/>
                  </a:lnTo>
                  <a:lnTo>
                    <a:pt x="494" y="186"/>
                  </a:lnTo>
                  <a:lnTo>
                    <a:pt x="480" y="160"/>
                  </a:lnTo>
                  <a:lnTo>
                    <a:pt x="464" y="134"/>
                  </a:lnTo>
                  <a:lnTo>
                    <a:pt x="446" y="108"/>
                  </a:lnTo>
                  <a:lnTo>
                    <a:pt x="424" y="84"/>
                  </a:lnTo>
                  <a:lnTo>
                    <a:pt x="400" y="60"/>
                  </a:lnTo>
                  <a:lnTo>
                    <a:pt x="374" y="40"/>
                  </a:lnTo>
                  <a:lnTo>
                    <a:pt x="344" y="24"/>
                  </a:lnTo>
                  <a:lnTo>
                    <a:pt x="328" y="16"/>
                  </a:lnTo>
                  <a:lnTo>
                    <a:pt x="312" y="10"/>
                  </a:lnTo>
                  <a:lnTo>
                    <a:pt x="294" y="6"/>
                  </a:lnTo>
                  <a:lnTo>
                    <a:pt x="276" y="2"/>
                  </a:lnTo>
                  <a:lnTo>
                    <a:pt x="258" y="0"/>
                  </a:lnTo>
                  <a:lnTo>
                    <a:pt x="238" y="0"/>
                  </a:lnTo>
                  <a:lnTo>
                    <a:pt x="218" y="2"/>
                  </a:lnTo>
                  <a:lnTo>
                    <a:pt x="196" y="4"/>
                  </a:lnTo>
                  <a:lnTo>
                    <a:pt x="196" y="4"/>
                  </a:lnTo>
                  <a:lnTo>
                    <a:pt x="182" y="8"/>
                  </a:lnTo>
                  <a:lnTo>
                    <a:pt x="168" y="12"/>
                  </a:lnTo>
                  <a:lnTo>
                    <a:pt x="156" y="18"/>
                  </a:lnTo>
                  <a:lnTo>
                    <a:pt x="144" y="24"/>
                  </a:lnTo>
                  <a:lnTo>
                    <a:pt x="120" y="40"/>
                  </a:lnTo>
                  <a:lnTo>
                    <a:pt x="100" y="60"/>
                  </a:lnTo>
                  <a:lnTo>
                    <a:pt x="80" y="82"/>
                  </a:lnTo>
                  <a:lnTo>
                    <a:pt x="64" y="106"/>
                  </a:lnTo>
                  <a:lnTo>
                    <a:pt x="48" y="132"/>
                  </a:lnTo>
                  <a:lnTo>
                    <a:pt x="34" y="158"/>
                  </a:lnTo>
                  <a:lnTo>
                    <a:pt x="34" y="158"/>
                  </a:lnTo>
                  <a:lnTo>
                    <a:pt x="20" y="190"/>
                  </a:lnTo>
                  <a:lnTo>
                    <a:pt x="10" y="224"/>
                  </a:lnTo>
                  <a:lnTo>
                    <a:pt x="2" y="260"/>
                  </a:lnTo>
                  <a:lnTo>
                    <a:pt x="0" y="296"/>
                  </a:lnTo>
                  <a:lnTo>
                    <a:pt x="2" y="296"/>
                  </a:lnTo>
                  <a:lnTo>
                    <a:pt x="2" y="296"/>
                  </a:lnTo>
                  <a:lnTo>
                    <a:pt x="4" y="274"/>
                  </a:lnTo>
                  <a:lnTo>
                    <a:pt x="8" y="252"/>
                  </a:lnTo>
                  <a:lnTo>
                    <a:pt x="14" y="228"/>
                  </a:lnTo>
                  <a:lnTo>
                    <a:pt x="24" y="202"/>
                  </a:lnTo>
                  <a:lnTo>
                    <a:pt x="36" y="174"/>
                  </a:lnTo>
                  <a:lnTo>
                    <a:pt x="50" y="146"/>
                  </a:lnTo>
                  <a:lnTo>
                    <a:pt x="70" y="116"/>
                  </a:lnTo>
                  <a:lnTo>
                    <a:pt x="92" y="86"/>
                  </a:lnTo>
                  <a:lnTo>
                    <a:pt x="92" y="86"/>
                  </a:lnTo>
                  <a:lnTo>
                    <a:pt x="104" y="72"/>
                  </a:lnTo>
                  <a:lnTo>
                    <a:pt x="114" y="60"/>
                  </a:lnTo>
                  <a:lnTo>
                    <a:pt x="128" y="48"/>
                  </a:lnTo>
                  <a:lnTo>
                    <a:pt x="140" y="40"/>
                  </a:lnTo>
                  <a:lnTo>
                    <a:pt x="152" y="32"/>
                  </a:lnTo>
                  <a:lnTo>
                    <a:pt x="166" y="24"/>
                  </a:lnTo>
                  <a:lnTo>
                    <a:pt x="178" y="20"/>
                  </a:lnTo>
                  <a:lnTo>
                    <a:pt x="192" y="16"/>
                  </a:lnTo>
                  <a:lnTo>
                    <a:pt x="218" y="10"/>
                  </a:lnTo>
                  <a:lnTo>
                    <a:pt x="244" y="10"/>
                  </a:lnTo>
                  <a:lnTo>
                    <a:pt x="272" y="14"/>
                  </a:lnTo>
                  <a:lnTo>
                    <a:pt x="296" y="20"/>
                  </a:lnTo>
                  <a:lnTo>
                    <a:pt x="322" y="28"/>
                  </a:lnTo>
                  <a:lnTo>
                    <a:pt x="346" y="40"/>
                  </a:lnTo>
                  <a:lnTo>
                    <a:pt x="368" y="52"/>
                  </a:lnTo>
                  <a:lnTo>
                    <a:pt x="388" y="66"/>
                  </a:lnTo>
                  <a:lnTo>
                    <a:pt x="408" y="82"/>
                  </a:lnTo>
                  <a:lnTo>
                    <a:pt x="424" y="98"/>
                  </a:lnTo>
                  <a:lnTo>
                    <a:pt x="438" y="112"/>
                  </a:lnTo>
                  <a:lnTo>
                    <a:pt x="448" y="128"/>
                  </a:lnTo>
                  <a:lnTo>
                    <a:pt x="448" y="128"/>
                  </a:lnTo>
                  <a:lnTo>
                    <a:pt x="464" y="152"/>
                  </a:lnTo>
                  <a:lnTo>
                    <a:pt x="478" y="176"/>
                  </a:lnTo>
                  <a:lnTo>
                    <a:pt x="490" y="204"/>
                  </a:lnTo>
                  <a:lnTo>
                    <a:pt x="500" y="230"/>
                  </a:lnTo>
                  <a:lnTo>
                    <a:pt x="510" y="258"/>
                  </a:lnTo>
                  <a:lnTo>
                    <a:pt x="516" y="286"/>
                  </a:lnTo>
                  <a:lnTo>
                    <a:pt x="520" y="316"/>
                  </a:lnTo>
                  <a:lnTo>
                    <a:pt x="522" y="346"/>
                  </a:lnTo>
                  <a:lnTo>
                    <a:pt x="522" y="346"/>
                  </a:lnTo>
                  <a:lnTo>
                    <a:pt x="520" y="376"/>
                  </a:lnTo>
                  <a:lnTo>
                    <a:pt x="518" y="404"/>
                  </a:lnTo>
                  <a:lnTo>
                    <a:pt x="508" y="462"/>
                  </a:lnTo>
                  <a:lnTo>
                    <a:pt x="504" y="492"/>
                  </a:lnTo>
                  <a:lnTo>
                    <a:pt x="500" y="520"/>
                  </a:lnTo>
                  <a:lnTo>
                    <a:pt x="500" y="550"/>
                  </a:lnTo>
                  <a:lnTo>
                    <a:pt x="504" y="580"/>
                  </a:lnTo>
                  <a:lnTo>
                    <a:pt x="504" y="580"/>
                  </a:lnTo>
                  <a:lnTo>
                    <a:pt x="508" y="608"/>
                  </a:lnTo>
                  <a:lnTo>
                    <a:pt x="516" y="634"/>
                  </a:lnTo>
                  <a:lnTo>
                    <a:pt x="524" y="660"/>
                  </a:lnTo>
                  <a:lnTo>
                    <a:pt x="532" y="686"/>
                  </a:lnTo>
                  <a:lnTo>
                    <a:pt x="544" y="710"/>
                  </a:lnTo>
                  <a:lnTo>
                    <a:pt x="556" y="734"/>
                  </a:lnTo>
                  <a:lnTo>
                    <a:pt x="582" y="782"/>
                  </a:lnTo>
                  <a:lnTo>
                    <a:pt x="582" y="782"/>
                  </a:lnTo>
                  <a:lnTo>
                    <a:pt x="594" y="802"/>
                  </a:lnTo>
                  <a:lnTo>
                    <a:pt x="614" y="802"/>
                  </a:lnTo>
                  <a:lnTo>
                    <a:pt x="614" y="802"/>
                  </a:lnTo>
                  <a:lnTo>
                    <a:pt x="586" y="756"/>
                  </a:lnTo>
                  <a:lnTo>
                    <a:pt x="560" y="710"/>
                  </a:lnTo>
                  <a:lnTo>
                    <a:pt x="560" y="710"/>
                  </a:lnTo>
                  <a:lnTo>
                    <a:pt x="546" y="676"/>
                  </a:lnTo>
                  <a:lnTo>
                    <a:pt x="532" y="644"/>
                  </a:lnTo>
                  <a:lnTo>
                    <a:pt x="524" y="608"/>
                  </a:lnTo>
                  <a:lnTo>
                    <a:pt x="516" y="572"/>
                  </a:lnTo>
                  <a:lnTo>
                    <a:pt x="516" y="57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90"/>
            <p:cNvSpPr>
              <a:spLocks/>
            </p:cNvSpPr>
            <p:nvPr/>
          </p:nvSpPr>
          <p:spPr bwMode="auto">
            <a:xfrm>
              <a:off x="1556084" y="4011"/>
              <a:ext cx="2614863" cy="1684421"/>
            </a:xfrm>
            <a:custGeom>
              <a:avLst/>
              <a:gdLst/>
              <a:ahLst/>
              <a:cxnLst>
                <a:cxn ang="0">
                  <a:pos x="16" y="0"/>
                </a:cxn>
                <a:cxn ang="0">
                  <a:pos x="4" y="28"/>
                </a:cxn>
                <a:cxn ang="0">
                  <a:pos x="0" y="58"/>
                </a:cxn>
                <a:cxn ang="0">
                  <a:pos x="4" y="84"/>
                </a:cxn>
                <a:cxn ang="0">
                  <a:pos x="12" y="110"/>
                </a:cxn>
                <a:cxn ang="0">
                  <a:pos x="26" y="134"/>
                </a:cxn>
                <a:cxn ang="0">
                  <a:pos x="44" y="154"/>
                </a:cxn>
                <a:cxn ang="0">
                  <a:pos x="66" y="168"/>
                </a:cxn>
                <a:cxn ang="0">
                  <a:pos x="90" y="180"/>
                </a:cxn>
                <a:cxn ang="0">
                  <a:pos x="112" y="184"/>
                </a:cxn>
                <a:cxn ang="0">
                  <a:pos x="154" y="184"/>
                </a:cxn>
                <a:cxn ang="0">
                  <a:pos x="176" y="182"/>
                </a:cxn>
                <a:cxn ang="0">
                  <a:pos x="240" y="174"/>
                </a:cxn>
                <a:cxn ang="0">
                  <a:pos x="274" y="176"/>
                </a:cxn>
                <a:cxn ang="0">
                  <a:pos x="298" y="186"/>
                </a:cxn>
                <a:cxn ang="0">
                  <a:pos x="310" y="200"/>
                </a:cxn>
                <a:cxn ang="0">
                  <a:pos x="318" y="210"/>
                </a:cxn>
                <a:cxn ang="0">
                  <a:pos x="322" y="208"/>
                </a:cxn>
                <a:cxn ang="0">
                  <a:pos x="326" y="204"/>
                </a:cxn>
                <a:cxn ang="0">
                  <a:pos x="300" y="180"/>
                </a:cxn>
                <a:cxn ang="0">
                  <a:pos x="290" y="174"/>
                </a:cxn>
                <a:cxn ang="0">
                  <a:pos x="266" y="166"/>
                </a:cxn>
                <a:cxn ang="0">
                  <a:pos x="256" y="166"/>
                </a:cxn>
                <a:cxn ang="0">
                  <a:pos x="198" y="172"/>
                </a:cxn>
                <a:cxn ang="0">
                  <a:pos x="144" y="178"/>
                </a:cxn>
                <a:cxn ang="0">
                  <a:pos x="108" y="174"/>
                </a:cxn>
                <a:cxn ang="0">
                  <a:pos x="74" y="162"/>
                </a:cxn>
                <a:cxn ang="0">
                  <a:pos x="44" y="140"/>
                </a:cxn>
                <a:cxn ang="0">
                  <a:pos x="20" y="112"/>
                </a:cxn>
                <a:cxn ang="0">
                  <a:pos x="14" y="102"/>
                </a:cxn>
                <a:cxn ang="0">
                  <a:pos x="4" y="74"/>
                </a:cxn>
                <a:cxn ang="0">
                  <a:pos x="6" y="36"/>
                </a:cxn>
                <a:cxn ang="0">
                  <a:pos x="12" y="10"/>
                </a:cxn>
                <a:cxn ang="0">
                  <a:pos x="16" y="0"/>
                </a:cxn>
              </a:cxnLst>
              <a:rect l="0" t="0" r="r" b="b"/>
              <a:pathLst>
                <a:path w="326" h="210">
                  <a:moveTo>
                    <a:pt x="16" y="0"/>
                  </a:moveTo>
                  <a:lnTo>
                    <a:pt x="16" y="0"/>
                  </a:lnTo>
                  <a:lnTo>
                    <a:pt x="10" y="14"/>
                  </a:lnTo>
                  <a:lnTo>
                    <a:pt x="4" y="28"/>
                  </a:lnTo>
                  <a:lnTo>
                    <a:pt x="2" y="42"/>
                  </a:lnTo>
                  <a:lnTo>
                    <a:pt x="0" y="58"/>
                  </a:lnTo>
                  <a:lnTo>
                    <a:pt x="0" y="72"/>
                  </a:lnTo>
                  <a:lnTo>
                    <a:pt x="4" y="84"/>
                  </a:lnTo>
                  <a:lnTo>
                    <a:pt x="6" y="98"/>
                  </a:lnTo>
                  <a:lnTo>
                    <a:pt x="12" y="110"/>
                  </a:lnTo>
                  <a:lnTo>
                    <a:pt x="18" y="122"/>
                  </a:lnTo>
                  <a:lnTo>
                    <a:pt x="26" y="134"/>
                  </a:lnTo>
                  <a:lnTo>
                    <a:pt x="34" y="144"/>
                  </a:lnTo>
                  <a:lnTo>
                    <a:pt x="44" y="154"/>
                  </a:lnTo>
                  <a:lnTo>
                    <a:pt x="54" y="162"/>
                  </a:lnTo>
                  <a:lnTo>
                    <a:pt x="66" y="168"/>
                  </a:lnTo>
                  <a:lnTo>
                    <a:pt x="78" y="174"/>
                  </a:lnTo>
                  <a:lnTo>
                    <a:pt x="90" y="180"/>
                  </a:lnTo>
                  <a:lnTo>
                    <a:pt x="90" y="180"/>
                  </a:lnTo>
                  <a:lnTo>
                    <a:pt x="112" y="184"/>
                  </a:lnTo>
                  <a:lnTo>
                    <a:pt x="132" y="186"/>
                  </a:lnTo>
                  <a:lnTo>
                    <a:pt x="154" y="184"/>
                  </a:lnTo>
                  <a:lnTo>
                    <a:pt x="176" y="182"/>
                  </a:lnTo>
                  <a:lnTo>
                    <a:pt x="176" y="182"/>
                  </a:lnTo>
                  <a:lnTo>
                    <a:pt x="240" y="174"/>
                  </a:lnTo>
                  <a:lnTo>
                    <a:pt x="240" y="174"/>
                  </a:lnTo>
                  <a:lnTo>
                    <a:pt x="258" y="174"/>
                  </a:lnTo>
                  <a:lnTo>
                    <a:pt x="274" y="176"/>
                  </a:lnTo>
                  <a:lnTo>
                    <a:pt x="288" y="180"/>
                  </a:lnTo>
                  <a:lnTo>
                    <a:pt x="298" y="186"/>
                  </a:lnTo>
                  <a:lnTo>
                    <a:pt x="304" y="194"/>
                  </a:lnTo>
                  <a:lnTo>
                    <a:pt x="310" y="200"/>
                  </a:lnTo>
                  <a:lnTo>
                    <a:pt x="318" y="210"/>
                  </a:lnTo>
                  <a:lnTo>
                    <a:pt x="318" y="210"/>
                  </a:lnTo>
                  <a:lnTo>
                    <a:pt x="320" y="210"/>
                  </a:lnTo>
                  <a:lnTo>
                    <a:pt x="322" y="208"/>
                  </a:lnTo>
                  <a:lnTo>
                    <a:pt x="326" y="204"/>
                  </a:lnTo>
                  <a:lnTo>
                    <a:pt x="326" y="204"/>
                  </a:lnTo>
                  <a:lnTo>
                    <a:pt x="310" y="188"/>
                  </a:lnTo>
                  <a:lnTo>
                    <a:pt x="300" y="180"/>
                  </a:lnTo>
                  <a:lnTo>
                    <a:pt x="290" y="174"/>
                  </a:lnTo>
                  <a:lnTo>
                    <a:pt x="290" y="174"/>
                  </a:lnTo>
                  <a:lnTo>
                    <a:pt x="274" y="168"/>
                  </a:lnTo>
                  <a:lnTo>
                    <a:pt x="266" y="166"/>
                  </a:lnTo>
                  <a:lnTo>
                    <a:pt x="256" y="166"/>
                  </a:lnTo>
                  <a:lnTo>
                    <a:pt x="256" y="166"/>
                  </a:lnTo>
                  <a:lnTo>
                    <a:pt x="226" y="168"/>
                  </a:lnTo>
                  <a:lnTo>
                    <a:pt x="198" y="172"/>
                  </a:lnTo>
                  <a:lnTo>
                    <a:pt x="144" y="178"/>
                  </a:lnTo>
                  <a:lnTo>
                    <a:pt x="144" y="178"/>
                  </a:lnTo>
                  <a:lnTo>
                    <a:pt x="126" y="178"/>
                  </a:lnTo>
                  <a:lnTo>
                    <a:pt x="108" y="174"/>
                  </a:lnTo>
                  <a:lnTo>
                    <a:pt x="90" y="170"/>
                  </a:lnTo>
                  <a:lnTo>
                    <a:pt x="74" y="162"/>
                  </a:lnTo>
                  <a:lnTo>
                    <a:pt x="58" y="152"/>
                  </a:lnTo>
                  <a:lnTo>
                    <a:pt x="44" y="140"/>
                  </a:lnTo>
                  <a:lnTo>
                    <a:pt x="30" y="128"/>
                  </a:lnTo>
                  <a:lnTo>
                    <a:pt x="20" y="112"/>
                  </a:lnTo>
                  <a:lnTo>
                    <a:pt x="20" y="112"/>
                  </a:lnTo>
                  <a:lnTo>
                    <a:pt x="14" y="102"/>
                  </a:lnTo>
                  <a:lnTo>
                    <a:pt x="10" y="92"/>
                  </a:lnTo>
                  <a:lnTo>
                    <a:pt x="4" y="74"/>
                  </a:lnTo>
                  <a:lnTo>
                    <a:pt x="4" y="54"/>
                  </a:lnTo>
                  <a:lnTo>
                    <a:pt x="6" y="36"/>
                  </a:lnTo>
                  <a:lnTo>
                    <a:pt x="8" y="22"/>
                  </a:lnTo>
                  <a:lnTo>
                    <a:pt x="12" y="1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91"/>
            <p:cNvSpPr>
              <a:spLocks/>
            </p:cNvSpPr>
            <p:nvPr/>
          </p:nvSpPr>
          <p:spPr bwMode="auto">
            <a:xfrm>
              <a:off x="1171074" y="1704474"/>
              <a:ext cx="2646947" cy="1732547"/>
            </a:xfrm>
            <a:custGeom>
              <a:avLst/>
              <a:gdLst/>
              <a:ahLst/>
              <a:cxnLst>
                <a:cxn ang="0">
                  <a:pos x="312" y="12"/>
                </a:cxn>
                <a:cxn ang="0">
                  <a:pos x="266" y="0"/>
                </a:cxn>
                <a:cxn ang="0">
                  <a:pos x="232" y="6"/>
                </a:cxn>
                <a:cxn ang="0">
                  <a:pos x="196" y="32"/>
                </a:cxn>
                <a:cxn ang="0">
                  <a:pos x="178" y="58"/>
                </a:cxn>
                <a:cxn ang="0">
                  <a:pos x="160" y="130"/>
                </a:cxn>
                <a:cxn ang="0">
                  <a:pos x="150" y="158"/>
                </a:cxn>
                <a:cxn ang="0">
                  <a:pos x="118" y="192"/>
                </a:cxn>
                <a:cxn ang="0">
                  <a:pos x="72" y="208"/>
                </a:cxn>
                <a:cxn ang="0">
                  <a:pos x="44" y="208"/>
                </a:cxn>
                <a:cxn ang="0">
                  <a:pos x="12" y="182"/>
                </a:cxn>
                <a:cxn ang="0">
                  <a:pos x="8" y="140"/>
                </a:cxn>
                <a:cxn ang="0">
                  <a:pos x="16" y="110"/>
                </a:cxn>
                <a:cxn ang="0">
                  <a:pos x="46" y="80"/>
                </a:cxn>
                <a:cxn ang="0">
                  <a:pos x="68" y="80"/>
                </a:cxn>
                <a:cxn ang="0">
                  <a:pos x="86" y="104"/>
                </a:cxn>
                <a:cxn ang="0">
                  <a:pos x="84" y="114"/>
                </a:cxn>
                <a:cxn ang="0">
                  <a:pos x="76" y="124"/>
                </a:cxn>
                <a:cxn ang="0">
                  <a:pos x="56" y="128"/>
                </a:cxn>
                <a:cxn ang="0">
                  <a:pos x="42" y="122"/>
                </a:cxn>
                <a:cxn ang="0">
                  <a:pos x="68" y="134"/>
                </a:cxn>
                <a:cxn ang="0">
                  <a:pos x="86" y="122"/>
                </a:cxn>
                <a:cxn ang="0">
                  <a:pos x="92" y="106"/>
                </a:cxn>
                <a:cxn ang="0">
                  <a:pos x="84" y="88"/>
                </a:cxn>
                <a:cxn ang="0">
                  <a:pos x="66" y="76"/>
                </a:cxn>
                <a:cxn ang="0">
                  <a:pos x="52" y="74"/>
                </a:cxn>
                <a:cxn ang="0">
                  <a:pos x="22" y="90"/>
                </a:cxn>
                <a:cxn ang="0">
                  <a:pos x="2" y="130"/>
                </a:cxn>
                <a:cxn ang="0">
                  <a:pos x="0" y="158"/>
                </a:cxn>
                <a:cxn ang="0">
                  <a:pos x="6" y="184"/>
                </a:cxn>
                <a:cxn ang="0">
                  <a:pos x="34" y="208"/>
                </a:cxn>
                <a:cxn ang="0">
                  <a:pos x="82" y="214"/>
                </a:cxn>
                <a:cxn ang="0">
                  <a:pos x="112" y="206"/>
                </a:cxn>
                <a:cxn ang="0">
                  <a:pos x="146" y="178"/>
                </a:cxn>
                <a:cxn ang="0">
                  <a:pos x="168" y="138"/>
                </a:cxn>
                <a:cxn ang="0">
                  <a:pos x="178" y="90"/>
                </a:cxn>
                <a:cxn ang="0">
                  <a:pos x="188" y="58"/>
                </a:cxn>
                <a:cxn ang="0">
                  <a:pos x="214" y="26"/>
                </a:cxn>
                <a:cxn ang="0">
                  <a:pos x="242" y="14"/>
                </a:cxn>
                <a:cxn ang="0">
                  <a:pos x="280" y="14"/>
                </a:cxn>
                <a:cxn ang="0">
                  <a:pos x="320" y="30"/>
                </a:cxn>
                <a:cxn ang="0">
                  <a:pos x="326" y="28"/>
                </a:cxn>
              </a:cxnLst>
              <a:rect l="0" t="0" r="r" b="b"/>
              <a:pathLst>
                <a:path w="330" h="216">
                  <a:moveTo>
                    <a:pt x="330" y="24"/>
                  </a:moveTo>
                  <a:lnTo>
                    <a:pt x="330" y="24"/>
                  </a:lnTo>
                  <a:lnTo>
                    <a:pt x="312" y="12"/>
                  </a:lnTo>
                  <a:lnTo>
                    <a:pt x="296" y="6"/>
                  </a:lnTo>
                  <a:lnTo>
                    <a:pt x="276" y="2"/>
                  </a:lnTo>
                  <a:lnTo>
                    <a:pt x="266" y="0"/>
                  </a:lnTo>
                  <a:lnTo>
                    <a:pt x="254" y="0"/>
                  </a:lnTo>
                  <a:lnTo>
                    <a:pt x="244" y="2"/>
                  </a:lnTo>
                  <a:lnTo>
                    <a:pt x="232" y="6"/>
                  </a:lnTo>
                  <a:lnTo>
                    <a:pt x="220" y="12"/>
                  </a:lnTo>
                  <a:lnTo>
                    <a:pt x="208" y="22"/>
                  </a:lnTo>
                  <a:lnTo>
                    <a:pt x="196" y="32"/>
                  </a:lnTo>
                  <a:lnTo>
                    <a:pt x="184" y="48"/>
                  </a:lnTo>
                  <a:lnTo>
                    <a:pt x="184" y="48"/>
                  </a:lnTo>
                  <a:lnTo>
                    <a:pt x="178" y="58"/>
                  </a:lnTo>
                  <a:lnTo>
                    <a:pt x="172" y="70"/>
                  </a:lnTo>
                  <a:lnTo>
                    <a:pt x="166" y="100"/>
                  </a:lnTo>
                  <a:lnTo>
                    <a:pt x="160" y="130"/>
                  </a:lnTo>
                  <a:lnTo>
                    <a:pt x="156" y="144"/>
                  </a:lnTo>
                  <a:lnTo>
                    <a:pt x="150" y="158"/>
                  </a:lnTo>
                  <a:lnTo>
                    <a:pt x="150" y="158"/>
                  </a:lnTo>
                  <a:lnTo>
                    <a:pt x="142" y="170"/>
                  </a:lnTo>
                  <a:lnTo>
                    <a:pt x="132" y="182"/>
                  </a:lnTo>
                  <a:lnTo>
                    <a:pt x="118" y="192"/>
                  </a:lnTo>
                  <a:lnTo>
                    <a:pt x="104" y="200"/>
                  </a:lnTo>
                  <a:lnTo>
                    <a:pt x="88" y="206"/>
                  </a:lnTo>
                  <a:lnTo>
                    <a:pt x="72" y="208"/>
                  </a:lnTo>
                  <a:lnTo>
                    <a:pt x="58" y="210"/>
                  </a:lnTo>
                  <a:lnTo>
                    <a:pt x="44" y="208"/>
                  </a:lnTo>
                  <a:lnTo>
                    <a:pt x="44" y="208"/>
                  </a:lnTo>
                  <a:lnTo>
                    <a:pt x="30" y="202"/>
                  </a:lnTo>
                  <a:lnTo>
                    <a:pt x="20" y="192"/>
                  </a:lnTo>
                  <a:lnTo>
                    <a:pt x="12" y="182"/>
                  </a:lnTo>
                  <a:lnTo>
                    <a:pt x="8" y="168"/>
                  </a:lnTo>
                  <a:lnTo>
                    <a:pt x="6" y="154"/>
                  </a:lnTo>
                  <a:lnTo>
                    <a:pt x="8" y="140"/>
                  </a:lnTo>
                  <a:lnTo>
                    <a:pt x="12" y="124"/>
                  </a:lnTo>
                  <a:lnTo>
                    <a:pt x="16" y="110"/>
                  </a:lnTo>
                  <a:lnTo>
                    <a:pt x="16" y="110"/>
                  </a:lnTo>
                  <a:lnTo>
                    <a:pt x="24" y="96"/>
                  </a:lnTo>
                  <a:lnTo>
                    <a:pt x="36" y="86"/>
                  </a:lnTo>
                  <a:lnTo>
                    <a:pt x="46" y="80"/>
                  </a:lnTo>
                  <a:lnTo>
                    <a:pt x="56" y="78"/>
                  </a:lnTo>
                  <a:lnTo>
                    <a:pt x="56" y="78"/>
                  </a:lnTo>
                  <a:lnTo>
                    <a:pt x="68" y="80"/>
                  </a:lnTo>
                  <a:lnTo>
                    <a:pt x="76" y="84"/>
                  </a:lnTo>
                  <a:lnTo>
                    <a:pt x="82" y="94"/>
                  </a:lnTo>
                  <a:lnTo>
                    <a:pt x="86" y="104"/>
                  </a:lnTo>
                  <a:lnTo>
                    <a:pt x="86" y="104"/>
                  </a:lnTo>
                  <a:lnTo>
                    <a:pt x="86" y="108"/>
                  </a:lnTo>
                  <a:lnTo>
                    <a:pt x="84" y="114"/>
                  </a:lnTo>
                  <a:lnTo>
                    <a:pt x="80" y="120"/>
                  </a:lnTo>
                  <a:lnTo>
                    <a:pt x="76" y="124"/>
                  </a:lnTo>
                  <a:lnTo>
                    <a:pt x="76" y="124"/>
                  </a:lnTo>
                  <a:lnTo>
                    <a:pt x="72" y="128"/>
                  </a:lnTo>
                  <a:lnTo>
                    <a:pt x="68" y="128"/>
                  </a:lnTo>
                  <a:lnTo>
                    <a:pt x="56" y="128"/>
                  </a:lnTo>
                  <a:lnTo>
                    <a:pt x="46" y="124"/>
                  </a:lnTo>
                  <a:lnTo>
                    <a:pt x="42" y="122"/>
                  </a:lnTo>
                  <a:lnTo>
                    <a:pt x="42" y="122"/>
                  </a:lnTo>
                  <a:lnTo>
                    <a:pt x="54" y="130"/>
                  </a:lnTo>
                  <a:lnTo>
                    <a:pt x="62" y="132"/>
                  </a:lnTo>
                  <a:lnTo>
                    <a:pt x="68" y="134"/>
                  </a:lnTo>
                  <a:lnTo>
                    <a:pt x="74" y="132"/>
                  </a:lnTo>
                  <a:lnTo>
                    <a:pt x="80" y="128"/>
                  </a:lnTo>
                  <a:lnTo>
                    <a:pt x="86" y="122"/>
                  </a:lnTo>
                  <a:lnTo>
                    <a:pt x="90" y="114"/>
                  </a:lnTo>
                  <a:lnTo>
                    <a:pt x="90" y="114"/>
                  </a:lnTo>
                  <a:lnTo>
                    <a:pt x="92" y="106"/>
                  </a:lnTo>
                  <a:lnTo>
                    <a:pt x="92" y="100"/>
                  </a:lnTo>
                  <a:lnTo>
                    <a:pt x="90" y="92"/>
                  </a:lnTo>
                  <a:lnTo>
                    <a:pt x="84" y="88"/>
                  </a:lnTo>
                  <a:lnTo>
                    <a:pt x="78" y="82"/>
                  </a:lnTo>
                  <a:lnTo>
                    <a:pt x="72" y="78"/>
                  </a:lnTo>
                  <a:lnTo>
                    <a:pt x="66" y="76"/>
                  </a:lnTo>
                  <a:lnTo>
                    <a:pt x="58" y="74"/>
                  </a:lnTo>
                  <a:lnTo>
                    <a:pt x="58" y="74"/>
                  </a:lnTo>
                  <a:lnTo>
                    <a:pt x="52" y="74"/>
                  </a:lnTo>
                  <a:lnTo>
                    <a:pt x="46" y="76"/>
                  </a:lnTo>
                  <a:lnTo>
                    <a:pt x="34" y="82"/>
                  </a:lnTo>
                  <a:lnTo>
                    <a:pt x="22" y="90"/>
                  </a:lnTo>
                  <a:lnTo>
                    <a:pt x="14" y="102"/>
                  </a:lnTo>
                  <a:lnTo>
                    <a:pt x="8" y="116"/>
                  </a:lnTo>
                  <a:lnTo>
                    <a:pt x="2" y="130"/>
                  </a:lnTo>
                  <a:lnTo>
                    <a:pt x="0" y="144"/>
                  </a:lnTo>
                  <a:lnTo>
                    <a:pt x="0" y="158"/>
                  </a:lnTo>
                  <a:lnTo>
                    <a:pt x="0" y="158"/>
                  </a:lnTo>
                  <a:lnTo>
                    <a:pt x="0" y="168"/>
                  </a:lnTo>
                  <a:lnTo>
                    <a:pt x="2" y="176"/>
                  </a:lnTo>
                  <a:lnTo>
                    <a:pt x="6" y="184"/>
                  </a:lnTo>
                  <a:lnTo>
                    <a:pt x="10" y="190"/>
                  </a:lnTo>
                  <a:lnTo>
                    <a:pt x="20" y="202"/>
                  </a:lnTo>
                  <a:lnTo>
                    <a:pt x="34" y="208"/>
                  </a:lnTo>
                  <a:lnTo>
                    <a:pt x="50" y="214"/>
                  </a:lnTo>
                  <a:lnTo>
                    <a:pt x="66" y="216"/>
                  </a:lnTo>
                  <a:lnTo>
                    <a:pt x="82" y="214"/>
                  </a:lnTo>
                  <a:lnTo>
                    <a:pt x="98" y="212"/>
                  </a:lnTo>
                  <a:lnTo>
                    <a:pt x="98" y="212"/>
                  </a:lnTo>
                  <a:lnTo>
                    <a:pt x="112" y="206"/>
                  </a:lnTo>
                  <a:lnTo>
                    <a:pt x="124" y="198"/>
                  </a:lnTo>
                  <a:lnTo>
                    <a:pt x="136" y="188"/>
                  </a:lnTo>
                  <a:lnTo>
                    <a:pt x="146" y="178"/>
                  </a:lnTo>
                  <a:lnTo>
                    <a:pt x="156" y="166"/>
                  </a:lnTo>
                  <a:lnTo>
                    <a:pt x="162" y="152"/>
                  </a:lnTo>
                  <a:lnTo>
                    <a:pt x="168" y="138"/>
                  </a:lnTo>
                  <a:lnTo>
                    <a:pt x="172" y="124"/>
                  </a:lnTo>
                  <a:lnTo>
                    <a:pt x="172" y="124"/>
                  </a:lnTo>
                  <a:lnTo>
                    <a:pt x="178" y="90"/>
                  </a:lnTo>
                  <a:lnTo>
                    <a:pt x="182" y="74"/>
                  </a:lnTo>
                  <a:lnTo>
                    <a:pt x="188" y="58"/>
                  </a:lnTo>
                  <a:lnTo>
                    <a:pt x="188" y="58"/>
                  </a:lnTo>
                  <a:lnTo>
                    <a:pt x="196" y="46"/>
                  </a:lnTo>
                  <a:lnTo>
                    <a:pt x="204" y="36"/>
                  </a:lnTo>
                  <a:lnTo>
                    <a:pt x="214" y="26"/>
                  </a:lnTo>
                  <a:lnTo>
                    <a:pt x="224" y="20"/>
                  </a:lnTo>
                  <a:lnTo>
                    <a:pt x="234" y="16"/>
                  </a:lnTo>
                  <a:lnTo>
                    <a:pt x="242" y="14"/>
                  </a:lnTo>
                  <a:lnTo>
                    <a:pt x="252" y="12"/>
                  </a:lnTo>
                  <a:lnTo>
                    <a:pt x="262" y="12"/>
                  </a:lnTo>
                  <a:lnTo>
                    <a:pt x="280" y="14"/>
                  </a:lnTo>
                  <a:lnTo>
                    <a:pt x="296" y="20"/>
                  </a:lnTo>
                  <a:lnTo>
                    <a:pt x="310" y="26"/>
                  </a:lnTo>
                  <a:lnTo>
                    <a:pt x="320" y="30"/>
                  </a:lnTo>
                  <a:lnTo>
                    <a:pt x="320" y="30"/>
                  </a:lnTo>
                  <a:lnTo>
                    <a:pt x="322" y="30"/>
                  </a:lnTo>
                  <a:lnTo>
                    <a:pt x="326" y="28"/>
                  </a:lnTo>
                  <a:lnTo>
                    <a:pt x="330" y="24"/>
                  </a:lnTo>
                  <a:lnTo>
                    <a:pt x="33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Freeform 92"/>
            <p:cNvSpPr>
              <a:spLocks/>
            </p:cNvSpPr>
            <p:nvPr/>
          </p:nvSpPr>
          <p:spPr bwMode="auto">
            <a:xfrm>
              <a:off x="7684168" y="6565232"/>
              <a:ext cx="1459832" cy="1283368"/>
            </a:xfrm>
            <a:custGeom>
              <a:avLst/>
              <a:gdLst/>
              <a:ahLst/>
              <a:cxnLst>
                <a:cxn ang="0">
                  <a:pos x="76" y="34"/>
                </a:cxn>
                <a:cxn ang="0">
                  <a:pos x="76" y="34"/>
                </a:cxn>
                <a:cxn ang="0">
                  <a:pos x="92" y="30"/>
                </a:cxn>
                <a:cxn ang="0">
                  <a:pos x="106" y="28"/>
                </a:cxn>
                <a:cxn ang="0">
                  <a:pos x="138" y="24"/>
                </a:cxn>
                <a:cxn ang="0">
                  <a:pos x="138" y="24"/>
                </a:cxn>
                <a:cxn ang="0">
                  <a:pos x="160" y="20"/>
                </a:cxn>
                <a:cxn ang="0">
                  <a:pos x="172" y="16"/>
                </a:cxn>
                <a:cxn ang="0">
                  <a:pos x="182" y="10"/>
                </a:cxn>
                <a:cxn ang="0">
                  <a:pos x="182" y="0"/>
                </a:cxn>
                <a:cxn ang="0">
                  <a:pos x="182" y="0"/>
                </a:cxn>
                <a:cxn ang="0">
                  <a:pos x="172" y="6"/>
                </a:cxn>
                <a:cxn ang="0">
                  <a:pos x="172" y="6"/>
                </a:cxn>
                <a:cxn ang="0">
                  <a:pos x="158" y="10"/>
                </a:cxn>
                <a:cxn ang="0">
                  <a:pos x="146" y="14"/>
                </a:cxn>
                <a:cxn ang="0">
                  <a:pos x="118" y="16"/>
                </a:cxn>
                <a:cxn ang="0">
                  <a:pos x="92" y="20"/>
                </a:cxn>
                <a:cxn ang="0">
                  <a:pos x="78" y="22"/>
                </a:cxn>
                <a:cxn ang="0">
                  <a:pos x="66" y="26"/>
                </a:cxn>
                <a:cxn ang="0">
                  <a:pos x="66" y="26"/>
                </a:cxn>
                <a:cxn ang="0">
                  <a:pos x="52" y="34"/>
                </a:cxn>
                <a:cxn ang="0">
                  <a:pos x="38" y="44"/>
                </a:cxn>
                <a:cxn ang="0">
                  <a:pos x="26" y="54"/>
                </a:cxn>
                <a:cxn ang="0">
                  <a:pos x="16" y="68"/>
                </a:cxn>
                <a:cxn ang="0">
                  <a:pos x="6" y="84"/>
                </a:cxn>
                <a:cxn ang="0">
                  <a:pos x="2" y="102"/>
                </a:cxn>
                <a:cxn ang="0">
                  <a:pos x="0" y="122"/>
                </a:cxn>
                <a:cxn ang="0">
                  <a:pos x="2" y="144"/>
                </a:cxn>
                <a:cxn ang="0">
                  <a:pos x="2" y="144"/>
                </a:cxn>
                <a:cxn ang="0">
                  <a:pos x="4" y="150"/>
                </a:cxn>
                <a:cxn ang="0">
                  <a:pos x="6" y="152"/>
                </a:cxn>
                <a:cxn ang="0">
                  <a:pos x="8" y="156"/>
                </a:cxn>
                <a:cxn ang="0">
                  <a:pos x="10" y="160"/>
                </a:cxn>
                <a:cxn ang="0">
                  <a:pos x="26" y="160"/>
                </a:cxn>
                <a:cxn ang="0">
                  <a:pos x="26" y="160"/>
                </a:cxn>
                <a:cxn ang="0">
                  <a:pos x="24" y="148"/>
                </a:cxn>
                <a:cxn ang="0">
                  <a:pos x="22" y="132"/>
                </a:cxn>
                <a:cxn ang="0">
                  <a:pos x="20" y="112"/>
                </a:cxn>
                <a:cxn ang="0">
                  <a:pos x="22" y="94"/>
                </a:cxn>
                <a:cxn ang="0">
                  <a:pos x="28" y="76"/>
                </a:cxn>
                <a:cxn ang="0">
                  <a:pos x="32" y="66"/>
                </a:cxn>
                <a:cxn ang="0">
                  <a:pos x="38" y="58"/>
                </a:cxn>
                <a:cxn ang="0">
                  <a:pos x="46" y="50"/>
                </a:cxn>
                <a:cxn ang="0">
                  <a:pos x="54" y="44"/>
                </a:cxn>
                <a:cxn ang="0">
                  <a:pos x="64" y="38"/>
                </a:cxn>
                <a:cxn ang="0">
                  <a:pos x="76" y="34"/>
                </a:cxn>
                <a:cxn ang="0">
                  <a:pos x="76" y="34"/>
                </a:cxn>
              </a:cxnLst>
              <a:rect l="0" t="0" r="r" b="b"/>
              <a:pathLst>
                <a:path w="182" h="160">
                  <a:moveTo>
                    <a:pt x="76" y="34"/>
                  </a:moveTo>
                  <a:lnTo>
                    <a:pt x="76" y="34"/>
                  </a:lnTo>
                  <a:lnTo>
                    <a:pt x="92" y="30"/>
                  </a:lnTo>
                  <a:lnTo>
                    <a:pt x="106" y="28"/>
                  </a:lnTo>
                  <a:lnTo>
                    <a:pt x="138" y="24"/>
                  </a:lnTo>
                  <a:lnTo>
                    <a:pt x="138" y="24"/>
                  </a:lnTo>
                  <a:lnTo>
                    <a:pt x="160" y="20"/>
                  </a:lnTo>
                  <a:lnTo>
                    <a:pt x="172" y="16"/>
                  </a:lnTo>
                  <a:lnTo>
                    <a:pt x="182" y="10"/>
                  </a:lnTo>
                  <a:lnTo>
                    <a:pt x="182" y="0"/>
                  </a:lnTo>
                  <a:lnTo>
                    <a:pt x="182" y="0"/>
                  </a:lnTo>
                  <a:lnTo>
                    <a:pt x="172" y="6"/>
                  </a:lnTo>
                  <a:lnTo>
                    <a:pt x="172" y="6"/>
                  </a:lnTo>
                  <a:lnTo>
                    <a:pt x="158" y="10"/>
                  </a:lnTo>
                  <a:lnTo>
                    <a:pt x="146" y="14"/>
                  </a:lnTo>
                  <a:lnTo>
                    <a:pt x="118" y="16"/>
                  </a:lnTo>
                  <a:lnTo>
                    <a:pt x="92" y="20"/>
                  </a:lnTo>
                  <a:lnTo>
                    <a:pt x="78" y="22"/>
                  </a:lnTo>
                  <a:lnTo>
                    <a:pt x="66" y="26"/>
                  </a:lnTo>
                  <a:lnTo>
                    <a:pt x="66" y="26"/>
                  </a:lnTo>
                  <a:lnTo>
                    <a:pt x="52" y="34"/>
                  </a:lnTo>
                  <a:lnTo>
                    <a:pt x="38" y="44"/>
                  </a:lnTo>
                  <a:lnTo>
                    <a:pt x="26" y="54"/>
                  </a:lnTo>
                  <a:lnTo>
                    <a:pt x="16" y="68"/>
                  </a:lnTo>
                  <a:lnTo>
                    <a:pt x="6" y="84"/>
                  </a:lnTo>
                  <a:lnTo>
                    <a:pt x="2" y="102"/>
                  </a:lnTo>
                  <a:lnTo>
                    <a:pt x="0" y="122"/>
                  </a:lnTo>
                  <a:lnTo>
                    <a:pt x="2" y="144"/>
                  </a:lnTo>
                  <a:lnTo>
                    <a:pt x="2" y="144"/>
                  </a:lnTo>
                  <a:lnTo>
                    <a:pt x="4" y="150"/>
                  </a:lnTo>
                  <a:lnTo>
                    <a:pt x="6" y="152"/>
                  </a:lnTo>
                  <a:lnTo>
                    <a:pt x="8" y="156"/>
                  </a:lnTo>
                  <a:lnTo>
                    <a:pt x="10" y="160"/>
                  </a:lnTo>
                  <a:lnTo>
                    <a:pt x="26" y="160"/>
                  </a:lnTo>
                  <a:lnTo>
                    <a:pt x="26" y="160"/>
                  </a:lnTo>
                  <a:lnTo>
                    <a:pt x="24" y="148"/>
                  </a:lnTo>
                  <a:lnTo>
                    <a:pt x="22" y="132"/>
                  </a:lnTo>
                  <a:lnTo>
                    <a:pt x="20" y="112"/>
                  </a:lnTo>
                  <a:lnTo>
                    <a:pt x="22" y="94"/>
                  </a:lnTo>
                  <a:lnTo>
                    <a:pt x="28" y="76"/>
                  </a:lnTo>
                  <a:lnTo>
                    <a:pt x="32" y="66"/>
                  </a:lnTo>
                  <a:lnTo>
                    <a:pt x="38" y="58"/>
                  </a:lnTo>
                  <a:lnTo>
                    <a:pt x="46" y="50"/>
                  </a:lnTo>
                  <a:lnTo>
                    <a:pt x="54" y="44"/>
                  </a:lnTo>
                  <a:lnTo>
                    <a:pt x="64" y="38"/>
                  </a:lnTo>
                  <a:lnTo>
                    <a:pt x="76" y="34"/>
                  </a:lnTo>
                  <a:lnTo>
                    <a:pt x="76"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5" name="Freeform 93"/>
            <p:cNvSpPr>
              <a:spLocks/>
            </p:cNvSpPr>
            <p:nvPr/>
          </p:nvSpPr>
          <p:spPr bwMode="auto">
            <a:xfrm>
              <a:off x="8550442" y="5297905"/>
              <a:ext cx="593558" cy="737937"/>
            </a:xfrm>
            <a:custGeom>
              <a:avLst/>
              <a:gdLst/>
              <a:ahLst/>
              <a:cxnLst>
                <a:cxn ang="0">
                  <a:pos x="0" y="54"/>
                </a:cxn>
                <a:cxn ang="0">
                  <a:pos x="0" y="54"/>
                </a:cxn>
                <a:cxn ang="0">
                  <a:pos x="0" y="68"/>
                </a:cxn>
                <a:cxn ang="0">
                  <a:pos x="4" y="80"/>
                </a:cxn>
                <a:cxn ang="0">
                  <a:pos x="8" y="86"/>
                </a:cxn>
                <a:cxn ang="0">
                  <a:pos x="12" y="90"/>
                </a:cxn>
                <a:cxn ang="0">
                  <a:pos x="18" y="92"/>
                </a:cxn>
                <a:cxn ang="0">
                  <a:pos x="26" y="92"/>
                </a:cxn>
                <a:cxn ang="0">
                  <a:pos x="26" y="92"/>
                </a:cxn>
                <a:cxn ang="0">
                  <a:pos x="36" y="92"/>
                </a:cxn>
                <a:cxn ang="0">
                  <a:pos x="44" y="88"/>
                </a:cxn>
                <a:cxn ang="0">
                  <a:pos x="48" y="82"/>
                </a:cxn>
                <a:cxn ang="0">
                  <a:pos x="50" y="76"/>
                </a:cxn>
                <a:cxn ang="0">
                  <a:pos x="52" y="68"/>
                </a:cxn>
                <a:cxn ang="0">
                  <a:pos x="50" y="60"/>
                </a:cxn>
                <a:cxn ang="0">
                  <a:pos x="48" y="52"/>
                </a:cxn>
                <a:cxn ang="0">
                  <a:pos x="44" y="44"/>
                </a:cxn>
                <a:cxn ang="0">
                  <a:pos x="44" y="44"/>
                </a:cxn>
                <a:cxn ang="0">
                  <a:pos x="46" y="48"/>
                </a:cxn>
                <a:cxn ang="0">
                  <a:pos x="48" y="58"/>
                </a:cxn>
                <a:cxn ang="0">
                  <a:pos x="48" y="68"/>
                </a:cxn>
                <a:cxn ang="0">
                  <a:pos x="46" y="74"/>
                </a:cxn>
                <a:cxn ang="0">
                  <a:pos x="44" y="78"/>
                </a:cxn>
                <a:cxn ang="0">
                  <a:pos x="44" y="78"/>
                </a:cxn>
                <a:cxn ang="0">
                  <a:pos x="38" y="82"/>
                </a:cxn>
                <a:cxn ang="0">
                  <a:pos x="32" y="84"/>
                </a:cxn>
                <a:cxn ang="0">
                  <a:pos x="28" y="86"/>
                </a:cxn>
                <a:cxn ang="0">
                  <a:pos x="22" y="84"/>
                </a:cxn>
                <a:cxn ang="0">
                  <a:pos x="22" y="84"/>
                </a:cxn>
                <a:cxn ang="0">
                  <a:pos x="12" y="80"/>
                </a:cxn>
                <a:cxn ang="0">
                  <a:pos x="6" y="74"/>
                </a:cxn>
                <a:cxn ang="0">
                  <a:pos x="2" y="70"/>
                </a:cxn>
                <a:cxn ang="0">
                  <a:pos x="0" y="64"/>
                </a:cxn>
                <a:cxn ang="0">
                  <a:pos x="0" y="58"/>
                </a:cxn>
                <a:cxn ang="0">
                  <a:pos x="2" y="54"/>
                </a:cxn>
                <a:cxn ang="0">
                  <a:pos x="2" y="54"/>
                </a:cxn>
                <a:cxn ang="0">
                  <a:pos x="8" y="42"/>
                </a:cxn>
                <a:cxn ang="0">
                  <a:pos x="16" y="32"/>
                </a:cxn>
                <a:cxn ang="0">
                  <a:pos x="26" y="24"/>
                </a:cxn>
                <a:cxn ang="0">
                  <a:pos x="38" y="18"/>
                </a:cxn>
                <a:cxn ang="0">
                  <a:pos x="38" y="18"/>
                </a:cxn>
                <a:cxn ang="0">
                  <a:pos x="56" y="12"/>
                </a:cxn>
                <a:cxn ang="0">
                  <a:pos x="74" y="12"/>
                </a:cxn>
                <a:cxn ang="0">
                  <a:pos x="74" y="0"/>
                </a:cxn>
                <a:cxn ang="0">
                  <a:pos x="74" y="0"/>
                </a:cxn>
                <a:cxn ang="0">
                  <a:pos x="62" y="2"/>
                </a:cxn>
                <a:cxn ang="0">
                  <a:pos x="50" y="4"/>
                </a:cxn>
                <a:cxn ang="0">
                  <a:pos x="36" y="8"/>
                </a:cxn>
                <a:cxn ang="0">
                  <a:pos x="26" y="14"/>
                </a:cxn>
                <a:cxn ang="0">
                  <a:pos x="16" y="22"/>
                </a:cxn>
                <a:cxn ang="0">
                  <a:pos x="8" y="30"/>
                </a:cxn>
                <a:cxn ang="0">
                  <a:pos x="2" y="42"/>
                </a:cxn>
                <a:cxn ang="0">
                  <a:pos x="0" y="54"/>
                </a:cxn>
                <a:cxn ang="0">
                  <a:pos x="0" y="54"/>
                </a:cxn>
              </a:cxnLst>
              <a:rect l="0" t="0" r="r" b="b"/>
              <a:pathLst>
                <a:path w="74" h="92">
                  <a:moveTo>
                    <a:pt x="0" y="54"/>
                  </a:moveTo>
                  <a:lnTo>
                    <a:pt x="0" y="54"/>
                  </a:lnTo>
                  <a:lnTo>
                    <a:pt x="0" y="68"/>
                  </a:lnTo>
                  <a:lnTo>
                    <a:pt x="4" y="80"/>
                  </a:lnTo>
                  <a:lnTo>
                    <a:pt x="8" y="86"/>
                  </a:lnTo>
                  <a:lnTo>
                    <a:pt x="12" y="90"/>
                  </a:lnTo>
                  <a:lnTo>
                    <a:pt x="18" y="92"/>
                  </a:lnTo>
                  <a:lnTo>
                    <a:pt x="26" y="92"/>
                  </a:lnTo>
                  <a:lnTo>
                    <a:pt x="26" y="92"/>
                  </a:lnTo>
                  <a:lnTo>
                    <a:pt x="36" y="92"/>
                  </a:lnTo>
                  <a:lnTo>
                    <a:pt x="44" y="88"/>
                  </a:lnTo>
                  <a:lnTo>
                    <a:pt x="48" y="82"/>
                  </a:lnTo>
                  <a:lnTo>
                    <a:pt x="50" y="76"/>
                  </a:lnTo>
                  <a:lnTo>
                    <a:pt x="52" y="68"/>
                  </a:lnTo>
                  <a:lnTo>
                    <a:pt x="50" y="60"/>
                  </a:lnTo>
                  <a:lnTo>
                    <a:pt x="48" y="52"/>
                  </a:lnTo>
                  <a:lnTo>
                    <a:pt x="44" y="44"/>
                  </a:lnTo>
                  <a:lnTo>
                    <a:pt x="44" y="44"/>
                  </a:lnTo>
                  <a:lnTo>
                    <a:pt x="46" y="48"/>
                  </a:lnTo>
                  <a:lnTo>
                    <a:pt x="48" y="58"/>
                  </a:lnTo>
                  <a:lnTo>
                    <a:pt x="48" y="68"/>
                  </a:lnTo>
                  <a:lnTo>
                    <a:pt x="46" y="74"/>
                  </a:lnTo>
                  <a:lnTo>
                    <a:pt x="44" y="78"/>
                  </a:lnTo>
                  <a:lnTo>
                    <a:pt x="44" y="78"/>
                  </a:lnTo>
                  <a:lnTo>
                    <a:pt x="38" y="82"/>
                  </a:lnTo>
                  <a:lnTo>
                    <a:pt x="32" y="84"/>
                  </a:lnTo>
                  <a:lnTo>
                    <a:pt x="28" y="86"/>
                  </a:lnTo>
                  <a:lnTo>
                    <a:pt x="22" y="84"/>
                  </a:lnTo>
                  <a:lnTo>
                    <a:pt x="22" y="84"/>
                  </a:lnTo>
                  <a:lnTo>
                    <a:pt x="12" y="80"/>
                  </a:lnTo>
                  <a:lnTo>
                    <a:pt x="6" y="74"/>
                  </a:lnTo>
                  <a:lnTo>
                    <a:pt x="2" y="70"/>
                  </a:lnTo>
                  <a:lnTo>
                    <a:pt x="0" y="64"/>
                  </a:lnTo>
                  <a:lnTo>
                    <a:pt x="0" y="58"/>
                  </a:lnTo>
                  <a:lnTo>
                    <a:pt x="2" y="54"/>
                  </a:lnTo>
                  <a:lnTo>
                    <a:pt x="2" y="54"/>
                  </a:lnTo>
                  <a:lnTo>
                    <a:pt x="8" y="42"/>
                  </a:lnTo>
                  <a:lnTo>
                    <a:pt x="16" y="32"/>
                  </a:lnTo>
                  <a:lnTo>
                    <a:pt x="26" y="24"/>
                  </a:lnTo>
                  <a:lnTo>
                    <a:pt x="38" y="18"/>
                  </a:lnTo>
                  <a:lnTo>
                    <a:pt x="38" y="18"/>
                  </a:lnTo>
                  <a:lnTo>
                    <a:pt x="56" y="12"/>
                  </a:lnTo>
                  <a:lnTo>
                    <a:pt x="74" y="12"/>
                  </a:lnTo>
                  <a:lnTo>
                    <a:pt x="74" y="0"/>
                  </a:lnTo>
                  <a:lnTo>
                    <a:pt x="74" y="0"/>
                  </a:lnTo>
                  <a:lnTo>
                    <a:pt x="62" y="2"/>
                  </a:lnTo>
                  <a:lnTo>
                    <a:pt x="50" y="4"/>
                  </a:lnTo>
                  <a:lnTo>
                    <a:pt x="36" y="8"/>
                  </a:lnTo>
                  <a:lnTo>
                    <a:pt x="26" y="14"/>
                  </a:lnTo>
                  <a:lnTo>
                    <a:pt x="16" y="22"/>
                  </a:lnTo>
                  <a:lnTo>
                    <a:pt x="8" y="30"/>
                  </a:lnTo>
                  <a:lnTo>
                    <a:pt x="2" y="42"/>
                  </a:lnTo>
                  <a:lnTo>
                    <a:pt x="0" y="54"/>
                  </a:lnTo>
                  <a:lnTo>
                    <a:pt x="0" y="5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6" name="Freeform 94"/>
            <p:cNvSpPr>
              <a:spLocks/>
            </p:cNvSpPr>
            <p:nvPr/>
          </p:nvSpPr>
          <p:spPr bwMode="auto">
            <a:xfrm>
              <a:off x="4042611" y="2602832"/>
              <a:ext cx="3128211" cy="2213811"/>
            </a:xfrm>
            <a:custGeom>
              <a:avLst/>
              <a:gdLst/>
              <a:ahLst/>
              <a:cxnLst>
                <a:cxn ang="0">
                  <a:pos x="390" y="276"/>
                </a:cxn>
                <a:cxn ang="0">
                  <a:pos x="356" y="246"/>
                </a:cxn>
                <a:cxn ang="0">
                  <a:pos x="326" y="212"/>
                </a:cxn>
                <a:cxn ang="0">
                  <a:pos x="278" y="132"/>
                </a:cxn>
                <a:cxn ang="0">
                  <a:pos x="240" y="74"/>
                </a:cxn>
                <a:cxn ang="0">
                  <a:pos x="208" y="42"/>
                </a:cxn>
                <a:cxn ang="0">
                  <a:pos x="172" y="16"/>
                </a:cxn>
                <a:cxn ang="0">
                  <a:pos x="150" y="8"/>
                </a:cxn>
                <a:cxn ang="0">
                  <a:pos x="120" y="0"/>
                </a:cxn>
                <a:cxn ang="0">
                  <a:pos x="88" y="0"/>
                </a:cxn>
                <a:cxn ang="0">
                  <a:pos x="58" y="8"/>
                </a:cxn>
                <a:cxn ang="0">
                  <a:pos x="32" y="26"/>
                </a:cxn>
                <a:cxn ang="0">
                  <a:pos x="24" y="34"/>
                </a:cxn>
                <a:cxn ang="0">
                  <a:pos x="8" y="62"/>
                </a:cxn>
                <a:cxn ang="0">
                  <a:pos x="0" y="108"/>
                </a:cxn>
                <a:cxn ang="0">
                  <a:pos x="6" y="140"/>
                </a:cxn>
                <a:cxn ang="0">
                  <a:pos x="14" y="160"/>
                </a:cxn>
                <a:cxn ang="0">
                  <a:pos x="28" y="176"/>
                </a:cxn>
                <a:cxn ang="0">
                  <a:pos x="36" y="182"/>
                </a:cxn>
                <a:cxn ang="0">
                  <a:pos x="22" y="170"/>
                </a:cxn>
                <a:cxn ang="0">
                  <a:pos x="8" y="142"/>
                </a:cxn>
                <a:cxn ang="0">
                  <a:pos x="4" y="120"/>
                </a:cxn>
                <a:cxn ang="0">
                  <a:pos x="8" y="92"/>
                </a:cxn>
                <a:cxn ang="0">
                  <a:pos x="16" y="60"/>
                </a:cxn>
                <a:cxn ang="0">
                  <a:pos x="22" y="48"/>
                </a:cxn>
                <a:cxn ang="0">
                  <a:pos x="36" y="30"/>
                </a:cxn>
                <a:cxn ang="0">
                  <a:pos x="54" y="18"/>
                </a:cxn>
                <a:cxn ang="0">
                  <a:pos x="86" y="8"/>
                </a:cxn>
                <a:cxn ang="0">
                  <a:pos x="132" y="10"/>
                </a:cxn>
                <a:cxn ang="0">
                  <a:pos x="174" y="24"/>
                </a:cxn>
                <a:cxn ang="0">
                  <a:pos x="190" y="34"/>
                </a:cxn>
                <a:cxn ang="0">
                  <a:pos x="218" y="62"/>
                </a:cxn>
                <a:cxn ang="0">
                  <a:pos x="254" y="112"/>
                </a:cxn>
                <a:cxn ang="0">
                  <a:pos x="274" y="148"/>
                </a:cxn>
                <a:cxn ang="0">
                  <a:pos x="320" y="218"/>
                </a:cxn>
                <a:cxn ang="0">
                  <a:pos x="348" y="250"/>
                </a:cxn>
                <a:cxn ang="0">
                  <a:pos x="380" y="276"/>
                </a:cxn>
                <a:cxn ang="0">
                  <a:pos x="382" y="276"/>
                </a:cxn>
                <a:cxn ang="0">
                  <a:pos x="390" y="276"/>
                </a:cxn>
              </a:cxnLst>
              <a:rect l="0" t="0" r="r" b="b"/>
              <a:pathLst>
                <a:path w="390" h="276">
                  <a:moveTo>
                    <a:pt x="390" y="276"/>
                  </a:moveTo>
                  <a:lnTo>
                    <a:pt x="390" y="276"/>
                  </a:lnTo>
                  <a:lnTo>
                    <a:pt x="372" y="262"/>
                  </a:lnTo>
                  <a:lnTo>
                    <a:pt x="356" y="246"/>
                  </a:lnTo>
                  <a:lnTo>
                    <a:pt x="340" y="230"/>
                  </a:lnTo>
                  <a:lnTo>
                    <a:pt x="326" y="212"/>
                  </a:lnTo>
                  <a:lnTo>
                    <a:pt x="302" y="172"/>
                  </a:lnTo>
                  <a:lnTo>
                    <a:pt x="278" y="132"/>
                  </a:lnTo>
                  <a:lnTo>
                    <a:pt x="252" y="92"/>
                  </a:lnTo>
                  <a:lnTo>
                    <a:pt x="240" y="74"/>
                  </a:lnTo>
                  <a:lnTo>
                    <a:pt x="224" y="56"/>
                  </a:lnTo>
                  <a:lnTo>
                    <a:pt x="208" y="42"/>
                  </a:lnTo>
                  <a:lnTo>
                    <a:pt x="192" y="28"/>
                  </a:lnTo>
                  <a:lnTo>
                    <a:pt x="172" y="16"/>
                  </a:lnTo>
                  <a:lnTo>
                    <a:pt x="150" y="8"/>
                  </a:lnTo>
                  <a:lnTo>
                    <a:pt x="150" y="8"/>
                  </a:lnTo>
                  <a:lnTo>
                    <a:pt x="136" y="4"/>
                  </a:lnTo>
                  <a:lnTo>
                    <a:pt x="120" y="0"/>
                  </a:lnTo>
                  <a:lnTo>
                    <a:pt x="104" y="0"/>
                  </a:lnTo>
                  <a:lnTo>
                    <a:pt x="88" y="0"/>
                  </a:lnTo>
                  <a:lnTo>
                    <a:pt x="74" y="2"/>
                  </a:lnTo>
                  <a:lnTo>
                    <a:pt x="58" y="8"/>
                  </a:lnTo>
                  <a:lnTo>
                    <a:pt x="44" y="14"/>
                  </a:lnTo>
                  <a:lnTo>
                    <a:pt x="32" y="26"/>
                  </a:lnTo>
                  <a:lnTo>
                    <a:pt x="32" y="26"/>
                  </a:lnTo>
                  <a:lnTo>
                    <a:pt x="24" y="34"/>
                  </a:lnTo>
                  <a:lnTo>
                    <a:pt x="18" y="42"/>
                  </a:lnTo>
                  <a:lnTo>
                    <a:pt x="8" y="62"/>
                  </a:lnTo>
                  <a:lnTo>
                    <a:pt x="2" y="84"/>
                  </a:lnTo>
                  <a:lnTo>
                    <a:pt x="0" y="108"/>
                  </a:lnTo>
                  <a:lnTo>
                    <a:pt x="2" y="130"/>
                  </a:lnTo>
                  <a:lnTo>
                    <a:pt x="6" y="140"/>
                  </a:lnTo>
                  <a:lnTo>
                    <a:pt x="10" y="150"/>
                  </a:lnTo>
                  <a:lnTo>
                    <a:pt x="14" y="160"/>
                  </a:lnTo>
                  <a:lnTo>
                    <a:pt x="20" y="168"/>
                  </a:lnTo>
                  <a:lnTo>
                    <a:pt x="28" y="176"/>
                  </a:lnTo>
                  <a:lnTo>
                    <a:pt x="36" y="182"/>
                  </a:lnTo>
                  <a:lnTo>
                    <a:pt x="36" y="182"/>
                  </a:lnTo>
                  <a:lnTo>
                    <a:pt x="30" y="178"/>
                  </a:lnTo>
                  <a:lnTo>
                    <a:pt x="22" y="170"/>
                  </a:lnTo>
                  <a:lnTo>
                    <a:pt x="14" y="158"/>
                  </a:lnTo>
                  <a:lnTo>
                    <a:pt x="8" y="142"/>
                  </a:lnTo>
                  <a:lnTo>
                    <a:pt x="6" y="132"/>
                  </a:lnTo>
                  <a:lnTo>
                    <a:pt x="4" y="120"/>
                  </a:lnTo>
                  <a:lnTo>
                    <a:pt x="6" y="108"/>
                  </a:lnTo>
                  <a:lnTo>
                    <a:pt x="8" y="92"/>
                  </a:lnTo>
                  <a:lnTo>
                    <a:pt x="10" y="78"/>
                  </a:lnTo>
                  <a:lnTo>
                    <a:pt x="16" y="60"/>
                  </a:lnTo>
                  <a:lnTo>
                    <a:pt x="16" y="60"/>
                  </a:lnTo>
                  <a:lnTo>
                    <a:pt x="22" y="48"/>
                  </a:lnTo>
                  <a:lnTo>
                    <a:pt x="28" y="40"/>
                  </a:lnTo>
                  <a:lnTo>
                    <a:pt x="36" y="30"/>
                  </a:lnTo>
                  <a:lnTo>
                    <a:pt x="44" y="24"/>
                  </a:lnTo>
                  <a:lnTo>
                    <a:pt x="54" y="18"/>
                  </a:lnTo>
                  <a:lnTo>
                    <a:pt x="64" y="14"/>
                  </a:lnTo>
                  <a:lnTo>
                    <a:pt x="86" y="8"/>
                  </a:lnTo>
                  <a:lnTo>
                    <a:pt x="110" y="8"/>
                  </a:lnTo>
                  <a:lnTo>
                    <a:pt x="132" y="10"/>
                  </a:lnTo>
                  <a:lnTo>
                    <a:pt x="154" y="16"/>
                  </a:lnTo>
                  <a:lnTo>
                    <a:pt x="174" y="24"/>
                  </a:lnTo>
                  <a:lnTo>
                    <a:pt x="174" y="24"/>
                  </a:lnTo>
                  <a:lnTo>
                    <a:pt x="190" y="34"/>
                  </a:lnTo>
                  <a:lnTo>
                    <a:pt x="204" y="48"/>
                  </a:lnTo>
                  <a:lnTo>
                    <a:pt x="218" y="62"/>
                  </a:lnTo>
                  <a:lnTo>
                    <a:pt x="232" y="78"/>
                  </a:lnTo>
                  <a:lnTo>
                    <a:pt x="254" y="112"/>
                  </a:lnTo>
                  <a:lnTo>
                    <a:pt x="274" y="148"/>
                  </a:lnTo>
                  <a:lnTo>
                    <a:pt x="274" y="148"/>
                  </a:lnTo>
                  <a:lnTo>
                    <a:pt x="296" y="184"/>
                  </a:lnTo>
                  <a:lnTo>
                    <a:pt x="320" y="218"/>
                  </a:lnTo>
                  <a:lnTo>
                    <a:pt x="334" y="236"/>
                  </a:lnTo>
                  <a:lnTo>
                    <a:pt x="348" y="250"/>
                  </a:lnTo>
                  <a:lnTo>
                    <a:pt x="364" y="264"/>
                  </a:lnTo>
                  <a:lnTo>
                    <a:pt x="380" y="276"/>
                  </a:lnTo>
                  <a:lnTo>
                    <a:pt x="380" y="276"/>
                  </a:lnTo>
                  <a:lnTo>
                    <a:pt x="382" y="276"/>
                  </a:lnTo>
                  <a:lnTo>
                    <a:pt x="386" y="276"/>
                  </a:lnTo>
                  <a:lnTo>
                    <a:pt x="390" y="276"/>
                  </a:lnTo>
                  <a:lnTo>
                    <a:pt x="390" y="27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95"/>
            <p:cNvSpPr>
              <a:spLocks/>
            </p:cNvSpPr>
            <p:nvPr/>
          </p:nvSpPr>
          <p:spPr bwMode="auto">
            <a:xfrm>
              <a:off x="6497053" y="1399674"/>
              <a:ext cx="1171074" cy="1074821"/>
            </a:xfrm>
            <a:custGeom>
              <a:avLst/>
              <a:gdLst/>
              <a:ahLst/>
              <a:cxnLst>
                <a:cxn ang="0">
                  <a:pos x="18" y="134"/>
                </a:cxn>
                <a:cxn ang="0">
                  <a:pos x="10" y="82"/>
                </a:cxn>
                <a:cxn ang="0">
                  <a:pos x="12" y="64"/>
                </a:cxn>
                <a:cxn ang="0">
                  <a:pos x="16" y="56"/>
                </a:cxn>
                <a:cxn ang="0">
                  <a:pos x="32" y="32"/>
                </a:cxn>
                <a:cxn ang="0">
                  <a:pos x="62" y="10"/>
                </a:cxn>
                <a:cxn ang="0">
                  <a:pos x="76" y="6"/>
                </a:cxn>
                <a:cxn ang="0">
                  <a:pos x="104" y="8"/>
                </a:cxn>
                <a:cxn ang="0">
                  <a:pos x="126" y="24"/>
                </a:cxn>
                <a:cxn ang="0">
                  <a:pos x="138" y="48"/>
                </a:cxn>
                <a:cxn ang="0">
                  <a:pos x="140" y="64"/>
                </a:cxn>
                <a:cxn ang="0">
                  <a:pos x="134" y="82"/>
                </a:cxn>
                <a:cxn ang="0">
                  <a:pos x="120" y="96"/>
                </a:cxn>
                <a:cxn ang="0">
                  <a:pos x="114" y="100"/>
                </a:cxn>
                <a:cxn ang="0">
                  <a:pos x="100" y="96"/>
                </a:cxn>
                <a:cxn ang="0">
                  <a:pos x="80" y="82"/>
                </a:cxn>
                <a:cxn ang="0">
                  <a:pos x="72" y="72"/>
                </a:cxn>
                <a:cxn ang="0">
                  <a:pos x="66" y="56"/>
                </a:cxn>
                <a:cxn ang="0">
                  <a:pos x="70" y="40"/>
                </a:cxn>
                <a:cxn ang="0">
                  <a:pos x="72" y="36"/>
                </a:cxn>
                <a:cxn ang="0">
                  <a:pos x="82" y="34"/>
                </a:cxn>
                <a:cxn ang="0">
                  <a:pos x="94" y="42"/>
                </a:cxn>
                <a:cxn ang="0">
                  <a:pos x="98" y="50"/>
                </a:cxn>
                <a:cxn ang="0">
                  <a:pos x="96" y="64"/>
                </a:cxn>
                <a:cxn ang="0">
                  <a:pos x="88" y="74"/>
                </a:cxn>
                <a:cxn ang="0">
                  <a:pos x="92" y="72"/>
                </a:cxn>
                <a:cxn ang="0">
                  <a:pos x="102" y="52"/>
                </a:cxn>
                <a:cxn ang="0">
                  <a:pos x="102" y="40"/>
                </a:cxn>
                <a:cxn ang="0">
                  <a:pos x="98" y="36"/>
                </a:cxn>
                <a:cxn ang="0">
                  <a:pos x="86" y="30"/>
                </a:cxn>
                <a:cxn ang="0">
                  <a:pos x="80" y="30"/>
                </a:cxn>
                <a:cxn ang="0">
                  <a:pos x="70" y="34"/>
                </a:cxn>
                <a:cxn ang="0">
                  <a:pos x="62" y="42"/>
                </a:cxn>
                <a:cxn ang="0">
                  <a:pos x="60" y="54"/>
                </a:cxn>
                <a:cxn ang="0">
                  <a:pos x="64" y="66"/>
                </a:cxn>
                <a:cxn ang="0">
                  <a:pos x="70" y="78"/>
                </a:cxn>
                <a:cxn ang="0">
                  <a:pos x="86" y="94"/>
                </a:cxn>
                <a:cxn ang="0">
                  <a:pos x="108" y="104"/>
                </a:cxn>
                <a:cxn ang="0">
                  <a:pos x="128" y="98"/>
                </a:cxn>
                <a:cxn ang="0">
                  <a:pos x="138" y="88"/>
                </a:cxn>
                <a:cxn ang="0">
                  <a:pos x="144" y="74"/>
                </a:cxn>
                <a:cxn ang="0">
                  <a:pos x="142" y="42"/>
                </a:cxn>
                <a:cxn ang="0">
                  <a:pos x="136" y="28"/>
                </a:cxn>
                <a:cxn ang="0">
                  <a:pos x="116" y="8"/>
                </a:cxn>
                <a:cxn ang="0">
                  <a:pos x="88" y="0"/>
                </a:cxn>
                <a:cxn ang="0">
                  <a:pos x="70" y="4"/>
                </a:cxn>
                <a:cxn ang="0">
                  <a:pos x="38" y="18"/>
                </a:cxn>
                <a:cxn ang="0">
                  <a:pos x="24" y="32"/>
                </a:cxn>
                <a:cxn ang="0">
                  <a:pos x="8" y="52"/>
                </a:cxn>
                <a:cxn ang="0">
                  <a:pos x="0" y="76"/>
                </a:cxn>
                <a:cxn ang="0">
                  <a:pos x="0" y="84"/>
                </a:cxn>
                <a:cxn ang="0">
                  <a:pos x="2" y="114"/>
                </a:cxn>
                <a:cxn ang="0">
                  <a:pos x="6" y="130"/>
                </a:cxn>
                <a:cxn ang="0">
                  <a:pos x="6" y="128"/>
                </a:cxn>
                <a:cxn ang="0">
                  <a:pos x="8" y="124"/>
                </a:cxn>
                <a:cxn ang="0">
                  <a:pos x="18" y="134"/>
                </a:cxn>
              </a:cxnLst>
              <a:rect l="0" t="0" r="r" b="b"/>
              <a:pathLst>
                <a:path w="146" h="134">
                  <a:moveTo>
                    <a:pt x="18" y="134"/>
                  </a:moveTo>
                  <a:lnTo>
                    <a:pt x="18" y="134"/>
                  </a:lnTo>
                  <a:lnTo>
                    <a:pt x="12" y="100"/>
                  </a:lnTo>
                  <a:lnTo>
                    <a:pt x="10" y="82"/>
                  </a:lnTo>
                  <a:lnTo>
                    <a:pt x="10" y="74"/>
                  </a:lnTo>
                  <a:lnTo>
                    <a:pt x="12" y="64"/>
                  </a:lnTo>
                  <a:lnTo>
                    <a:pt x="12" y="64"/>
                  </a:lnTo>
                  <a:lnTo>
                    <a:pt x="16" y="56"/>
                  </a:lnTo>
                  <a:lnTo>
                    <a:pt x="20" y="48"/>
                  </a:lnTo>
                  <a:lnTo>
                    <a:pt x="32" y="32"/>
                  </a:lnTo>
                  <a:lnTo>
                    <a:pt x="46" y="20"/>
                  </a:lnTo>
                  <a:lnTo>
                    <a:pt x="62" y="10"/>
                  </a:lnTo>
                  <a:lnTo>
                    <a:pt x="62" y="10"/>
                  </a:lnTo>
                  <a:lnTo>
                    <a:pt x="76" y="6"/>
                  </a:lnTo>
                  <a:lnTo>
                    <a:pt x="90" y="6"/>
                  </a:lnTo>
                  <a:lnTo>
                    <a:pt x="104" y="8"/>
                  </a:lnTo>
                  <a:lnTo>
                    <a:pt x="116" y="14"/>
                  </a:lnTo>
                  <a:lnTo>
                    <a:pt x="126" y="24"/>
                  </a:lnTo>
                  <a:lnTo>
                    <a:pt x="134" y="34"/>
                  </a:lnTo>
                  <a:lnTo>
                    <a:pt x="138" y="48"/>
                  </a:lnTo>
                  <a:lnTo>
                    <a:pt x="140" y="64"/>
                  </a:lnTo>
                  <a:lnTo>
                    <a:pt x="140" y="64"/>
                  </a:lnTo>
                  <a:lnTo>
                    <a:pt x="138" y="72"/>
                  </a:lnTo>
                  <a:lnTo>
                    <a:pt x="134" y="82"/>
                  </a:lnTo>
                  <a:lnTo>
                    <a:pt x="128" y="90"/>
                  </a:lnTo>
                  <a:lnTo>
                    <a:pt x="120" y="96"/>
                  </a:lnTo>
                  <a:lnTo>
                    <a:pt x="120" y="96"/>
                  </a:lnTo>
                  <a:lnTo>
                    <a:pt x="114" y="100"/>
                  </a:lnTo>
                  <a:lnTo>
                    <a:pt x="106" y="98"/>
                  </a:lnTo>
                  <a:lnTo>
                    <a:pt x="100" y="96"/>
                  </a:lnTo>
                  <a:lnTo>
                    <a:pt x="92" y="92"/>
                  </a:lnTo>
                  <a:lnTo>
                    <a:pt x="80" y="82"/>
                  </a:lnTo>
                  <a:lnTo>
                    <a:pt x="72" y="72"/>
                  </a:lnTo>
                  <a:lnTo>
                    <a:pt x="72" y="72"/>
                  </a:lnTo>
                  <a:lnTo>
                    <a:pt x="68" y="64"/>
                  </a:lnTo>
                  <a:lnTo>
                    <a:pt x="66" y="56"/>
                  </a:lnTo>
                  <a:lnTo>
                    <a:pt x="66" y="48"/>
                  </a:lnTo>
                  <a:lnTo>
                    <a:pt x="70" y="40"/>
                  </a:lnTo>
                  <a:lnTo>
                    <a:pt x="70" y="40"/>
                  </a:lnTo>
                  <a:lnTo>
                    <a:pt x="72" y="36"/>
                  </a:lnTo>
                  <a:lnTo>
                    <a:pt x="76" y="34"/>
                  </a:lnTo>
                  <a:lnTo>
                    <a:pt x="82" y="34"/>
                  </a:lnTo>
                  <a:lnTo>
                    <a:pt x="86" y="36"/>
                  </a:lnTo>
                  <a:lnTo>
                    <a:pt x="94" y="42"/>
                  </a:lnTo>
                  <a:lnTo>
                    <a:pt x="98" y="50"/>
                  </a:lnTo>
                  <a:lnTo>
                    <a:pt x="98" y="50"/>
                  </a:lnTo>
                  <a:lnTo>
                    <a:pt x="98" y="56"/>
                  </a:lnTo>
                  <a:lnTo>
                    <a:pt x="96" y="64"/>
                  </a:lnTo>
                  <a:lnTo>
                    <a:pt x="92" y="70"/>
                  </a:lnTo>
                  <a:lnTo>
                    <a:pt x="88" y="74"/>
                  </a:lnTo>
                  <a:lnTo>
                    <a:pt x="88" y="74"/>
                  </a:lnTo>
                  <a:lnTo>
                    <a:pt x="92" y="72"/>
                  </a:lnTo>
                  <a:lnTo>
                    <a:pt x="98" y="64"/>
                  </a:lnTo>
                  <a:lnTo>
                    <a:pt x="102" y="52"/>
                  </a:lnTo>
                  <a:lnTo>
                    <a:pt x="102" y="46"/>
                  </a:lnTo>
                  <a:lnTo>
                    <a:pt x="102" y="40"/>
                  </a:lnTo>
                  <a:lnTo>
                    <a:pt x="102" y="40"/>
                  </a:lnTo>
                  <a:lnTo>
                    <a:pt x="98" y="36"/>
                  </a:lnTo>
                  <a:lnTo>
                    <a:pt x="92" y="32"/>
                  </a:lnTo>
                  <a:lnTo>
                    <a:pt x="86" y="30"/>
                  </a:lnTo>
                  <a:lnTo>
                    <a:pt x="80" y="30"/>
                  </a:lnTo>
                  <a:lnTo>
                    <a:pt x="80" y="30"/>
                  </a:lnTo>
                  <a:lnTo>
                    <a:pt x="74" y="30"/>
                  </a:lnTo>
                  <a:lnTo>
                    <a:pt x="70" y="34"/>
                  </a:lnTo>
                  <a:lnTo>
                    <a:pt x="66" y="38"/>
                  </a:lnTo>
                  <a:lnTo>
                    <a:pt x="62" y="42"/>
                  </a:lnTo>
                  <a:lnTo>
                    <a:pt x="60" y="48"/>
                  </a:lnTo>
                  <a:lnTo>
                    <a:pt x="60" y="54"/>
                  </a:lnTo>
                  <a:lnTo>
                    <a:pt x="60" y="60"/>
                  </a:lnTo>
                  <a:lnTo>
                    <a:pt x="64" y="66"/>
                  </a:lnTo>
                  <a:lnTo>
                    <a:pt x="64" y="66"/>
                  </a:lnTo>
                  <a:lnTo>
                    <a:pt x="70" y="78"/>
                  </a:lnTo>
                  <a:lnTo>
                    <a:pt x="78" y="86"/>
                  </a:lnTo>
                  <a:lnTo>
                    <a:pt x="86" y="94"/>
                  </a:lnTo>
                  <a:lnTo>
                    <a:pt x="96" y="100"/>
                  </a:lnTo>
                  <a:lnTo>
                    <a:pt x="108" y="104"/>
                  </a:lnTo>
                  <a:lnTo>
                    <a:pt x="118" y="102"/>
                  </a:lnTo>
                  <a:lnTo>
                    <a:pt x="128" y="98"/>
                  </a:lnTo>
                  <a:lnTo>
                    <a:pt x="138" y="88"/>
                  </a:lnTo>
                  <a:lnTo>
                    <a:pt x="138" y="88"/>
                  </a:lnTo>
                  <a:lnTo>
                    <a:pt x="142" y="82"/>
                  </a:lnTo>
                  <a:lnTo>
                    <a:pt x="144" y="74"/>
                  </a:lnTo>
                  <a:lnTo>
                    <a:pt x="146" y="58"/>
                  </a:lnTo>
                  <a:lnTo>
                    <a:pt x="142" y="42"/>
                  </a:lnTo>
                  <a:lnTo>
                    <a:pt x="136" y="28"/>
                  </a:lnTo>
                  <a:lnTo>
                    <a:pt x="136" y="28"/>
                  </a:lnTo>
                  <a:lnTo>
                    <a:pt x="128" y="16"/>
                  </a:lnTo>
                  <a:lnTo>
                    <a:pt x="116" y="8"/>
                  </a:lnTo>
                  <a:lnTo>
                    <a:pt x="102" y="2"/>
                  </a:lnTo>
                  <a:lnTo>
                    <a:pt x="88" y="0"/>
                  </a:lnTo>
                  <a:lnTo>
                    <a:pt x="88" y="0"/>
                  </a:lnTo>
                  <a:lnTo>
                    <a:pt x="70" y="4"/>
                  </a:lnTo>
                  <a:lnTo>
                    <a:pt x="54" y="10"/>
                  </a:lnTo>
                  <a:lnTo>
                    <a:pt x="38" y="18"/>
                  </a:lnTo>
                  <a:lnTo>
                    <a:pt x="24" y="32"/>
                  </a:lnTo>
                  <a:lnTo>
                    <a:pt x="24" y="32"/>
                  </a:lnTo>
                  <a:lnTo>
                    <a:pt x="14" y="40"/>
                  </a:lnTo>
                  <a:lnTo>
                    <a:pt x="8" y="52"/>
                  </a:lnTo>
                  <a:lnTo>
                    <a:pt x="4" y="64"/>
                  </a:lnTo>
                  <a:lnTo>
                    <a:pt x="0" y="76"/>
                  </a:lnTo>
                  <a:lnTo>
                    <a:pt x="0" y="76"/>
                  </a:lnTo>
                  <a:lnTo>
                    <a:pt x="0" y="84"/>
                  </a:lnTo>
                  <a:lnTo>
                    <a:pt x="0" y="94"/>
                  </a:lnTo>
                  <a:lnTo>
                    <a:pt x="2" y="114"/>
                  </a:lnTo>
                  <a:lnTo>
                    <a:pt x="6" y="128"/>
                  </a:lnTo>
                  <a:lnTo>
                    <a:pt x="6" y="130"/>
                  </a:lnTo>
                  <a:lnTo>
                    <a:pt x="6" y="128"/>
                  </a:lnTo>
                  <a:lnTo>
                    <a:pt x="6" y="128"/>
                  </a:lnTo>
                  <a:lnTo>
                    <a:pt x="6" y="124"/>
                  </a:lnTo>
                  <a:lnTo>
                    <a:pt x="8" y="124"/>
                  </a:lnTo>
                  <a:lnTo>
                    <a:pt x="12" y="126"/>
                  </a:lnTo>
                  <a:lnTo>
                    <a:pt x="18" y="134"/>
                  </a:lnTo>
                  <a:lnTo>
                    <a:pt x="18" y="1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96"/>
            <p:cNvSpPr>
              <a:spLocks/>
            </p:cNvSpPr>
            <p:nvPr/>
          </p:nvSpPr>
          <p:spPr bwMode="auto">
            <a:xfrm>
              <a:off x="5871411" y="5731042"/>
              <a:ext cx="1219200" cy="1090863"/>
            </a:xfrm>
            <a:custGeom>
              <a:avLst/>
              <a:gdLst/>
              <a:ahLst/>
              <a:cxnLst>
                <a:cxn ang="0">
                  <a:pos x="144" y="62"/>
                </a:cxn>
                <a:cxn ang="0">
                  <a:pos x="122" y="24"/>
                </a:cxn>
                <a:cxn ang="0">
                  <a:pos x="110" y="16"/>
                </a:cxn>
                <a:cxn ang="0">
                  <a:pos x="94" y="10"/>
                </a:cxn>
                <a:cxn ang="0">
                  <a:pos x="78" y="8"/>
                </a:cxn>
                <a:cxn ang="0">
                  <a:pos x="42" y="18"/>
                </a:cxn>
                <a:cxn ang="0">
                  <a:pos x="30" y="26"/>
                </a:cxn>
                <a:cxn ang="0">
                  <a:pos x="12" y="50"/>
                </a:cxn>
                <a:cxn ang="0">
                  <a:pos x="6" y="78"/>
                </a:cxn>
                <a:cxn ang="0">
                  <a:pos x="14" y="106"/>
                </a:cxn>
                <a:cxn ang="0">
                  <a:pos x="22" y="118"/>
                </a:cxn>
                <a:cxn ang="0">
                  <a:pos x="36" y="126"/>
                </a:cxn>
                <a:cxn ang="0">
                  <a:pos x="52" y="126"/>
                </a:cxn>
                <a:cxn ang="0">
                  <a:pos x="58" y="122"/>
                </a:cxn>
                <a:cxn ang="0">
                  <a:pos x="68" y="110"/>
                </a:cxn>
                <a:cxn ang="0">
                  <a:pos x="72" y="84"/>
                </a:cxn>
                <a:cxn ang="0">
                  <a:pos x="72" y="68"/>
                </a:cxn>
                <a:cxn ang="0">
                  <a:pos x="68" y="54"/>
                </a:cxn>
                <a:cxn ang="0">
                  <a:pos x="56" y="44"/>
                </a:cxn>
                <a:cxn ang="0">
                  <a:pos x="50" y="44"/>
                </a:cxn>
                <a:cxn ang="0">
                  <a:pos x="44" y="50"/>
                </a:cxn>
                <a:cxn ang="0">
                  <a:pos x="38" y="66"/>
                </a:cxn>
                <a:cxn ang="0">
                  <a:pos x="40" y="74"/>
                </a:cxn>
                <a:cxn ang="0">
                  <a:pos x="50" y="82"/>
                </a:cxn>
                <a:cxn ang="0">
                  <a:pos x="62" y="84"/>
                </a:cxn>
                <a:cxn ang="0">
                  <a:pos x="58" y="84"/>
                </a:cxn>
                <a:cxn ang="0">
                  <a:pos x="44" y="82"/>
                </a:cxn>
                <a:cxn ang="0">
                  <a:pos x="34" y="76"/>
                </a:cxn>
                <a:cxn ang="0">
                  <a:pos x="32" y="72"/>
                </a:cxn>
                <a:cxn ang="0">
                  <a:pos x="34" y="58"/>
                </a:cxn>
                <a:cxn ang="0">
                  <a:pos x="40" y="46"/>
                </a:cxn>
                <a:cxn ang="0">
                  <a:pos x="46" y="42"/>
                </a:cxn>
                <a:cxn ang="0">
                  <a:pos x="56" y="40"/>
                </a:cxn>
                <a:cxn ang="0">
                  <a:pos x="66" y="42"/>
                </a:cxn>
                <a:cxn ang="0">
                  <a:pos x="72" y="52"/>
                </a:cxn>
                <a:cxn ang="0">
                  <a:pos x="76" y="58"/>
                </a:cxn>
                <a:cxn ang="0">
                  <a:pos x="78" y="84"/>
                </a:cxn>
                <a:cxn ang="0">
                  <a:pos x="72" y="110"/>
                </a:cxn>
                <a:cxn ang="0">
                  <a:pos x="58" y="128"/>
                </a:cxn>
                <a:cxn ang="0">
                  <a:pos x="34" y="136"/>
                </a:cxn>
                <a:cxn ang="0">
                  <a:pos x="28" y="134"/>
                </a:cxn>
                <a:cxn ang="0">
                  <a:pos x="16" y="126"/>
                </a:cxn>
                <a:cxn ang="0">
                  <a:pos x="4" y="106"/>
                </a:cxn>
                <a:cxn ang="0">
                  <a:pos x="0" y="92"/>
                </a:cxn>
                <a:cxn ang="0">
                  <a:pos x="2" y="60"/>
                </a:cxn>
                <a:cxn ang="0">
                  <a:pos x="18" y="32"/>
                </a:cxn>
                <a:cxn ang="0">
                  <a:pos x="32" y="20"/>
                </a:cxn>
                <a:cxn ang="0">
                  <a:pos x="64" y="4"/>
                </a:cxn>
                <a:cxn ang="0">
                  <a:pos x="82" y="0"/>
                </a:cxn>
                <a:cxn ang="0">
                  <a:pos x="106" y="2"/>
                </a:cxn>
                <a:cxn ang="0">
                  <a:pos x="126" y="14"/>
                </a:cxn>
                <a:cxn ang="0">
                  <a:pos x="134" y="22"/>
                </a:cxn>
                <a:cxn ang="0">
                  <a:pos x="152" y="56"/>
                </a:cxn>
                <a:cxn ang="0">
                  <a:pos x="148" y="60"/>
                </a:cxn>
                <a:cxn ang="0">
                  <a:pos x="144" y="62"/>
                </a:cxn>
              </a:cxnLst>
              <a:rect l="0" t="0" r="r" b="b"/>
              <a:pathLst>
                <a:path w="152" h="136">
                  <a:moveTo>
                    <a:pt x="144" y="62"/>
                  </a:moveTo>
                  <a:lnTo>
                    <a:pt x="144" y="62"/>
                  </a:lnTo>
                  <a:lnTo>
                    <a:pt x="130" y="36"/>
                  </a:lnTo>
                  <a:lnTo>
                    <a:pt x="122" y="24"/>
                  </a:lnTo>
                  <a:lnTo>
                    <a:pt x="110" y="16"/>
                  </a:lnTo>
                  <a:lnTo>
                    <a:pt x="110" y="16"/>
                  </a:lnTo>
                  <a:lnTo>
                    <a:pt x="102" y="12"/>
                  </a:lnTo>
                  <a:lnTo>
                    <a:pt x="94" y="10"/>
                  </a:lnTo>
                  <a:lnTo>
                    <a:pt x="86" y="8"/>
                  </a:lnTo>
                  <a:lnTo>
                    <a:pt x="78" y="8"/>
                  </a:lnTo>
                  <a:lnTo>
                    <a:pt x="60" y="10"/>
                  </a:lnTo>
                  <a:lnTo>
                    <a:pt x="42" y="18"/>
                  </a:lnTo>
                  <a:lnTo>
                    <a:pt x="42" y="18"/>
                  </a:lnTo>
                  <a:lnTo>
                    <a:pt x="30" y="26"/>
                  </a:lnTo>
                  <a:lnTo>
                    <a:pt x="20" y="36"/>
                  </a:lnTo>
                  <a:lnTo>
                    <a:pt x="12" y="50"/>
                  </a:lnTo>
                  <a:lnTo>
                    <a:pt x="8" y="64"/>
                  </a:lnTo>
                  <a:lnTo>
                    <a:pt x="6" y="78"/>
                  </a:lnTo>
                  <a:lnTo>
                    <a:pt x="8" y="92"/>
                  </a:lnTo>
                  <a:lnTo>
                    <a:pt x="14" y="106"/>
                  </a:lnTo>
                  <a:lnTo>
                    <a:pt x="22" y="118"/>
                  </a:lnTo>
                  <a:lnTo>
                    <a:pt x="22" y="118"/>
                  </a:lnTo>
                  <a:lnTo>
                    <a:pt x="28" y="124"/>
                  </a:lnTo>
                  <a:lnTo>
                    <a:pt x="36" y="126"/>
                  </a:lnTo>
                  <a:lnTo>
                    <a:pt x="44" y="128"/>
                  </a:lnTo>
                  <a:lnTo>
                    <a:pt x="52" y="126"/>
                  </a:lnTo>
                  <a:lnTo>
                    <a:pt x="52" y="126"/>
                  </a:lnTo>
                  <a:lnTo>
                    <a:pt x="58" y="122"/>
                  </a:lnTo>
                  <a:lnTo>
                    <a:pt x="64" y="116"/>
                  </a:lnTo>
                  <a:lnTo>
                    <a:pt x="68" y="110"/>
                  </a:lnTo>
                  <a:lnTo>
                    <a:pt x="70" y="100"/>
                  </a:lnTo>
                  <a:lnTo>
                    <a:pt x="72" y="84"/>
                  </a:lnTo>
                  <a:lnTo>
                    <a:pt x="72" y="68"/>
                  </a:lnTo>
                  <a:lnTo>
                    <a:pt x="72" y="68"/>
                  </a:lnTo>
                  <a:lnTo>
                    <a:pt x="70" y="60"/>
                  </a:lnTo>
                  <a:lnTo>
                    <a:pt x="68" y="54"/>
                  </a:lnTo>
                  <a:lnTo>
                    <a:pt x="62" y="48"/>
                  </a:lnTo>
                  <a:lnTo>
                    <a:pt x="56" y="44"/>
                  </a:lnTo>
                  <a:lnTo>
                    <a:pt x="56" y="44"/>
                  </a:lnTo>
                  <a:lnTo>
                    <a:pt x="50" y="44"/>
                  </a:lnTo>
                  <a:lnTo>
                    <a:pt x="46" y="46"/>
                  </a:lnTo>
                  <a:lnTo>
                    <a:pt x="44" y="50"/>
                  </a:lnTo>
                  <a:lnTo>
                    <a:pt x="40" y="54"/>
                  </a:lnTo>
                  <a:lnTo>
                    <a:pt x="38" y="66"/>
                  </a:lnTo>
                  <a:lnTo>
                    <a:pt x="40" y="74"/>
                  </a:lnTo>
                  <a:lnTo>
                    <a:pt x="40" y="74"/>
                  </a:lnTo>
                  <a:lnTo>
                    <a:pt x="44" y="80"/>
                  </a:lnTo>
                  <a:lnTo>
                    <a:pt x="50" y="82"/>
                  </a:lnTo>
                  <a:lnTo>
                    <a:pt x="56" y="84"/>
                  </a:lnTo>
                  <a:lnTo>
                    <a:pt x="62" y="84"/>
                  </a:lnTo>
                  <a:lnTo>
                    <a:pt x="62" y="84"/>
                  </a:lnTo>
                  <a:lnTo>
                    <a:pt x="58" y="84"/>
                  </a:lnTo>
                  <a:lnTo>
                    <a:pt x="48" y="84"/>
                  </a:lnTo>
                  <a:lnTo>
                    <a:pt x="44" y="82"/>
                  </a:lnTo>
                  <a:lnTo>
                    <a:pt x="38" y="80"/>
                  </a:lnTo>
                  <a:lnTo>
                    <a:pt x="34" y="76"/>
                  </a:lnTo>
                  <a:lnTo>
                    <a:pt x="32" y="72"/>
                  </a:lnTo>
                  <a:lnTo>
                    <a:pt x="32" y="72"/>
                  </a:lnTo>
                  <a:lnTo>
                    <a:pt x="32" y="64"/>
                  </a:lnTo>
                  <a:lnTo>
                    <a:pt x="34" y="58"/>
                  </a:lnTo>
                  <a:lnTo>
                    <a:pt x="36" y="52"/>
                  </a:lnTo>
                  <a:lnTo>
                    <a:pt x="40" y="46"/>
                  </a:lnTo>
                  <a:lnTo>
                    <a:pt x="40" y="46"/>
                  </a:lnTo>
                  <a:lnTo>
                    <a:pt x="46" y="42"/>
                  </a:lnTo>
                  <a:lnTo>
                    <a:pt x="50" y="40"/>
                  </a:lnTo>
                  <a:lnTo>
                    <a:pt x="56" y="40"/>
                  </a:lnTo>
                  <a:lnTo>
                    <a:pt x="62" y="40"/>
                  </a:lnTo>
                  <a:lnTo>
                    <a:pt x="66" y="42"/>
                  </a:lnTo>
                  <a:lnTo>
                    <a:pt x="70" y="46"/>
                  </a:lnTo>
                  <a:lnTo>
                    <a:pt x="72" y="52"/>
                  </a:lnTo>
                  <a:lnTo>
                    <a:pt x="76" y="58"/>
                  </a:lnTo>
                  <a:lnTo>
                    <a:pt x="76" y="58"/>
                  </a:lnTo>
                  <a:lnTo>
                    <a:pt x="76" y="72"/>
                  </a:lnTo>
                  <a:lnTo>
                    <a:pt x="78" y="84"/>
                  </a:lnTo>
                  <a:lnTo>
                    <a:pt x="76" y="98"/>
                  </a:lnTo>
                  <a:lnTo>
                    <a:pt x="72" y="110"/>
                  </a:lnTo>
                  <a:lnTo>
                    <a:pt x="66" y="120"/>
                  </a:lnTo>
                  <a:lnTo>
                    <a:pt x="58" y="128"/>
                  </a:lnTo>
                  <a:lnTo>
                    <a:pt x="48" y="134"/>
                  </a:lnTo>
                  <a:lnTo>
                    <a:pt x="34" y="136"/>
                  </a:lnTo>
                  <a:lnTo>
                    <a:pt x="34" y="136"/>
                  </a:lnTo>
                  <a:lnTo>
                    <a:pt x="28" y="134"/>
                  </a:lnTo>
                  <a:lnTo>
                    <a:pt x="22" y="130"/>
                  </a:lnTo>
                  <a:lnTo>
                    <a:pt x="16" y="126"/>
                  </a:lnTo>
                  <a:lnTo>
                    <a:pt x="12" y="120"/>
                  </a:lnTo>
                  <a:lnTo>
                    <a:pt x="4" y="106"/>
                  </a:lnTo>
                  <a:lnTo>
                    <a:pt x="0" y="92"/>
                  </a:lnTo>
                  <a:lnTo>
                    <a:pt x="0" y="92"/>
                  </a:lnTo>
                  <a:lnTo>
                    <a:pt x="0" y="76"/>
                  </a:lnTo>
                  <a:lnTo>
                    <a:pt x="2" y="60"/>
                  </a:lnTo>
                  <a:lnTo>
                    <a:pt x="8" y="46"/>
                  </a:lnTo>
                  <a:lnTo>
                    <a:pt x="18" y="32"/>
                  </a:lnTo>
                  <a:lnTo>
                    <a:pt x="18" y="32"/>
                  </a:lnTo>
                  <a:lnTo>
                    <a:pt x="32" y="20"/>
                  </a:lnTo>
                  <a:lnTo>
                    <a:pt x="48" y="10"/>
                  </a:lnTo>
                  <a:lnTo>
                    <a:pt x="64" y="4"/>
                  </a:lnTo>
                  <a:lnTo>
                    <a:pt x="82" y="0"/>
                  </a:lnTo>
                  <a:lnTo>
                    <a:pt x="82" y="0"/>
                  </a:lnTo>
                  <a:lnTo>
                    <a:pt x="94" y="0"/>
                  </a:lnTo>
                  <a:lnTo>
                    <a:pt x="106" y="2"/>
                  </a:lnTo>
                  <a:lnTo>
                    <a:pt x="116" y="8"/>
                  </a:lnTo>
                  <a:lnTo>
                    <a:pt x="126" y="14"/>
                  </a:lnTo>
                  <a:lnTo>
                    <a:pt x="126" y="14"/>
                  </a:lnTo>
                  <a:lnTo>
                    <a:pt x="134" y="22"/>
                  </a:lnTo>
                  <a:lnTo>
                    <a:pt x="140" y="32"/>
                  </a:lnTo>
                  <a:lnTo>
                    <a:pt x="152" y="56"/>
                  </a:lnTo>
                  <a:lnTo>
                    <a:pt x="152" y="56"/>
                  </a:lnTo>
                  <a:lnTo>
                    <a:pt x="148" y="60"/>
                  </a:lnTo>
                  <a:lnTo>
                    <a:pt x="144" y="62"/>
                  </a:lnTo>
                  <a:lnTo>
                    <a:pt x="144"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97"/>
            <p:cNvSpPr>
              <a:spLocks/>
            </p:cNvSpPr>
            <p:nvPr/>
          </p:nvSpPr>
          <p:spPr bwMode="auto">
            <a:xfrm>
              <a:off x="6593305" y="854242"/>
              <a:ext cx="256674" cy="737937"/>
            </a:xfrm>
            <a:custGeom>
              <a:avLst/>
              <a:gdLst/>
              <a:ahLst/>
              <a:cxnLst>
                <a:cxn ang="0">
                  <a:pos x="22" y="56"/>
                </a:cxn>
                <a:cxn ang="0">
                  <a:pos x="22" y="56"/>
                </a:cxn>
                <a:cxn ang="0">
                  <a:pos x="26" y="46"/>
                </a:cxn>
                <a:cxn ang="0">
                  <a:pos x="28" y="36"/>
                </a:cxn>
                <a:cxn ang="0">
                  <a:pos x="26" y="18"/>
                </a:cxn>
                <a:cxn ang="0">
                  <a:pos x="24" y="6"/>
                </a:cxn>
                <a:cxn ang="0">
                  <a:pos x="22" y="0"/>
                </a:cxn>
                <a:cxn ang="0">
                  <a:pos x="22" y="0"/>
                </a:cxn>
                <a:cxn ang="0">
                  <a:pos x="20" y="8"/>
                </a:cxn>
                <a:cxn ang="0">
                  <a:pos x="16" y="16"/>
                </a:cxn>
                <a:cxn ang="0">
                  <a:pos x="8" y="32"/>
                </a:cxn>
                <a:cxn ang="0">
                  <a:pos x="8" y="32"/>
                </a:cxn>
                <a:cxn ang="0">
                  <a:pos x="2" y="44"/>
                </a:cxn>
                <a:cxn ang="0">
                  <a:pos x="0" y="56"/>
                </a:cxn>
                <a:cxn ang="0">
                  <a:pos x="0" y="66"/>
                </a:cxn>
                <a:cxn ang="0">
                  <a:pos x="4" y="76"/>
                </a:cxn>
                <a:cxn ang="0">
                  <a:pos x="6" y="82"/>
                </a:cxn>
                <a:cxn ang="0">
                  <a:pos x="10" y="88"/>
                </a:cxn>
                <a:cxn ang="0">
                  <a:pos x="14" y="92"/>
                </a:cxn>
                <a:cxn ang="0">
                  <a:pos x="14" y="92"/>
                </a:cxn>
                <a:cxn ang="0">
                  <a:pos x="14" y="92"/>
                </a:cxn>
                <a:cxn ang="0">
                  <a:pos x="10" y="82"/>
                </a:cxn>
                <a:cxn ang="0">
                  <a:pos x="10" y="70"/>
                </a:cxn>
                <a:cxn ang="0">
                  <a:pos x="10" y="60"/>
                </a:cxn>
                <a:cxn ang="0">
                  <a:pos x="10" y="60"/>
                </a:cxn>
                <a:cxn ang="0">
                  <a:pos x="12" y="78"/>
                </a:cxn>
                <a:cxn ang="0">
                  <a:pos x="12" y="78"/>
                </a:cxn>
                <a:cxn ang="0">
                  <a:pos x="14" y="86"/>
                </a:cxn>
                <a:cxn ang="0">
                  <a:pos x="14" y="86"/>
                </a:cxn>
                <a:cxn ang="0">
                  <a:pos x="16" y="88"/>
                </a:cxn>
                <a:cxn ang="0">
                  <a:pos x="16" y="88"/>
                </a:cxn>
                <a:cxn ang="0">
                  <a:pos x="18" y="82"/>
                </a:cxn>
                <a:cxn ang="0">
                  <a:pos x="24" y="76"/>
                </a:cxn>
                <a:cxn ang="0">
                  <a:pos x="24" y="76"/>
                </a:cxn>
                <a:cxn ang="0">
                  <a:pos x="30" y="68"/>
                </a:cxn>
                <a:cxn ang="0">
                  <a:pos x="32" y="60"/>
                </a:cxn>
                <a:cxn ang="0">
                  <a:pos x="32" y="50"/>
                </a:cxn>
                <a:cxn ang="0">
                  <a:pos x="32" y="50"/>
                </a:cxn>
                <a:cxn ang="0">
                  <a:pos x="30" y="52"/>
                </a:cxn>
                <a:cxn ang="0">
                  <a:pos x="20" y="62"/>
                </a:cxn>
                <a:cxn ang="0">
                  <a:pos x="20" y="62"/>
                </a:cxn>
                <a:cxn ang="0">
                  <a:pos x="20" y="62"/>
                </a:cxn>
                <a:cxn ang="0">
                  <a:pos x="22" y="56"/>
                </a:cxn>
                <a:cxn ang="0">
                  <a:pos x="22" y="56"/>
                </a:cxn>
              </a:cxnLst>
              <a:rect l="0" t="0" r="r" b="b"/>
              <a:pathLst>
                <a:path w="32" h="92">
                  <a:moveTo>
                    <a:pt x="22" y="56"/>
                  </a:moveTo>
                  <a:lnTo>
                    <a:pt x="22" y="56"/>
                  </a:lnTo>
                  <a:lnTo>
                    <a:pt x="26" y="46"/>
                  </a:lnTo>
                  <a:lnTo>
                    <a:pt x="28" y="36"/>
                  </a:lnTo>
                  <a:lnTo>
                    <a:pt x="26" y="18"/>
                  </a:lnTo>
                  <a:lnTo>
                    <a:pt x="24" y="6"/>
                  </a:lnTo>
                  <a:lnTo>
                    <a:pt x="22" y="0"/>
                  </a:lnTo>
                  <a:lnTo>
                    <a:pt x="22" y="0"/>
                  </a:lnTo>
                  <a:lnTo>
                    <a:pt x="20" y="8"/>
                  </a:lnTo>
                  <a:lnTo>
                    <a:pt x="16" y="16"/>
                  </a:lnTo>
                  <a:lnTo>
                    <a:pt x="8" y="32"/>
                  </a:lnTo>
                  <a:lnTo>
                    <a:pt x="8" y="32"/>
                  </a:lnTo>
                  <a:lnTo>
                    <a:pt x="2" y="44"/>
                  </a:lnTo>
                  <a:lnTo>
                    <a:pt x="0" y="56"/>
                  </a:lnTo>
                  <a:lnTo>
                    <a:pt x="0" y="66"/>
                  </a:lnTo>
                  <a:lnTo>
                    <a:pt x="4" y="76"/>
                  </a:lnTo>
                  <a:lnTo>
                    <a:pt x="6" y="82"/>
                  </a:lnTo>
                  <a:lnTo>
                    <a:pt x="10" y="88"/>
                  </a:lnTo>
                  <a:lnTo>
                    <a:pt x="14" y="92"/>
                  </a:lnTo>
                  <a:lnTo>
                    <a:pt x="14" y="92"/>
                  </a:lnTo>
                  <a:lnTo>
                    <a:pt x="14" y="92"/>
                  </a:lnTo>
                  <a:lnTo>
                    <a:pt x="10" y="82"/>
                  </a:lnTo>
                  <a:lnTo>
                    <a:pt x="10" y="70"/>
                  </a:lnTo>
                  <a:lnTo>
                    <a:pt x="10" y="60"/>
                  </a:lnTo>
                  <a:lnTo>
                    <a:pt x="10" y="60"/>
                  </a:lnTo>
                  <a:lnTo>
                    <a:pt x="12" y="78"/>
                  </a:lnTo>
                  <a:lnTo>
                    <a:pt x="12" y="78"/>
                  </a:lnTo>
                  <a:lnTo>
                    <a:pt x="14" y="86"/>
                  </a:lnTo>
                  <a:lnTo>
                    <a:pt x="14" y="86"/>
                  </a:lnTo>
                  <a:lnTo>
                    <a:pt x="16" y="88"/>
                  </a:lnTo>
                  <a:lnTo>
                    <a:pt x="16" y="88"/>
                  </a:lnTo>
                  <a:lnTo>
                    <a:pt x="18" y="82"/>
                  </a:lnTo>
                  <a:lnTo>
                    <a:pt x="24" y="76"/>
                  </a:lnTo>
                  <a:lnTo>
                    <a:pt x="24" y="76"/>
                  </a:lnTo>
                  <a:lnTo>
                    <a:pt x="30" y="68"/>
                  </a:lnTo>
                  <a:lnTo>
                    <a:pt x="32" y="60"/>
                  </a:lnTo>
                  <a:lnTo>
                    <a:pt x="32" y="50"/>
                  </a:lnTo>
                  <a:lnTo>
                    <a:pt x="32" y="50"/>
                  </a:lnTo>
                  <a:lnTo>
                    <a:pt x="30" y="52"/>
                  </a:lnTo>
                  <a:lnTo>
                    <a:pt x="20" y="62"/>
                  </a:lnTo>
                  <a:lnTo>
                    <a:pt x="20" y="62"/>
                  </a:lnTo>
                  <a:lnTo>
                    <a:pt x="20" y="62"/>
                  </a:lnTo>
                  <a:lnTo>
                    <a:pt x="22" y="56"/>
                  </a:lnTo>
                  <a:lnTo>
                    <a:pt x="22" y="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98"/>
            <p:cNvSpPr>
              <a:spLocks/>
            </p:cNvSpPr>
            <p:nvPr/>
          </p:nvSpPr>
          <p:spPr bwMode="auto">
            <a:xfrm>
              <a:off x="5518484" y="838200"/>
              <a:ext cx="336884" cy="946484"/>
            </a:xfrm>
            <a:custGeom>
              <a:avLst/>
              <a:gdLst/>
              <a:ahLst/>
              <a:cxnLst>
                <a:cxn ang="0">
                  <a:pos x="12" y="2"/>
                </a:cxn>
                <a:cxn ang="0">
                  <a:pos x="12" y="2"/>
                </a:cxn>
                <a:cxn ang="0">
                  <a:pos x="8" y="8"/>
                </a:cxn>
                <a:cxn ang="0">
                  <a:pos x="8" y="8"/>
                </a:cxn>
                <a:cxn ang="0">
                  <a:pos x="4" y="16"/>
                </a:cxn>
                <a:cxn ang="0">
                  <a:pos x="2" y="26"/>
                </a:cxn>
                <a:cxn ang="0">
                  <a:pos x="0" y="40"/>
                </a:cxn>
                <a:cxn ang="0">
                  <a:pos x="0" y="40"/>
                </a:cxn>
                <a:cxn ang="0">
                  <a:pos x="2" y="52"/>
                </a:cxn>
                <a:cxn ang="0">
                  <a:pos x="6" y="62"/>
                </a:cxn>
                <a:cxn ang="0">
                  <a:pos x="18" y="80"/>
                </a:cxn>
                <a:cxn ang="0">
                  <a:pos x="18" y="80"/>
                </a:cxn>
                <a:cxn ang="0">
                  <a:pos x="28" y="98"/>
                </a:cxn>
                <a:cxn ang="0">
                  <a:pos x="34" y="106"/>
                </a:cxn>
                <a:cxn ang="0">
                  <a:pos x="38" y="116"/>
                </a:cxn>
                <a:cxn ang="0">
                  <a:pos x="38" y="116"/>
                </a:cxn>
                <a:cxn ang="0">
                  <a:pos x="38" y="118"/>
                </a:cxn>
                <a:cxn ang="0">
                  <a:pos x="40" y="118"/>
                </a:cxn>
                <a:cxn ang="0">
                  <a:pos x="40" y="118"/>
                </a:cxn>
                <a:cxn ang="0">
                  <a:pos x="42" y="116"/>
                </a:cxn>
                <a:cxn ang="0">
                  <a:pos x="42" y="114"/>
                </a:cxn>
                <a:cxn ang="0">
                  <a:pos x="42" y="114"/>
                </a:cxn>
                <a:cxn ang="0">
                  <a:pos x="36" y="100"/>
                </a:cxn>
                <a:cxn ang="0">
                  <a:pos x="28" y="88"/>
                </a:cxn>
                <a:cxn ang="0">
                  <a:pos x="14" y="64"/>
                </a:cxn>
                <a:cxn ang="0">
                  <a:pos x="14" y="64"/>
                </a:cxn>
                <a:cxn ang="0">
                  <a:pos x="8" y="52"/>
                </a:cxn>
                <a:cxn ang="0">
                  <a:pos x="6" y="40"/>
                </a:cxn>
                <a:cxn ang="0">
                  <a:pos x="6" y="40"/>
                </a:cxn>
                <a:cxn ang="0">
                  <a:pos x="6" y="26"/>
                </a:cxn>
                <a:cxn ang="0">
                  <a:pos x="12" y="10"/>
                </a:cxn>
                <a:cxn ang="0">
                  <a:pos x="12" y="10"/>
                </a:cxn>
                <a:cxn ang="0">
                  <a:pos x="14" y="4"/>
                </a:cxn>
                <a:cxn ang="0">
                  <a:pos x="14" y="4"/>
                </a:cxn>
                <a:cxn ang="0">
                  <a:pos x="16" y="2"/>
                </a:cxn>
                <a:cxn ang="0">
                  <a:pos x="14" y="0"/>
                </a:cxn>
                <a:cxn ang="0">
                  <a:pos x="14" y="0"/>
                </a:cxn>
                <a:cxn ang="0">
                  <a:pos x="12" y="0"/>
                </a:cxn>
                <a:cxn ang="0">
                  <a:pos x="12" y="2"/>
                </a:cxn>
                <a:cxn ang="0">
                  <a:pos x="12" y="2"/>
                </a:cxn>
              </a:cxnLst>
              <a:rect l="0" t="0" r="r" b="b"/>
              <a:pathLst>
                <a:path w="42" h="118">
                  <a:moveTo>
                    <a:pt x="12" y="2"/>
                  </a:moveTo>
                  <a:lnTo>
                    <a:pt x="12" y="2"/>
                  </a:lnTo>
                  <a:lnTo>
                    <a:pt x="8" y="8"/>
                  </a:lnTo>
                  <a:lnTo>
                    <a:pt x="8" y="8"/>
                  </a:lnTo>
                  <a:lnTo>
                    <a:pt x="4" y="16"/>
                  </a:lnTo>
                  <a:lnTo>
                    <a:pt x="2" y="26"/>
                  </a:lnTo>
                  <a:lnTo>
                    <a:pt x="0" y="40"/>
                  </a:lnTo>
                  <a:lnTo>
                    <a:pt x="0" y="40"/>
                  </a:lnTo>
                  <a:lnTo>
                    <a:pt x="2" y="52"/>
                  </a:lnTo>
                  <a:lnTo>
                    <a:pt x="6" y="62"/>
                  </a:lnTo>
                  <a:lnTo>
                    <a:pt x="18" y="80"/>
                  </a:lnTo>
                  <a:lnTo>
                    <a:pt x="18" y="80"/>
                  </a:lnTo>
                  <a:lnTo>
                    <a:pt x="28" y="98"/>
                  </a:lnTo>
                  <a:lnTo>
                    <a:pt x="34" y="106"/>
                  </a:lnTo>
                  <a:lnTo>
                    <a:pt x="38" y="116"/>
                  </a:lnTo>
                  <a:lnTo>
                    <a:pt x="38" y="116"/>
                  </a:lnTo>
                  <a:lnTo>
                    <a:pt x="38" y="118"/>
                  </a:lnTo>
                  <a:lnTo>
                    <a:pt x="40" y="118"/>
                  </a:lnTo>
                  <a:lnTo>
                    <a:pt x="40" y="118"/>
                  </a:lnTo>
                  <a:lnTo>
                    <a:pt x="42" y="116"/>
                  </a:lnTo>
                  <a:lnTo>
                    <a:pt x="42" y="114"/>
                  </a:lnTo>
                  <a:lnTo>
                    <a:pt x="42" y="114"/>
                  </a:lnTo>
                  <a:lnTo>
                    <a:pt x="36" y="100"/>
                  </a:lnTo>
                  <a:lnTo>
                    <a:pt x="28" y="88"/>
                  </a:lnTo>
                  <a:lnTo>
                    <a:pt x="14" y="64"/>
                  </a:lnTo>
                  <a:lnTo>
                    <a:pt x="14" y="64"/>
                  </a:lnTo>
                  <a:lnTo>
                    <a:pt x="8" y="52"/>
                  </a:lnTo>
                  <a:lnTo>
                    <a:pt x="6" y="40"/>
                  </a:lnTo>
                  <a:lnTo>
                    <a:pt x="6" y="40"/>
                  </a:lnTo>
                  <a:lnTo>
                    <a:pt x="6" y="26"/>
                  </a:lnTo>
                  <a:lnTo>
                    <a:pt x="12" y="10"/>
                  </a:lnTo>
                  <a:lnTo>
                    <a:pt x="12" y="10"/>
                  </a:lnTo>
                  <a:lnTo>
                    <a:pt x="14" y="4"/>
                  </a:lnTo>
                  <a:lnTo>
                    <a:pt x="14" y="4"/>
                  </a:lnTo>
                  <a:lnTo>
                    <a:pt x="16" y="2"/>
                  </a:lnTo>
                  <a:lnTo>
                    <a:pt x="14" y="0"/>
                  </a:lnTo>
                  <a:lnTo>
                    <a:pt x="14" y="0"/>
                  </a:lnTo>
                  <a:lnTo>
                    <a:pt x="12" y="0"/>
                  </a:lnTo>
                  <a:lnTo>
                    <a:pt x="12" y="2"/>
                  </a:lnTo>
                  <a:lnTo>
                    <a:pt x="1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1" name="Freeform 99"/>
            <p:cNvSpPr>
              <a:spLocks/>
            </p:cNvSpPr>
            <p:nvPr/>
          </p:nvSpPr>
          <p:spPr bwMode="auto">
            <a:xfrm>
              <a:off x="3481137" y="469232"/>
              <a:ext cx="1283368" cy="978568"/>
            </a:xfrm>
            <a:custGeom>
              <a:avLst/>
              <a:gdLst/>
              <a:ahLst/>
              <a:cxnLst>
                <a:cxn ang="0">
                  <a:pos x="30" y="40"/>
                </a:cxn>
                <a:cxn ang="0">
                  <a:pos x="20" y="44"/>
                </a:cxn>
                <a:cxn ang="0">
                  <a:pos x="10" y="42"/>
                </a:cxn>
                <a:cxn ang="0">
                  <a:pos x="8" y="40"/>
                </a:cxn>
                <a:cxn ang="0">
                  <a:pos x="6" y="36"/>
                </a:cxn>
                <a:cxn ang="0">
                  <a:pos x="8" y="24"/>
                </a:cxn>
                <a:cxn ang="0">
                  <a:pos x="10" y="22"/>
                </a:cxn>
                <a:cxn ang="0">
                  <a:pos x="14" y="16"/>
                </a:cxn>
                <a:cxn ang="0">
                  <a:pos x="26" y="8"/>
                </a:cxn>
                <a:cxn ang="0">
                  <a:pos x="32" y="6"/>
                </a:cxn>
                <a:cxn ang="0">
                  <a:pos x="46" y="6"/>
                </a:cxn>
                <a:cxn ang="0">
                  <a:pos x="60" y="12"/>
                </a:cxn>
                <a:cxn ang="0">
                  <a:pos x="74" y="20"/>
                </a:cxn>
                <a:cxn ang="0">
                  <a:pos x="82" y="32"/>
                </a:cxn>
                <a:cxn ang="0">
                  <a:pos x="86" y="48"/>
                </a:cxn>
                <a:cxn ang="0">
                  <a:pos x="88" y="64"/>
                </a:cxn>
                <a:cxn ang="0">
                  <a:pos x="96" y="90"/>
                </a:cxn>
                <a:cxn ang="0">
                  <a:pos x="102" y="96"/>
                </a:cxn>
                <a:cxn ang="0">
                  <a:pos x="128" y="114"/>
                </a:cxn>
                <a:cxn ang="0">
                  <a:pos x="142" y="120"/>
                </a:cxn>
                <a:cxn ang="0">
                  <a:pos x="150" y="122"/>
                </a:cxn>
                <a:cxn ang="0">
                  <a:pos x="158" y="122"/>
                </a:cxn>
                <a:cxn ang="0">
                  <a:pos x="160" y="120"/>
                </a:cxn>
                <a:cxn ang="0">
                  <a:pos x="158" y="118"/>
                </a:cxn>
                <a:cxn ang="0">
                  <a:pos x="156" y="118"/>
                </a:cxn>
                <a:cxn ang="0">
                  <a:pos x="144" y="116"/>
                </a:cxn>
                <a:cxn ang="0">
                  <a:pos x="130" y="110"/>
                </a:cxn>
                <a:cxn ang="0">
                  <a:pos x="116" y="102"/>
                </a:cxn>
                <a:cxn ang="0">
                  <a:pos x="104" y="92"/>
                </a:cxn>
                <a:cxn ang="0">
                  <a:pos x="96" y="80"/>
                </a:cxn>
                <a:cxn ang="0">
                  <a:pos x="92" y="64"/>
                </a:cxn>
                <a:cxn ang="0">
                  <a:pos x="88" y="38"/>
                </a:cxn>
                <a:cxn ang="0">
                  <a:pos x="86" y="30"/>
                </a:cxn>
                <a:cxn ang="0">
                  <a:pos x="76" y="16"/>
                </a:cxn>
                <a:cxn ang="0">
                  <a:pos x="62" y="6"/>
                </a:cxn>
                <a:cxn ang="0">
                  <a:pos x="48" y="2"/>
                </a:cxn>
                <a:cxn ang="0">
                  <a:pos x="32" y="2"/>
                </a:cxn>
                <a:cxn ang="0">
                  <a:pos x="24" y="4"/>
                </a:cxn>
                <a:cxn ang="0">
                  <a:pos x="10" y="12"/>
                </a:cxn>
                <a:cxn ang="0">
                  <a:pos x="6" y="20"/>
                </a:cxn>
                <a:cxn ang="0">
                  <a:pos x="4" y="22"/>
                </a:cxn>
                <a:cxn ang="0">
                  <a:pos x="2" y="38"/>
                </a:cxn>
                <a:cxn ang="0">
                  <a:pos x="4" y="44"/>
                </a:cxn>
                <a:cxn ang="0">
                  <a:pos x="8" y="48"/>
                </a:cxn>
                <a:cxn ang="0">
                  <a:pos x="20" y="48"/>
                </a:cxn>
                <a:cxn ang="0">
                  <a:pos x="32" y="44"/>
                </a:cxn>
                <a:cxn ang="0">
                  <a:pos x="34" y="42"/>
                </a:cxn>
                <a:cxn ang="0">
                  <a:pos x="32" y="40"/>
                </a:cxn>
                <a:cxn ang="0">
                  <a:pos x="30" y="40"/>
                </a:cxn>
              </a:cxnLst>
              <a:rect l="0" t="0" r="r" b="b"/>
              <a:pathLst>
                <a:path w="160" h="122">
                  <a:moveTo>
                    <a:pt x="30" y="40"/>
                  </a:moveTo>
                  <a:lnTo>
                    <a:pt x="30" y="40"/>
                  </a:lnTo>
                  <a:lnTo>
                    <a:pt x="24" y="42"/>
                  </a:lnTo>
                  <a:lnTo>
                    <a:pt x="20" y="44"/>
                  </a:lnTo>
                  <a:lnTo>
                    <a:pt x="14" y="44"/>
                  </a:lnTo>
                  <a:lnTo>
                    <a:pt x="10" y="42"/>
                  </a:lnTo>
                  <a:lnTo>
                    <a:pt x="10" y="42"/>
                  </a:lnTo>
                  <a:lnTo>
                    <a:pt x="8" y="40"/>
                  </a:lnTo>
                  <a:lnTo>
                    <a:pt x="6" y="36"/>
                  </a:lnTo>
                  <a:lnTo>
                    <a:pt x="6" y="36"/>
                  </a:lnTo>
                  <a:lnTo>
                    <a:pt x="6" y="30"/>
                  </a:lnTo>
                  <a:lnTo>
                    <a:pt x="8" y="24"/>
                  </a:lnTo>
                  <a:lnTo>
                    <a:pt x="8" y="24"/>
                  </a:lnTo>
                  <a:lnTo>
                    <a:pt x="10" y="22"/>
                  </a:lnTo>
                  <a:lnTo>
                    <a:pt x="10" y="22"/>
                  </a:lnTo>
                  <a:lnTo>
                    <a:pt x="14" y="16"/>
                  </a:lnTo>
                  <a:lnTo>
                    <a:pt x="20" y="10"/>
                  </a:lnTo>
                  <a:lnTo>
                    <a:pt x="26" y="8"/>
                  </a:lnTo>
                  <a:lnTo>
                    <a:pt x="32" y="6"/>
                  </a:lnTo>
                  <a:lnTo>
                    <a:pt x="32" y="6"/>
                  </a:lnTo>
                  <a:lnTo>
                    <a:pt x="40" y="6"/>
                  </a:lnTo>
                  <a:lnTo>
                    <a:pt x="46" y="6"/>
                  </a:lnTo>
                  <a:lnTo>
                    <a:pt x="60" y="12"/>
                  </a:lnTo>
                  <a:lnTo>
                    <a:pt x="60" y="12"/>
                  </a:lnTo>
                  <a:lnTo>
                    <a:pt x="68" y="16"/>
                  </a:lnTo>
                  <a:lnTo>
                    <a:pt x="74" y="20"/>
                  </a:lnTo>
                  <a:lnTo>
                    <a:pt x="78" y="26"/>
                  </a:lnTo>
                  <a:lnTo>
                    <a:pt x="82" y="32"/>
                  </a:lnTo>
                  <a:lnTo>
                    <a:pt x="82" y="32"/>
                  </a:lnTo>
                  <a:lnTo>
                    <a:pt x="86" y="48"/>
                  </a:lnTo>
                  <a:lnTo>
                    <a:pt x="88" y="64"/>
                  </a:lnTo>
                  <a:lnTo>
                    <a:pt x="88" y="64"/>
                  </a:lnTo>
                  <a:lnTo>
                    <a:pt x="92" y="82"/>
                  </a:lnTo>
                  <a:lnTo>
                    <a:pt x="96" y="90"/>
                  </a:lnTo>
                  <a:lnTo>
                    <a:pt x="102" y="96"/>
                  </a:lnTo>
                  <a:lnTo>
                    <a:pt x="102" y="96"/>
                  </a:lnTo>
                  <a:lnTo>
                    <a:pt x="112" y="106"/>
                  </a:lnTo>
                  <a:lnTo>
                    <a:pt x="128" y="114"/>
                  </a:lnTo>
                  <a:lnTo>
                    <a:pt x="128" y="114"/>
                  </a:lnTo>
                  <a:lnTo>
                    <a:pt x="142" y="120"/>
                  </a:lnTo>
                  <a:lnTo>
                    <a:pt x="142" y="120"/>
                  </a:lnTo>
                  <a:lnTo>
                    <a:pt x="150" y="122"/>
                  </a:lnTo>
                  <a:lnTo>
                    <a:pt x="158" y="122"/>
                  </a:lnTo>
                  <a:lnTo>
                    <a:pt x="158" y="122"/>
                  </a:lnTo>
                  <a:lnTo>
                    <a:pt x="158" y="122"/>
                  </a:lnTo>
                  <a:lnTo>
                    <a:pt x="160" y="120"/>
                  </a:lnTo>
                  <a:lnTo>
                    <a:pt x="160" y="120"/>
                  </a:lnTo>
                  <a:lnTo>
                    <a:pt x="158" y="118"/>
                  </a:lnTo>
                  <a:lnTo>
                    <a:pt x="156" y="118"/>
                  </a:lnTo>
                  <a:lnTo>
                    <a:pt x="156" y="118"/>
                  </a:lnTo>
                  <a:lnTo>
                    <a:pt x="152" y="118"/>
                  </a:lnTo>
                  <a:lnTo>
                    <a:pt x="144" y="116"/>
                  </a:lnTo>
                  <a:lnTo>
                    <a:pt x="144" y="116"/>
                  </a:lnTo>
                  <a:lnTo>
                    <a:pt x="130" y="110"/>
                  </a:lnTo>
                  <a:lnTo>
                    <a:pt x="130" y="110"/>
                  </a:lnTo>
                  <a:lnTo>
                    <a:pt x="116" y="102"/>
                  </a:lnTo>
                  <a:lnTo>
                    <a:pt x="104" y="92"/>
                  </a:lnTo>
                  <a:lnTo>
                    <a:pt x="104" y="92"/>
                  </a:lnTo>
                  <a:lnTo>
                    <a:pt x="100" y="86"/>
                  </a:lnTo>
                  <a:lnTo>
                    <a:pt x="96" y="80"/>
                  </a:lnTo>
                  <a:lnTo>
                    <a:pt x="92" y="64"/>
                  </a:lnTo>
                  <a:lnTo>
                    <a:pt x="92" y="64"/>
                  </a:lnTo>
                  <a:lnTo>
                    <a:pt x="90" y="48"/>
                  </a:lnTo>
                  <a:lnTo>
                    <a:pt x="88" y="38"/>
                  </a:lnTo>
                  <a:lnTo>
                    <a:pt x="86" y="30"/>
                  </a:lnTo>
                  <a:lnTo>
                    <a:pt x="86" y="30"/>
                  </a:lnTo>
                  <a:lnTo>
                    <a:pt x="82" y="24"/>
                  </a:lnTo>
                  <a:lnTo>
                    <a:pt x="76" y="16"/>
                  </a:lnTo>
                  <a:lnTo>
                    <a:pt x="70" y="12"/>
                  </a:lnTo>
                  <a:lnTo>
                    <a:pt x="62" y="6"/>
                  </a:lnTo>
                  <a:lnTo>
                    <a:pt x="62" y="6"/>
                  </a:lnTo>
                  <a:lnTo>
                    <a:pt x="48" y="2"/>
                  </a:lnTo>
                  <a:lnTo>
                    <a:pt x="40" y="0"/>
                  </a:lnTo>
                  <a:lnTo>
                    <a:pt x="32" y="2"/>
                  </a:lnTo>
                  <a:lnTo>
                    <a:pt x="32" y="2"/>
                  </a:lnTo>
                  <a:lnTo>
                    <a:pt x="24" y="4"/>
                  </a:lnTo>
                  <a:lnTo>
                    <a:pt x="18" y="6"/>
                  </a:lnTo>
                  <a:lnTo>
                    <a:pt x="10" y="12"/>
                  </a:lnTo>
                  <a:lnTo>
                    <a:pt x="6" y="20"/>
                  </a:lnTo>
                  <a:lnTo>
                    <a:pt x="6" y="20"/>
                  </a:lnTo>
                  <a:lnTo>
                    <a:pt x="4" y="22"/>
                  </a:lnTo>
                  <a:lnTo>
                    <a:pt x="4" y="22"/>
                  </a:lnTo>
                  <a:lnTo>
                    <a:pt x="0" y="30"/>
                  </a:lnTo>
                  <a:lnTo>
                    <a:pt x="2" y="38"/>
                  </a:lnTo>
                  <a:lnTo>
                    <a:pt x="2" y="38"/>
                  </a:lnTo>
                  <a:lnTo>
                    <a:pt x="4" y="44"/>
                  </a:lnTo>
                  <a:lnTo>
                    <a:pt x="8" y="48"/>
                  </a:lnTo>
                  <a:lnTo>
                    <a:pt x="8" y="48"/>
                  </a:lnTo>
                  <a:lnTo>
                    <a:pt x="14" y="48"/>
                  </a:lnTo>
                  <a:lnTo>
                    <a:pt x="20" y="48"/>
                  </a:lnTo>
                  <a:lnTo>
                    <a:pt x="26" y="46"/>
                  </a:lnTo>
                  <a:lnTo>
                    <a:pt x="32" y="44"/>
                  </a:lnTo>
                  <a:lnTo>
                    <a:pt x="32" y="44"/>
                  </a:lnTo>
                  <a:lnTo>
                    <a:pt x="34" y="42"/>
                  </a:lnTo>
                  <a:lnTo>
                    <a:pt x="32" y="40"/>
                  </a:lnTo>
                  <a:lnTo>
                    <a:pt x="32" y="40"/>
                  </a:lnTo>
                  <a:lnTo>
                    <a:pt x="32" y="38"/>
                  </a:lnTo>
                  <a:lnTo>
                    <a:pt x="30" y="40"/>
                  </a:lnTo>
                  <a:lnTo>
                    <a:pt x="30"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2" name="Freeform 100"/>
            <p:cNvSpPr>
              <a:spLocks/>
            </p:cNvSpPr>
            <p:nvPr/>
          </p:nvSpPr>
          <p:spPr bwMode="auto">
            <a:xfrm>
              <a:off x="7010400" y="4608095"/>
              <a:ext cx="1925053" cy="1251284"/>
            </a:xfrm>
            <a:custGeom>
              <a:avLst/>
              <a:gdLst/>
              <a:ahLst/>
              <a:cxnLst>
                <a:cxn ang="0">
                  <a:pos x="240" y="24"/>
                </a:cxn>
                <a:cxn ang="0">
                  <a:pos x="224" y="26"/>
                </a:cxn>
                <a:cxn ang="0">
                  <a:pos x="188" y="16"/>
                </a:cxn>
                <a:cxn ang="0">
                  <a:pos x="170" y="10"/>
                </a:cxn>
                <a:cxn ang="0">
                  <a:pos x="144" y="2"/>
                </a:cxn>
                <a:cxn ang="0">
                  <a:pos x="122" y="0"/>
                </a:cxn>
                <a:cxn ang="0">
                  <a:pos x="104" y="2"/>
                </a:cxn>
                <a:cxn ang="0">
                  <a:pos x="76" y="18"/>
                </a:cxn>
                <a:cxn ang="0">
                  <a:pos x="58" y="38"/>
                </a:cxn>
                <a:cxn ang="0">
                  <a:pos x="52" y="46"/>
                </a:cxn>
                <a:cxn ang="0">
                  <a:pos x="48" y="52"/>
                </a:cxn>
                <a:cxn ang="0">
                  <a:pos x="14" y="100"/>
                </a:cxn>
                <a:cxn ang="0">
                  <a:pos x="8" y="114"/>
                </a:cxn>
                <a:cxn ang="0">
                  <a:pos x="0" y="140"/>
                </a:cxn>
                <a:cxn ang="0">
                  <a:pos x="0" y="152"/>
                </a:cxn>
                <a:cxn ang="0">
                  <a:pos x="2" y="156"/>
                </a:cxn>
                <a:cxn ang="0">
                  <a:pos x="4" y="154"/>
                </a:cxn>
                <a:cxn ang="0">
                  <a:pos x="4" y="152"/>
                </a:cxn>
                <a:cxn ang="0">
                  <a:pos x="8" y="130"/>
                </a:cxn>
                <a:cxn ang="0">
                  <a:pos x="18" y="102"/>
                </a:cxn>
                <a:cxn ang="0">
                  <a:pos x="28" y="86"/>
                </a:cxn>
                <a:cxn ang="0">
                  <a:pos x="50" y="54"/>
                </a:cxn>
                <a:cxn ang="0">
                  <a:pos x="64" y="42"/>
                </a:cxn>
                <a:cxn ang="0">
                  <a:pos x="96" y="28"/>
                </a:cxn>
                <a:cxn ang="0">
                  <a:pos x="112" y="24"/>
                </a:cxn>
                <a:cxn ang="0">
                  <a:pos x="76" y="40"/>
                </a:cxn>
                <a:cxn ang="0">
                  <a:pos x="62" y="48"/>
                </a:cxn>
                <a:cxn ang="0">
                  <a:pos x="58" y="52"/>
                </a:cxn>
                <a:cxn ang="0">
                  <a:pos x="70" y="56"/>
                </a:cxn>
                <a:cxn ang="0">
                  <a:pos x="88" y="66"/>
                </a:cxn>
                <a:cxn ang="0">
                  <a:pos x="108" y="74"/>
                </a:cxn>
                <a:cxn ang="0">
                  <a:pos x="126" y="76"/>
                </a:cxn>
                <a:cxn ang="0">
                  <a:pos x="146" y="72"/>
                </a:cxn>
                <a:cxn ang="0">
                  <a:pos x="138" y="70"/>
                </a:cxn>
                <a:cxn ang="0">
                  <a:pos x="116" y="52"/>
                </a:cxn>
                <a:cxn ang="0">
                  <a:pos x="114" y="50"/>
                </a:cxn>
                <a:cxn ang="0">
                  <a:pos x="130" y="54"/>
                </a:cxn>
                <a:cxn ang="0">
                  <a:pos x="150" y="56"/>
                </a:cxn>
                <a:cxn ang="0">
                  <a:pos x="188" y="50"/>
                </a:cxn>
                <a:cxn ang="0">
                  <a:pos x="220" y="38"/>
                </a:cxn>
                <a:cxn ang="0">
                  <a:pos x="240" y="24"/>
                </a:cxn>
              </a:cxnLst>
              <a:rect l="0" t="0" r="r" b="b"/>
              <a:pathLst>
                <a:path w="240" h="156">
                  <a:moveTo>
                    <a:pt x="240" y="24"/>
                  </a:moveTo>
                  <a:lnTo>
                    <a:pt x="240" y="24"/>
                  </a:lnTo>
                  <a:lnTo>
                    <a:pt x="236" y="26"/>
                  </a:lnTo>
                  <a:lnTo>
                    <a:pt x="224" y="26"/>
                  </a:lnTo>
                  <a:lnTo>
                    <a:pt x="202" y="22"/>
                  </a:lnTo>
                  <a:lnTo>
                    <a:pt x="188" y="16"/>
                  </a:lnTo>
                  <a:lnTo>
                    <a:pt x="170" y="10"/>
                  </a:lnTo>
                  <a:lnTo>
                    <a:pt x="170" y="10"/>
                  </a:lnTo>
                  <a:lnTo>
                    <a:pt x="156" y="4"/>
                  </a:lnTo>
                  <a:lnTo>
                    <a:pt x="144" y="2"/>
                  </a:lnTo>
                  <a:lnTo>
                    <a:pt x="134" y="0"/>
                  </a:lnTo>
                  <a:lnTo>
                    <a:pt x="122" y="0"/>
                  </a:lnTo>
                  <a:lnTo>
                    <a:pt x="114" y="0"/>
                  </a:lnTo>
                  <a:lnTo>
                    <a:pt x="104" y="2"/>
                  </a:lnTo>
                  <a:lnTo>
                    <a:pt x="88" y="10"/>
                  </a:lnTo>
                  <a:lnTo>
                    <a:pt x="76" y="18"/>
                  </a:lnTo>
                  <a:lnTo>
                    <a:pt x="64" y="28"/>
                  </a:lnTo>
                  <a:lnTo>
                    <a:pt x="58" y="38"/>
                  </a:lnTo>
                  <a:lnTo>
                    <a:pt x="52" y="46"/>
                  </a:lnTo>
                  <a:lnTo>
                    <a:pt x="52" y="46"/>
                  </a:lnTo>
                  <a:lnTo>
                    <a:pt x="48" y="52"/>
                  </a:lnTo>
                  <a:lnTo>
                    <a:pt x="48" y="52"/>
                  </a:lnTo>
                  <a:lnTo>
                    <a:pt x="30" y="74"/>
                  </a:lnTo>
                  <a:lnTo>
                    <a:pt x="14" y="100"/>
                  </a:lnTo>
                  <a:lnTo>
                    <a:pt x="14" y="100"/>
                  </a:lnTo>
                  <a:lnTo>
                    <a:pt x="8" y="114"/>
                  </a:lnTo>
                  <a:lnTo>
                    <a:pt x="4" y="128"/>
                  </a:lnTo>
                  <a:lnTo>
                    <a:pt x="0" y="140"/>
                  </a:lnTo>
                  <a:lnTo>
                    <a:pt x="0" y="152"/>
                  </a:lnTo>
                  <a:lnTo>
                    <a:pt x="0" y="152"/>
                  </a:lnTo>
                  <a:lnTo>
                    <a:pt x="0" y="154"/>
                  </a:lnTo>
                  <a:lnTo>
                    <a:pt x="2" y="156"/>
                  </a:lnTo>
                  <a:lnTo>
                    <a:pt x="2" y="156"/>
                  </a:lnTo>
                  <a:lnTo>
                    <a:pt x="4" y="154"/>
                  </a:lnTo>
                  <a:lnTo>
                    <a:pt x="4" y="152"/>
                  </a:lnTo>
                  <a:lnTo>
                    <a:pt x="4" y="152"/>
                  </a:lnTo>
                  <a:lnTo>
                    <a:pt x="4" y="142"/>
                  </a:lnTo>
                  <a:lnTo>
                    <a:pt x="8" y="130"/>
                  </a:lnTo>
                  <a:lnTo>
                    <a:pt x="12" y="116"/>
                  </a:lnTo>
                  <a:lnTo>
                    <a:pt x="18" y="102"/>
                  </a:lnTo>
                  <a:lnTo>
                    <a:pt x="18" y="102"/>
                  </a:lnTo>
                  <a:lnTo>
                    <a:pt x="28" y="86"/>
                  </a:lnTo>
                  <a:lnTo>
                    <a:pt x="38" y="70"/>
                  </a:lnTo>
                  <a:lnTo>
                    <a:pt x="50" y="54"/>
                  </a:lnTo>
                  <a:lnTo>
                    <a:pt x="64" y="42"/>
                  </a:lnTo>
                  <a:lnTo>
                    <a:pt x="64" y="42"/>
                  </a:lnTo>
                  <a:lnTo>
                    <a:pt x="80" y="34"/>
                  </a:lnTo>
                  <a:lnTo>
                    <a:pt x="96" y="28"/>
                  </a:lnTo>
                  <a:lnTo>
                    <a:pt x="112" y="24"/>
                  </a:lnTo>
                  <a:lnTo>
                    <a:pt x="112" y="24"/>
                  </a:lnTo>
                  <a:lnTo>
                    <a:pt x="92" y="32"/>
                  </a:lnTo>
                  <a:lnTo>
                    <a:pt x="76" y="40"/>
                  </a:lnTo>
                  <a:lnTo>
                    <a:pt x="76" y="40"/>
                  </a:lnTo>
                  <a:lnTo>
                    <a:pt x="62" y="48"/>
                  </a:lnTo>
                  <a:lnTo>
                    <a:pt x="62" y="48"/>
                  </a:lnTo>
                  <a:lnTo>
                    <a:pt x="58" y="52"/>
                  </a:lnTo>
                  <a:lnTo>
                    <a:pt x="58" y="52"/>
                  </a:lnTo>
                  <a:lnTo>
                    <a:pt x="70" y="56"/>
                  </a:lnTo>
                  <a:lnTo>
                    <a:pt x="88" y="66"/>
                  </a:lnTo>
                  <a:lnTo>
                    <a:pt x="88" y="66"/>
                  </a:lnTo>
                  <a:lnTo>
                    <a:pt x="98" y="72"/>
                  </a:lnTo>
                  <a:lnTo>
                    <a:pt x="108" y="74"/>
                  </a:lnTo>
                  <a:lnTo>
                    <a:pt x="118" y="76"/>
                  </a:lnTo>
                  <a:lnTo>
                    <a:pt x="126" y="76"/>
                  </a:lnTo>
                  <a:lnTo>
                    <a:pt x="140" y="74"/>
                  </a:lnTo>
                  <a:lnTo>
                    <a:pt x="146" y="72"/>
                  </a:lnTo>
                  <a:lnTo>
                    <a:pt x="146" y="72"/>
                  </a:lnTo>
                  <a:lnTo>
                    <a:pt x="138" y="70"/>
                  </a:lnTo>
                  <a:lnTo>
                    <a:pt x="130" y="64"/>
                  </a:lnTo>
                  <a:lnTo>
                    <a:pt x="116" y="52"/>
                  </a:lnTo>
                  <a:lnTo>
                    <a:pt x="116" y="52"/>
                  </a:lnTo>
                  <a:lnTo>
                    <a:pt x="114" y="50"/>
                  </a:lnTo>
                  <a:lnTo>
                    <a:pt x="114" y="50"/>
                  </a:lnTo>
                  <a:lnTo>
                    <a:pt x="130" y="54"/>
                  </a:lnTo>
                  <a:lnTo>
                    <a:pt x="130" y="54"/>
                  </a:lnTo>
                  <a:lnTo>
                    <a:pt x="150" y="56"/>
                  </a:lnTo>
                  <a:lnTo>
                    <a:pt x="170" y="54"/>
                  </a:lnTo>
                  <a:lnTo>
                    <a:pt x="188" y="50"/>
                  </a:lnTo>
                  <a:lnTo>
                    <a:pt x="206" y="44"/>
                  </a:lnTo>
                  <a:lnTo>
                    <a:pt x="220" y="38"/>
                  </a:lnTo>
                  <a:lnTo>
                    <a:pt x="230" y="32"/>
                  </a:lnTo>
                  <a:lnTo>
                    <a:pt x="240" y="24"/>
                  </a:lnTo>
                  <a:lnTo>
                    <a:pt x="240" y="2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3" name="Freeform 101"/>
            <p:cNvSpPr>
              <a:spLocks/>
            </p:cNvSpPr>
            <p:nvPr/>
          </p:nvSpPr>
          <p:spPr bwMode="auto">
            <a:xfrm>
              <a:off x="7138737" y="3276600"/>
              <a:ext cx="978568" cy="914400"/>
            </a:xfrm>
            <a:custGeom>
              <a:avLst/>
              <a:gdLst/>
              <a:ahLst/>
              <a:cxnLst>
                <a:cxn ang="0">
                  <a:pos x="120" y="2"/>
                </a:cxn>
                <a:cxn ang="0">
                  <a:pos x="120" y="2"/>
                </a:cxn>
                <a:cxn ang="0">
                  <a:pos x="112" y="0"/>
                </a:cxn>
                <a:cxn ang="0">
                  <a:pos x="104" y="0"/>
                </a:cxn>
                <a:cxn ang="0">
                  <a:pos x="88" y="4"/>
                </a:cxn>
                <a:cxn ang="0">
                  <a:pos x="88" y="4"/>
                </a:cxn>
                <a:cxn ang="0">
                  <a:pos x="76" y="10"/>
                </a:cxn>
                <a:cxn ang="0">
                  <a:pos x="64" y="16"/>
                </a:cxn>
                <a:cxn ang="0">
                  <a:pos x="54" y="26"/>
                </a:cxn>
                <a:cxn ang="0">
                  <a:pos x="44" y="36"/>
                </a:cxn>
                <a:cxn ang="0">
                  <a:pos x="44" y="36"/>
                </a:cxn>
                <a:cxn ang="0">
                  <a:pos x="26" y="58"/>
                </a:cxn>
                <a:cxn ang="0">
                  <a:pos x="12" y="80"/>
                </a:cxn>
                <a:cxn ang="0">
                  <a:pos x="12" y="80"/>
                </a:cxn>
                <a:cxn ang="0">
                  <a:pos x="4" y="96"/>
                </a:cxn>
                <a:cxn ang="0">
                  <a:pos x="0" y="112"/>
                </a:cxn>
                <a:cxn ang="0">
                  <a:pos x="0" y="112"/>
                </a:cxn>
                <a:cxn ang="0">
                  <a:pos x="2" y="114"/>
                </a:cxn>
                <a:cxn ang="0">
                  <a:pos x="2" y="114"/>
                </a:cxn>
                <a:cxn ang="0">
                  <a:pos x="2" y="114"/>
                </a:cxn>
                <a:cxn ang="0">
                  <a:pos x="4" y="114"/>
                </a:cxn>
                <a:cxn ang="0">
                  <a:pos x="6" y="112"/>
                </a:cxn>
                <a:cxn ang="0">
                  <a:pos x="6" y="112"/>
                </a:cxn>
                <a:cxn ang="0">
                  <a:pos x="8" y="98"/>
                </a:cxn>
                <a:cxn ang="0">
                  <a:pos x="16" y="82"/>
                </a:cxn>
                <a:cxn ang="0">
                  <a:pos x="16" y="82"/>
                </a:cxn>
                <a:cxn ang="0">
                  <a:pos x="24" y="68"/>
                </a:cxn>
                <a:cxn ang="0">
                  <a:pos x="34" y="52"/>
                </a:cxn>
                <a:cxn ang="0">
                  <a:pos x="46" y="38"/>
                </a:cxn>
                <a:cxn ang="0">
                  <a:pos x="60" y="26"/>
                </a:cxn>
                <a:cxn ang="0">
                  <a:pos x="60" y="26"/>
                </a:cxn>
                <a:cxn ang="0">
                  <a:pos x="74" y="16"/>
                </a:cxn>
                <a:cxn ang="0">
                  <a:pos x="90" y="10"/>
                </a:cxn>
                <a:cxn ang="0">
                  <a:pos x="90" y="10"/>
                </a:cxn>
                <a:cxn ang="0">
                  <a:pos x="104" y="6"/>
                </a:cxn>
                <a:cxn ang="0">
                  <a:pos x="120" y="6"/>
                </a:cxn>
                <a:cxn ang="0">
                  <a:pos x="120" y="6"/>
                </a:cxn>
                <a:cxn ang="0">
                  <a:pos x="122" y="6"/>
                </a:cxn>
                <a:cxn ang="0">
                  <a:pos x="122" y="4"/>
                </a:cxn>
                <a:cxn ang="0">
                  <a:pos x="122" y="4"/>
                </a:cxn>
                <a:cxn ang="0">
                  <a:pos x="122" y="2"/>
                </a:cxn>
                <a:cxn ang="0">
                  <a:pos x="120" y="2"/>
                </a:cxn>
                <a:cxn ang="0">
                  <a:pos x="120" y="2"/>
                </a:cxn>
              </a:cxnLst>
              <a:rect l="0" t="0" r="r" b="b"/>
              <a:pathLst>
                <a:path w="122" h="114">
                  <a:moveTo>
                    <a:pt x="120" y="2"/>
                  </a:moveTo>
                  <a:lnTo>
                    <a:pt x="120" y="2"/>
                  </a:lnTo>
                  <a:lnTo>
                    <a:pt x="112" y="0"/>
                  </a:lnTo>
                  <a:lnTo>
                    <a:pt x="104" y="0"/>
                  </a:lnTo>
                  <a:lnTo>
                    <a:pt x="88" y="4"/>
                  </a:lnTo>
                  <a:lnTo>
                    <a:pt x="88" y="4"/>
                  </a:lnTo>
                  <a:lnTo>
                    <a:pt x="76" y="10"/>
                  </a:lnTo>
                  <a:lnTo>
                    <a:pt x="64" y="16"/>
                  </a:lnTo>
                  <a:lnTo>
                    <a:pt x="54" y="26"/>
                  </a:lnTo>
                  <a:lnTo>
                    <a:pt x="44" y="36"/>
                  </a:lnTo>
                  <a:lnTo>
                    <a:pt x="44" y="36"/>
                  </a:lnTo>
                  <a:lnTo>
                    <a:pt x="26" y="58"/>
                  </a:lnTo>
                  <a:lnTo>
                    <a:pt x="12" y="80"/>
                  </a:lnTo>
                  <a:lnTo>
                    <a:pt x="12" y="80"/>
                  </a:lnTo>
                  <a:lnTo>
                    <a:pt x="4" y="96"/>
                  </a:lnTo>
                  <a:lnTo>
                    <a:pt x="0" y="112"/>
                  </a:lnTo>
                  <a:lnTo>
                    <a:pt x="0" y="112"/>
                  </a:lnTo>
                  <a:lnTo>
                    <a:pt x="2" y="114"/>
                  </a:lnTo>
                  <a:lnTo>
                    <a:pt x="2" y="114"/>
                  </a:lnTo>
                  <a:lnTo>
                    <a:pt x="2" y="114"/>
                  </a:lnTo>
                  <a:lnTo>
                    <a:pt x="4" y="114"/>
                  </a:lnTo>
                  <a:lnTo>
                    <a:pt x="6" y="112"/>
                  </a:lnTo>
                  <a:lnTo>
                    <a:pt x="6" y="112"/>
                  </a:lnTo>
                  <a:lnTo>
                    <a:pt x="8" y="98"/>
                  </a:lnTo>
                  <a:lnTo>
                    <a:pt x="16" y="82"/>
                  </a:lnTo>
                  <a:lnTo>
                    <a:pt x="16" y="82"/>
                  </a:lnTo>
                  <a:lnTo>
                    <a:pt x="24" y="68"/>
                  </a:lnTo>
                  <a:lnTo>
                    <a:pt x="34" y="52"/>
                  </a:lnTo>
                  <a:lnTo>
                    <a:pt x="46" y="38"/>
                  </a:lnTo>
                  <a:lnTo>
                    <a:pt x="60" y="26"/>
                  </a:lnTo>
                  <a:lnTo>
                    <a:pt x="60" y="26"/>
                  </a:lnTo>
                  <a:lnTo>
                    <a:pt x="74" y="16"/>
                  </a:lnTo>
                  <a:lnTo>
                    <a:pt x="90" y="10"/>
                  </a:lnTo>
                  <a:lnTo>
                    <a:pt x="90" y="10"/>
                  </a:lnTo>
                  <a:lnTo>
                    <a:pt x="104" y="6"/>
                  </a:lnTo>
                  <a:lnTo>
                    <a:pt x="120" y="6"/>
                  </a:lnTo>
                  <a:lnTo>
                    <a:pt x="120" y="6"/>
                  </a:lnTo>
                  <a:lnTo>
                    <a:pt x="122" y="6"/>
                  </a:lnTo>
                  <a:lnTo>
                    <a:pt x="122" y="4"/>
                  </a:lnTo>
                  <a:lnTo>
                    <a:pt x="122" y="4"/>
                  </a:lnTo>
                  <a:lnTo>
                    <a:pt x="122" y="2"/>
                  </a:lnTo>
                  <a:lnTo>
                    <a:pt x="120" y="2"/>
                  </a:lnTo>
                  <a:lnTo>
                    <a:pt x="120"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4" name="Freeform 102"/>
            <p:cNvSpPr>
              <a:spLocks/>
            </p:cNvSpPr>
            <p:nvPr/>
          </p:nvSpPr>
          <p:spPr bwMode="auto">
            <a:xfrm>
              <a:off x="3304674" y="2490537"/>
              <a:ext cx="240632" cy="593558"/>
            </a:xfrm>
            <a:custGeom>
              <a:avLst/>
              <a:gdLst/>
              <a:ahLst/>
              <a:cxnLst>
                <a:cxn ang="0">
                  <a:pos x="30" y="70"/>
                </a:cxn>
                <a:cxn ang="0">
                  <a:pos x="30" y="70"/>
                </a:cxn>
                <a:cxn ang="0">
                  <a:pos x="24" y="64"/>
                </a:cxn>
                <a:cxn ang="0">
                  <a:pos x="18" y="58"/>
                </a:cxn>
                <a:cxn ang="0">
                  <a:pos x="12" y="50"/>
                </a:cxn>
                <a:cxn ang="0">
                  <a:pos x="8" y="42"/>
                </a:cxn>
                <a:cxn ang="0">
                  <a:pos x="8" y="42"/>
                </a:cxn>
                <a:cxn ang="0">
                  <a:pos x="6" y="32"/>
                </a:cxn>
                <a:cxn ang="0">
                  <a:pos x="4" y="22"/>
                </a:cxn>
                <a:cxn ang="0">
                  <a:pos x="4" y="22"/>
                </a:cxn>
                <a:cxn ang="0">
                  <a:pos x="6" y="12"/>
                </a:cxn>
                <a:cxn ang="0">
                  <a:pos x="8" y="4"/>
                </a:cxn>
                <a:cxn ang="0">
                  <a:pos x="8" y="4"/>
                </a:cxn>
                <a:cxn ang="0">
                  <a:pos x="10" y="2"/>
                </a:cxn>
                <a:cxn ang="0">
                  <a:pos x="8" y="0"/>
                </a:cxn>
                <a:cxn ang="0">
                  <a:pos x="8" y="0"/>
                </a:cxn>
                <a:cxn ang="0">
                  <a:pos x="6" y="0"/>
                </a:cxn>
                <a:cxn ang="0">
                  <a:pos x="4" y="2"/>
                </a:cxn>
                <a:cxn ang="0">
                  <a:pos x="4" y="2"/>
                </a:cxn>
                <a:cxn ang="0">
                  <a:pos x="2" y="12"/>
                </a:cxn>
                <a:cxn ang="0">
                  <a:pos x="0" y="22"/>
                </a:cxn>
                <a:cxn ang="0">
                  <a:pos x="0" y="22"/>
                </a:cxn>
                <a:cxn ang="0">
                  <a:pos x="2" y="38"/>
                </a:cxn>
                <a:cxn ang="0">
                  <a:pos x="8" y="52"/>
                </a:cxn>
                <a:cxn ang="0">
                  <a:pos x="8" y="52"/>
                </a:cxn>
                <a:cxn ang="0">
                  <a:pos x="16" y="66"/>
                </a:cxn>
                <a:cxn ang="0">
                  <a:pos x="28" y="74"/>
                </a:cxn>
                <a:cxn ang="0">
                  <a:pos x="28" y="74"/>
                </a:cxn>
                <a:cxn ang="0">
                  <a:pos x="28" y="74"/>
                </a:cxn>
                <a:cxn ang="0">
                  <a:pos x="30" y="74"/>
                </a:cxn>
                <a:cxn ang="0">
                  <a:pos x="30" y="74"/>
                </a:cxn>
                <a:cxn ang="0">
                  <a:pos x="30" y="72"/>
                </a:cxn>
                <a:cxn ang="0">
                  <a:pos x="30" y="70"/>
                </a:cxn>
                <a:cxn ang="0">
                  <a:pos x="30" y="70"/>
                </a:cxn>
              </a:cxnLst>
              <a:rect l="0" t="0" r="r" b="b"/>
              <a:pathLst>
                <a:path w="30" h="74">
                  <a:moveTo>
                    <a:pt x="30" y="70"/>
                  </a:moveTo>
                  <a:lnTo>
                    <a:pt x="30" y="70"/>
                  </a:lnTo>
                  <a:lnTo>
                    <a:pt x="24" y="64"/>
                  </a:lnTo>
                  <a:lnTo>
                    <a:pt x="18" y="58"/>
                  </a:lnTo>
                  <a:lnTo>
                    <a:pt x="12" y="50"/>
                  </a:lnTo>
                  <a:lnTo>
                    <a:pt x="8" y="42"/>
                  </a:lnTo>
                  <a:lnTo>
                    <a:pt x="8" y="42"/>
                  </a:lnTo>
                  <a:lnTo>
                    <a:pt x="6" y="32"/>
                  </a:lnTo>
                  <a:lnTo>
                    <a:pt x="4" y="22"/>
                  </a:lnTo>
                  <a:lnTo>
                    <a:pt x="4" y="22"/>
                  </a:lnTo>
                  <a:lnTo>
                    <a:pt x="6" y="12"/>
                  </a:lnTo>
                  <a:lnTo>
                    <a:pt x="8" y="4"/>
                  </a:lnTo>
                  <a:lnTo>
                    <a:pt x="8" y="4"/>
                  </a:lnTo>
                  <a:lnTo>
                    <a:pt x="10" y="2"/>
                  </a:lnTo>
                  <a:lnTo>
                    <a:pt x="8" y="0"/>
                  </a:lnTo>
                  <a:lnTo>
                    <a:pt x="8" y="0"/>
                  </a:lnTo>
                  <a:lnTo>
                    <a:pt x="6" y="0"/>
                  </a:lnTo>
                  <a:lnTo>
                    <a:pt x="4" y="2"/>
                  </a:lnTo>
                  <a:lnTo>
                    <a:pt x="4" y="2"/>
                  </a:lnTo>
                  <a:lnTo>
                    <a:pt x="2" y="12"/>
                  </a:lnTo>
                  <a:lnTo>
                    <a:pt x="0" y="22"/>
                  </a:lnTo>
                  <a:lnTo>
                    <a:pt x="0" y="22"/>
                  </a:lnTo>
                  <a:lnTo>
                    <a:pt x="2" y="38"/>
                  </a:lnTo>
                  <a:lnTo>
                    <a:pt x="8" y="52"/>
                  </a:lnTo>
                  <a:lnTo>
                    <a:pt x="8" y="52"/>
                  </a:lnTo>
                  <a:lnTo>
                    <a:pt x="16" y="66"/>
                  </a:lnTo>
                  <a:lnTo>
                    <a:pt x="28" y="74"/>
                  </a:lnTo>
                  <a:lnTo>
                    <a:pt x="28" y="74"/>
                  </a:lnTo>
                  <a:lnTo>
                    <a:pt x="28" y="74"/>
                  </a:lnTo>
                  <a:lnTo>
                    <a:pt x="30" y="74"/>
                  </a:lnTo>
                  <a:lnTo>
                    <a:pt x="30" y="74"/>
                  </a:lnTo>
                  <a:lnTo>
                    <a:pt x="30" y="72"/>
                  </a:lnTo>
                  <a:lnTo>
                    <a:pt x="30" y="70"/>
                  </a:lnTo>
                  <a:lnTo>
                    <a:pt x="30"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5" name="Freeform 103"/>
            <p:cNvSpPr>
              <a:spLocks/>
            </p:cNvSpPr>
            <p:nvPr/>
          </p:nvSpPr>
          <p:spPr bwMode="auto">
            <a:xfrm>
              <a:off x="8261684" y="-1070811"/>
              <a:ext cx="368968" cy="753979"/>
            </a:xfrm>
            <a:custGeom>
              <a:avLst/>
              <a:gdLst/>
              <a:ahLst/>
              <a:cxnLst>
                <a:cxn ang="0">
                  <a:pos x="46" y="0"/>
                </a:cxn>
                <a:cxn ang="0">
                  <a:pos x="46" y="0"/>
                </a:cxn>
                <a:cxn ang="0">
                  <a:pos x="44" y="2"/>
                </a:cxn>
                <a:cxn ang="0">
                  <a:pos x="40" y="10"/>
                </a:cxn>
                <a:cxn ang="0">
                  <a:pos x="40" y="24"/>
                </a:cxn>
                <a:cxn ang="0">
                  <a:pos x="40" y="32"/>
                </a:cxn>
                <a:cxn ang="0">
                  <a:pos x="42" y="44"/>
                </a:cxn>
                <a:cxn ang="0">
                  <a:pos x="42" y="44"/>
                </a:cxn>
                <a:cxn ang="0">
                  <a:pos x="44" y="56"/>
                </a:cxn>
                <a:cxn ang="0">
                  <a:pos x="42" y="68"/>
                </a:cxn>
                <a:cxn ang="0">
                  <a:pos x="40" y="78"/>
                </a:cxn>
                <a:cxn ang="0">
                  <a:pos x="34" y="88"/>
                </a:cxn>
                <a:cxn ang="0">
                  <a:pos x="28" y="92"/>
                </a:cxn>
                <a:cxn ang="0">
                  <a:pos x="24" y="94"/>
                </a:cxn>
                <a:cxn ang="0">
                  <a:pos x="20" y="92"/>
                </a:cxn>
                <a:cxn ang="0">
                  <a:pos x="16" y="90"/>
                </a:cxn>
                <a:cxn ang="0">
                  <a:pos x="12" y="86"/>
                </a:cxn>
                <a:cxn ang="0">
                  <a:pos x="2" y="72"/>
                </a:cxn>
                <a:cxn ang="0">
                  <a:pos x="2" y="72"/>
                </a:cxn>
                <a:cxn ang="0">
                  <a:pos x="0" y="66"/>
                </a:cxn>
                <a:cxn ang="0">
                  <a:pos x="0" y="60"/>
                </a:cxn>
                <a:cxn ang="0">
                  <a:pos x="0" y="54"/>
                </a:cxn>
                <a:cxn ang="0">
                  <a:pos x="2" y="50"/>
                </a:cxn>
                <a:cxn ang="0">
                  <a:pos x="6" y="44"/>
                </a:cxn>
                <a:cxn ang="0">
                  <a:pos x="8" y="40"/>
                </a:cxn>
                <a:cxn ang="0">
                  <a:pos x="8" y="40"/>
                </a:cxn>
                <a:cxn ang="0">
                  <a:pos x="10" y="50"/>
                </a:cxn>
                <a:cxn ang="0">
                  <a:pos x="12" y="56"/>
                </a:cxn>
                <a:cxn ang="0">
                  <a:pos x="14" y="58"/>
                </a:cxn>
                <a:cxn ang="0">
                  <a:pos x="18" y="58"/>
                </a:cxn>
                <a:cxn ang="0">
                  <a:pos x="18" y="58"/>
                </a:cxn>
                <a:cxn ang="0">
                  <a:pos x="14" y="50"/>
                </a:cxn>
                <a:cxn ang="0">
                  <a:pos x="14" y="40"/>
                </a:cxn>
                <a:cxn ang="0">
                  <a:pos x="16" y="30"/>
                </a:cxn>
                <a:cxn ang="0">
                  <a:pos x="16" y="30"/>
                </a:cxn>
                <a:cxn ang="0">
                  <a:pos x="24" y="20"/>
                </a:cxn>
                <a:cxn ang="0">
                  <a:pos x="34" y="10"/>
                </a:cxn>
                <a:cxn ang="0">
                  <a:pos x="46" y="0"/>
                </a:cxn>
                <a:cxn ang="0">
                  <a:pos x="46" y="0"/>
                </a:cxn>
              </a:cxnLst>
              <a:rect l="0" t="0" r="r" b="b"/>
              <a:pathLst>
                <a:path w="46" h="94">
                  <a:moveTo>
                    <a:pt x="46" y="0"/>
                  </a:moveTo>
                  <a:lnTo>
                    <a:pt x="46" y="0"/>
                  </a:lnTo>
                  <a:lnTo>
                    <a:pt x="44" y="2"/>
                  </a:lnTo>
                  <a:lnTo>
                    <a:pt x="40" y="10"/>
                  </a:lnTo>
                  <a:lnTo>
                    <a:pt x="40" y="24"/>
                  </a:lnTo>
                  <a:lnTo>
                    <a:pt x="40" y="32"/>
                  </a:lnTo>
                  <a:lnTo>
                    <a:pt x="42" y="44"/>
                  </a:lnTo>
                  <a:lnTo>
                    <a:pt x="42" y="44"/>
                  </a:lnTo>
                  <a:lnTo>
                    <a:pt x="44" y="56"/>
                  </a:lnTo>
                  <a:lnTo>
                    <a:pt x="42" y="68"/>
                  </a:lnTo>
                  <a:lnTo>
                    <a:pt x="40" y="78"/>
                  </a:lnTo>
                  <a:lnTo>
                    <a:pt x="34" y="88"/>
                  </a:lnTo>
                  <a:lnTo>
                    <a:pt x="28" y="92"/>
                  </a:lnTo>
                  <a:lnTo>
                    <a:pt x="24" y="94"/>
                  </a:lnTo>
                  <a:lnTo>
                    <a:pt x="20" y="92"/>
                  </a:lnTo>
                  <a:lnTo>
                    <a:pt x="16" y="90"/>
                  </a:lnTo>
                  <a:lnTo>
                    <a:pt x="12" y="86"/>
                  </a:lnTo>
                  <a:lnTo>
                    <a:pt x="2" y="72"/>
                  </a:lnTo>
                  <a:lnTo>
                    <a:pt x="2" y="72"/>
                  </a:lnTo>
                  <a:lnTo>
                    <a:pt x="0" y="66"/>
                  </a:lnTo>
                  <a:lnTo>
                    <a:pt x="0" y="60"/>
                  </a:lnTo>
                  <a:lnTo>
                    <a:pt x="0" y="54"/>
                  </a:lnTo>
                  <a:lnTo>
                    <a:pt x="2" y="50"/>
                  </a:lnTo>
                  <a:lnTo>
                    <a:pt x="6" y="44"/>
                  </a:lnTo>
                  <a:lnTo>
                    <a:pt x="8" y="40"/>
                  </a:lnTo>
                  <a:lnTo>
                    <a:pt x="8" y="40"/>
                  </a:lnTo>
                  <a:lnTo>
                    <a:pt x="10" y="50"/>
                  </a:lnTo>
                  <a:lnTo>
                    <a:pt x="12" y="56"/>
                  </a:lnTo>
                  <a:lnTo>
                    <a:pt x="14" y="58"/>
                  </a:lnTo>
                  <a:lnTo>
                    <a:pt x="18" y="58"/>
                  </a:lnTo>
                  <a:lnTo>
                    <a:pt x="18" y="58"/>
                  </a:lnTo>
                  <a:lnTo>
                    <a:pt x="14" y="50"/>
                  </a:lnTo>
                  <a:lnTo>
                    <a:pt x="14" y="40"/>
                  </a:lnTo>
                  <a:lnTo>
                    <a:pt x="16" y="30"/>
                  </a:lnTo>
                  <a:lnTo>
                    <a:pt x="16" y="30"/>
                  </a:lnTo>
                  <a:lnTo>
                    <a:pt x="24" y="20"/>
                  </a:lnTo>
                  <a:lnTo>
                    <a:pt x="34" y="10"/>
                  </a:lnTo>
                  <a:lnTo>
                    <a:pt x="46" y="0"/>
                  </a:lnTo>
                  <a:lnTo>
                    <a:pt x="4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6" name="Freeform 104"/>
            <p:cNvSpPr>
              <a:spLocks/>
            </p:cNvSpPr>
            <p:nvPr/>
          </p:nvSpPr>
          <p:spPr bwMode="auto">
            <a:xfrm>
              <a:off x="8229600" y="-509337"/>
              <a:ext cx="240632" cy="577516"/>
            </a:xfrm>
            <a:custGeom>
              <a:avLst/>
              <a:gdLst/>
              <a:ahLst/>
              <a:cxnLst>
                <a:cxn ang="0">
                  <a:pos x="28" y="4"/>
                </a:cxn>
                <a:cxn ang="0">
                  <a:pos x="28" y="4"/>
                </a:cxn>
                <a:cxn ang="0">
                  <a:pos x="22" y="8"/>
                </a:cxn>
                <a:cxn ang="0">
                  <a:pos x="16" y="16"/>
                </a:cxn>
                <a:cxn ang="0">
                  <a:pos x="12" y="24"/>
                </a:cxn>
                <a:cxn ang="0">
                  <a:pos x="8" y="32"/>
                </a:cxn>
                <a:cxn ang="0">
                  <a:pos x="8" y="32"/>
                </a:cxn>
                <a:cxn ang="0">
                  <a:pos x="6" y="42"/>
                </a:cxn>
                <a:cxn ang="0">
                  <a:pos x="4" y="52"/>
                </a:cxn>
                <a:cxn ang="0">
                  <a:pos x="4" y="52"/>
                </a:cxn>
                <a:cxn ang="0">
                  <a:pos x="6" y="60"/>
                </a:cxn>
                <a:cxn ang="0">
                  <a:pos x="8" y="70"/>
                </a:cxn>
                <a:cxn ang="0">
                  <a:pos x="8" y="70"/>
                </a:cxn>
                <a:cxn ang="0">
                  <a:pos x="8" y="72"/>
                </a:cxn>
                <a:cxn ang="0">
                  <a:pos x="8" y="72"/>
                </a:cxn>
                <a:cxn ang="0">
                  <a:pos x="8" y="72"/>
                </a:cxn>
                <a:cxn ang="0">
                  <a:pos x="6" y="72"/>
                </a:cxn>
                <a:cxn ang="0">
                  <a:pos x="4" y="72"/>
                </a:cxn>
                <a:cxn ang="0">
                  <a:pos x="4" y="72"/>
                </a:cxn>
                <a:cxn ang="0">
                  <a:pos x="0" y="62"/>
                </a:cxn>
                <a:cxn ang="0">
                  <a:pos x="0" y="50"/>
                </a:cxn>
                <a:cxn ang="0">
                  <a:pos x="0" y="50"/>
                </a:cxn>
                <a:cxn ang="0">
                  <a:pos x="2" y="36"/>
                </a:cxn>
                <a:cxn ang="0">
                  <a:pos x="8" y="20"/>
                </a:cxn>
                <a:cxn ang="0">
                  <a:pos x="8" y="20"/>
                </a:cxn>
                <a:cxn ang="0">
                  <a:pos x="16" y="8"/>
                </a:cxn>
                <a:cxn ang="0">
                  <a:pos x="26" y="0"/>
                </a:cxn>
                <a:cxn ang="0">
                  <a:pos x="26" y="0"/>
                </a:cxn>
                <a:cxn ang="0">
                  <a:pos x="28" y="0"/>
                </a:cxn>
                <a:cxn ang="0">
                  <a:pos x="30" y="0"/>
                </a:cxn>
                <a:cxn ang="0">
                  <a:pos x="30" y="0"/>
                </a:cxn>
                <a:cxn ang="0">
                  <a:pos x="30" y="2"/>
                </a:cxn>
                <a:cxn ang="0">
                  <a:pos x="28" y="4"/>
                </a:cxn>
                <a:cxn ang="0">
                  <a:pos x="28" y="4"/>
                </a:cxn>
              </a:cxnLst>
              <a:rect l="0" t="0" r="r" b="b"/>
              <a:pathLst>
                <a:path w="30" h="72">
                  <a:moveTo>
                    <a:pt x="28" y="4"/>
                  </a:moveTo>
                  <a:lnTo>
                    <a:pt x="28" y="4"/>
                  </a:lnTo>
                  <a:lnTo>
                    <a:pt x="22" y="8"/>
                  </a:lnTo>
                  <a:lnTo>
                    <a:pt x="16" y="16"/>
                  </a:lnTo>
                  <a:lnTo>
                    <a:pt x="12" y="24"/>
                  </a:lnTo>
                  <a:lnTo>
                    <a:pt x="8" y="32"/>
                  </a:lnTo>
                  <a:lnTo>
                    <a:pt x="8" y="32"/>
                  </a:lnTo>
                  <a:lnTo>
                    <a:pt x="6" y="42"/>
                  </a:lnTo>
                  <a:lnTo>
                    <a:pt x="4" y="52"/>
                  </a:lnTo>
                  <a:lnTo>
                    <a:pt x="4" y="52"/>
                  </a:lnTo>
                  <a:lnTo>
                    <a:pt x="6" y="60"/>
                  </a:lnTo>
                  <a:lnTo>
                    <a:pt x="8" y="70"/>
                  </a:lnTo>
                  <a:lnTo>
                    <a:pt x="8" y="70"/>
                  </a:lnTo>
                  <a:lnTo>
                    <a:pt x="8" y="72"/>
                  </a:lnTo>
                  <a:lnTo>
                    <a:pt x="8" y="72"/>
                  </a:lnTo>
                  <a:lnTo>
                    <a:pt x="8" y="72"/>
                  </a:lnTo>
                  <a:lnTo>
                    <a:pt x="6" y="72"/>
                  </a:lnTo>
                  <a:lnTo>
                    <a:pt x="4" y="72"/>
                  </a:lnTo>
                  <a:lnTo>
                    <a:pt x="4" y="72"/>
                  </a:lnTo>
                  <a:lnTo>
                    <a:pt x="0" y="62"/>
                  </a:lnTo>
                  <a:lnTo>
                    <a:pt x="0" y="50"/>
                  </a:lnTo>
                  <a:lnTo>
                    <a:pt x="0" y="50"/>
                  </a:lnTo>
                  <a:lnTo>
                    <a:pt x="2" y="36"/>
                  </a:lnTo>
                  <a:lnTo>
                    <a:pt x="8" y="20"/>
                  </a:lnTo>
                  <a:lnTo>
                    <a:pt x="8" y="20"/>
                  </a:lnTo>
                  <a:lnTo>
                    <a:pt x="16" y="8"/>
                  </a:lnTo>
                  <a:lnTo>
                    <a:pt x="26" y="0"/>
                  </a:lnTo>
                  <a:lnTo>
                    <a:pt x="26" y="0"/>
                  </a:lnTo>
                  <a:lnTo>
                    <a:pt x="28" y="0"/>
                  </a:lnTo>
                  <a:lnTo>
                    <a:pt x="30" y="0"/>
                  </a:lnTo>
                  <a:lnTo>
                    <a:pt x="30" y="0"/>
                  </a:lnTo>
                  <a:lnTo>
                    <a:pt x="30" y="2"/>
                  </a:lnTo>
                  <a:lnTo>
                    <a:pt x="28" y="4"/>
                  </a:lnTo>
                  <a:lnTo>
                    <a:pt x="28"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7" name="Freeform 105"/>
            <p:cNvSpPr>
              <a:spLocks/>
            </p:cNvSpPr>
            <p:nvPr/>
          </p:nvSpPr>
          <p:spPr bwMode="auto">
            <a:xfrm>
              <a:off x="7042484" y="7511716"/>
              <a:ext cx="721895" cy="336884"/>
            </a:xfrm>
            <a:custGeom>
              <a:avLst/>
              <a:gdLst/>
              <a:ahLst/>
              <a:cxnLst>
                <a:cxn ang="0">
                  <a:pos x="52" y="8"/>
                </a:cxn>
                <a:cxn ang="0">
                  <a:pos x="52" y="8"/>
                </a:cxn>
                <a:cxn ang="0">
                  <a:pos x="42" y="4"/>
                </a:cxn>
                <a:cxn ang="0">
                  <a:pos x="32" y="2"/>
                </a:cxn>
                <a:cxn ang="0">
                  <a:pos x="16" y="0"/>
                </a:cxn>
                <a:cxn ang="0">
                  <a:pos x="16" y="0"/>
                </a:cxn>
                <a:cxn ang="0">
                  <a:pos x="4" y="2"/>
                </a:cxn>
                <a:cxn ang="0">
                  <a:pos x="0" y="4"/>
                </a:cxn>
                <a:cxn ang="0">
                  <a:pos x="0" y="4"/>
                </a:cxn>
                <a:cxn ang="0">
                  <a:pos x="0" y="6"/>
                </a:cxn>
                <a:cxn ang="0">
                  <a:pos x="0" y="8"/>
                </a:cxn>
                <a:cxn ang="0">
                  <a:pos x="0" y="8"/>
                </a:cxn>
                <a:cxn ang="0">
                  <a:pos x="0" y="8"/>
                </a:cxn>
                <a:cxn ang="0">
                  <a:pos x="2" y="8"/>
                </a:cxn>
                <a:cxn ang="0">
                  <a:pos x="2" y="8"/>
                </a:cxn>
                <a:cxn ang="0">
                  <a:pos x="2" y="8"/>
                </a:cxn>
                <a:cxn ang="0">
                  <a:pos x="6" y="8"/>
                </a:cxn>
                <a:cxn ang="0">
                  <a:pos x="16" y="6"/>
                </a:cxn>
                <a:cxn ang="0">
                  <a:pos x="16" y="6"/>
                </a:cxn>
                <a:cxn ang="0">
                  <a:pos x="30" y="6"/>
                </a:cxn>
                <a:cxn ang="0">
                  <a:pos x="40" y="8"/>
                </a:cxn>
                <a:cxn ang="0">
                  <a:pos x="50" y="12"/>
                </a:cxn>
                <a:cxn ang="0">
                  <a:pos x="50" y="12"/>
                </a:cxn>
                <a:cxn ang="0">
                  <a:pos x="58" y="18"/>
                </a:cxn>
                <a:cxn ang="0">
                  <a:pos x="66" y="24"/>
                </a:cxn>
                <a:cxn ang="0">
                  <a:pos x="76" y="32"/>
                </a:cxn>
                <a:cxn ang="0">
                  <a:pos x="84" y="42"/>
                </a:cxn>
                <a:cxn ang="0">
                  <a:pos x="90" y="42"/>
                </a:cxn>
                <a:cxn ang="0">
                  <a:pos x="90" y="42"/>
                </a:cxn>
                <a:cxn ang="0">
                  <a:pos x="80" y="30"/>
                </a:cxn>
                <a:cxn ang="0">
                  <a:pos x="70" y="20"/>
                </a:cxn>
                <a:cxn ang="0">
                  <a:pos x="60" y="14"/>
                </a:cxn>
                <a:cxn ang="0">
                  <a:pos x="52" y="8"/>
                </a:cxn>
                <a:cxn ang="0">
                  <a:pos x="52" y="8"/>
                </a:cxn>
              </a:cxnLst>
              <a:rect l="0" t="0" r="r" b="b"/>
              <a:pathLst>
                <a:path w="90" h="42">
                  <a:moveTo>
                    <a:pt x="52" y="8"/>
                  </a:moveTo>
                  <a:lnTo>
                    <a:pt x="52" y="8"/>
                  </a:lnTo>
                  <a:lnTo>
                    <a:pt x="42" y="4"/>
                  </a:lnTo>
                  <a:lnTo>
                    <a:pt x="32" y="2"/>
                  </a:lnTo>
                  <a:lnTo>
                    <a:pt x="16" y="0"/>
                  </a:lnTo>
                  <a:lnTo>
                    <a:pt x="16" y="0"/>
                  </a:lnTo>
                  <a:lnTo>
                    <a:pt x="4" y="2"/>
                  </a:lnTo>
                  <a:lnTo>
                    <a:pt x="0" y="4"/>
                  </a:lnTo>
                  <a:lnTo>
                    <a:pt x="0" y="4"/>
                  </a:lnTo>
                  <a:lnTo>
                    <a:pt x="0" y="6"/>
                  </a:lnTo>
                  <a:lnTo>
                    <a:pt x="0" y="8"/>
                  </a:lnTo>
                  <a:lnTo>
                    <a:pt x="0" y="8"/>
                  </a:lnTo>
                  <a:lnTo>
                    <a:pt x="0" y="8"/>
                  </a:lnTo>
                  <a:lnTo>
                    <a:pt x="2" y="8"/>
                  </a:lnTo>
                  <a:lnTo>
                    <a:pt x="2" y="8"/>
                  </a:lnTo>
                  <a:lnTo>
                    <a:pt x="2" y="8"/>
                  </a:lnTo>
                  <a:lnTo>
                    <a:pt x="6" y="8"/>
                  </a:lnTo>
                  <a:lnTo>
                    <a:pt x="16" y="6"/>
                  </a:lnTo>
                  <a:lnTo>
                    <a:pt x="16" y="6"/>
                  </a:lnTo>
                  <a:lnTo>
                    <a:pt x="30" y="6"/>
                  </a:lnTo>
                  <a:lnTo>
                    <a:pt x="40" y="8"/>
                  </a:lnTo>
                  <a:lnTo>
                    <a:pt x="50" y="12"/>
                  </a:lnTo>
                  <a:lnTo>
                    <a:pt x="50" y="12"/>
                  </a:lnTo>
                  <a:lnTo>
                    <a:pt x="58" y="18"/>
                  </a:lnTo>
                  <a:lnTo>
                    <a:pt x="66" y="24"/>
                  </a:lnTo>
                  <a:lnTo>
                    <a:pt x="76" y="32"/>
                  </a:lnTo>
                  <a:lnTo>
                    <a:pt x="84" y="42"/>
                  </a:lnTo>
                  <a:lnTo>
                    <a:pt x="90" y="42"/>
                  </a:lnTo>
                  <a:lnTo>
                    <a:pt x="90" y="42"/>
                  </a:lnTo>
                  <a:lnTo>
                    <a:pt x="80" y="30"/>
                  </a:lnTo>
                  <a:lnTo>
                    <a:pt x="70" y="20"/>
                  </a:lnTo>
                  <a:lnTo>
                    <a:pt x="60" y="14"/>
                  </a:lnTo>
                  <a:lnTo>
                    <a:pt x="52" y="8"/>
                  </a:lnTo>
                  <a:lnTo>
                    <a:pt x="52"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Freeform 106"/>
            <p:cNvSpPr>
              <a:spLocks/>
            </p:cNvSpPr>
            <p:nvPr/>
          </p:nvSpPr>
          <p:spPr bwMode="auto">
            <a:xfrm>
              <a:off x="8053137" y="6821905"/>
              <a:ext cx="1058779" cy="256674"/>
            </a:xfrm>
            <a:custGeom>
              <a:avLst/>
              <a:gdLst/>
              <a:ahLst/>
              <a:cxnLst>
                <a:cxn ang="0">
                  <a:pos x="4" y="8"/>
                </a:cxn>
                <a:cxn ang="0">
                  <a:pos x="4" y="8"/>
                </a:cxn>
                <a:cxn ang="0">
                  <a:pos x="16" y="4"/>
                </a:cxn>
                <a:cxn ang="0">
                  <a:pos x="26" y="6"/>
                </a:cxn>
                <a:cxn ang="0">
                  <a:pos x="26" y="6"/>
                </a:cxn>
                <a:cxn ang="0">
                  <a:pos x="38" y="8"/>
                </a:cxn>
                <a:cxn ang="0">
                  <a:pos x="50" y="14"/>
                </a:cxn>
                <a:cxn ang="0">
                  <a:pos x="50" y="14"/>
                </a:cxn>
                <a:cxn ang="0">
                  <a:pos x="70" y="26"/>
                </a:cxn>
                <a:cxn ang="0">
                  <a:pos x="70" y="26"/>
                </a:cxn>
                <a:cxn ang="0">
                  <a:pos x="80" y="30"/>
                </a:cxn>
                <a:cxn ang="0">
                  <a:pos x="90" y="32"/>
                </a:cxn>
                <a:cxn ang="0">
                  <a:pos x="90" y="32"/>
                </a:cxn>
                <a:cxn ang="0">
                  <a:pos x="102" y="32"/>
                </a:cxn>
                <a:cxn ang="0">
                  <a:pos x="112" y="30"/>
                </a:cxn>
                <a:cxn ang="0">
                  <a:pos x="112" y="30"/>
                </a:cxn>
                <a:cxn ang="0">
                  <a:pos x="120" y="28"/>
                </a:cxn>
                <a:cxn ang="0">
                  <a:pos x="130" y="26"/>
                </a:cxn>
                <a:cxn ang="0">
                  <a:pos x="130" y="26"/>
                </a:cxn>
                <a:cxn ang="0">
                  <a:pos x="132" y="24"/>
                </a:cxn>
                <a:cxn ang="0">
                  <a:pos x="132" y="22"/>
                </a:cxn>
                <a:cxn ang="0">
                  <a:pos x="132" y="22"/>
                </a:cxn>
                <a:cxn ang="0">
                  <a:pos x="132" y="22"/>
                </a:cxn>
                <a:cxn ang="0">
                  <a:pos x="130" y="20"/>
                </a:cxn>
                <a:cxn ang="0">
                  <a:pos x="130" y="20"/>
                </a:cxn>
                <a:cxn ang="0">
                  <a:pos x="120" y="22"/>
                </a:cxn>
                <a:cxn ang="0">
                  <a:pos x="110" y="26"/>
                </a:cxn>
                <a:cxn ang="0">
                  <a:pos x="110" y="26"/>
                </a:cxn>
                <a:cxn ang="0">
                  <a:pos x="102" y="28"/>
                </a:cxn>
                <a:cxn ang="0">
                  <a:pos x="92" y="28"/>
                </a:cxn>
                <a:cxn ang="0">
                  <a:pos x="92" y="28"/>
                </a:cxn>
                <a:cxn ang="0">
                  <a:pos x="82" y="24"/>
                </a:cxn>
                <a:cxn ang="0">
                  <a:pos x="72" y="20"/>
                </a:cxn>
                <a:cxn ang="0">
                  <a:pos x="72" y="20"/>
                </a:cxn>
                <a:cxn ang="0">
                  <a:pos x="52" y="10"/>
                </a:cxn>
                <a:cxn ang="0">
                  <a:pos x="52" y="10"/>
                </a:cxn>
                <a:cxn ang="0">
                  <a:pos x="40" y="4"/>
                </a:cxn>
                <a:cxn ang="0">
                  <a:pos x="28" y="0"/>
                </a:cxn>
                <a:cxn ang="0">
                  <a:pos x="28" y="0"/>
                </a:cxn>
                <a:cxn ang="0">
                  <a:pos x="16" y="0"/>
                </a:cxn>
                <a:cxn ang="0">
                  <a:pos x="2" y="4"/>
                </a:cxn>
                <a:cxn ang="0">
                  <a:pos x="2" y="4"/>
                </a:cxn>
                <a:cxn ang="0">
                  <a:pos x="0" y="4"/>
                </a:cxn>
                <a:cxn ang="0">
                  <a:pos x="0" y="6"/>
                </a:cxn>
                <a:cxn ang="0">
                  <a:pos x="0" y="6"/>
                </a:cxn>
                <a:cxn ang="0">
                  <a:pos x="2" y="8"/>
                </a:cxn>
                <a:cxn ang="0">
                  <a:pos x="4" y="8"/>
                </a:cxn>
                <a:cxn ang="0">
                  <a:pos x="4" y="8"/>
                </a:cxn>
              </a:cxnLst>
              <a:rect l="0" t="0" r="r" b="b"/>
              <a:pathLst>
                <a:path w="132" h="32">
                  <a:moveTo>
                    <a:pt x="4" y="8"/>
                  </a:moveTo>
                  <a:lnTo>
                    <a:pt x="4" y="8"/>
                  </a:lnTo>
                  <a:lnTo>
                    <a:pt x="16" y="4"/>
                  </a:lnTo>
                  <a:lnTo>
                    <a:pt x="26" y="6"/>
                  </a:lnTo>
                  <a:lnTo>
                    <a:pt x="26" y="6"/>
                  </a:lnTo>
                  <a:lnTo>
                    <a:pt x="38" y="8"/>
                  </a:lnTo>
                  <a:lnTo>
                    <a:pt x="50" y="14"/>
                  </a:lnTo>
                  <a:lnTo>
                    <a:pt x="50" y="14"/>
                  </a:lnTo>
                  <a:lnTo>
                    <a:pt x="70" y="26"/>
                  </a:lnTo>
                  <a:lnTo>
                    <a:pt x="70" y="26"/>
                  </a:lnTo>
                  <a:lnTo>
                    <a:pt x="80" y="30"/>
                  </a:lnTo>
                  <a:lnTo>
                    <a:pt x="90" y="32"/>
                  </a:lnTo>
                  <a:lnTo>
                    <a:pt x="90" y="32"/>
                  </a:lnTo>
                  <a:lnTo>
                    <a:pt x="102" y="32"/>
                  </a:lnTo>
                  <a:lnTo>
                    <a:pt x="112" y="30"/>
                  </a:lnTo>
                  <a:lnTo>
                    <a:pt x="112" y="30"/>
                  </a:lnTo>
                  <a:lnTo>
                    <a:pt x="120" y="28"/>
                  </a:lnTo>
                  <a:lnTo>
                    <a:pt x="130" y="26"/>
                  </a:lnTo>
                  <a:lnTo>
                    <a:pt x="130" y="26"/>
                  </a:lnTo>
                  <a:lnTo>
                    <a:pt x="132" y="24"/>
                  </a:lnTo>
                  <a:lnTo>
                    <a:pt x="132" y="22"/>
                  </a:lnTo>
                  <a:lnTo>
                    <a:pt x="132" y="22"/>
                  </a:lnTo>
                  <a:lnTo>
                    <a:pt x="132" y="22"/>
                  </a:lnTo>
                  <a:lnTo>
                    <a:pt x="130" y="20"/>
                  </a:lnTo>
                  <a:lnTo>
                    <a:pt x="130" y="20"/>
                  </a:lnTo>
                  <a:lnTo>
                    <a:pt x="120" y="22"/>
                  </a:lnTo>
                  <a:lnTo>
                    <a:pt x="110" y="26"/>
                  </a:lnTo>
                  <a:lnTo>
                    <a:pt x="110" y="26"/>
                  </a:lnTo>
                  <a:lnTo>
                    <a:pt x="102" y="28"/>
                  </a:lnTo>
                  <a:lnTo>
                    <a:pt x="92" y="28"/>
                  </a:lnTo>
                  <a:lnTo>
                    <a:pt x="92" y="28"/>
                  </a:lnTo>
                  <a:lnTo>
                    <a:pt x="82" y="24"/>
                  </a:lnTo>
                  <a:lnTo>
                    <a:pt x="72" y="20"/>
                  </a:lnTo>
                  <a:lnTo>
                    <a:pt x="72" y="20"/>
                  </a:lnTo>
                  <a:lnTo>
                    <a:pt x="52" y="10"/>
                  </a:lnTo>
                  <a:lnTo>
                    <a:pt x="52" y="10"/>
                  </a:lnTo>
                  <a:lnTo>
                    <a:pt x="40" y="4"/>
                  </a:lnTo>
                  <a:lnTo>
                    <a:pt x="28" y="0"/>
                  </a:lnTo>
                  <a:lnTo>
                    <a:pt x="28" y="0"/>
                  </a:lnTo>
                  <a:lnTo>
                    <a:pt x="16" y="0"/>
                  </a:lnTo>
                  <a:lnTo>
                    <a:pt x="2" y="4"/>
                  </a:lnTo>
                  <a:lnTo>
                    <a:pt x="2" y="4"/>
                  </a:lnTo>
                  <a:lnTo>
                    <a:pt x="0" y="4"/>
                  </a:lnTo>
                  <a:lnTo>
                    <a:pt x="0" y="6"/>
                  </a:lnTo>
                  <a:lnTo>
                    <a:pt x="0" y="6"/>
                  </a:lnTo>
                  <a:lnTo>
                    <a:pt x="2" y="8"/>
                  </a:lnTo>
                  <a:lnTo>
                    <a:pt x="4" y="8"/>
                  </a:lnTo>
                  <a:lnTo>
                    <a:pt x="4"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9" name="Freeform 107"/>
            <p:cNvSpPr>
              <a:spLocks/>
            </p:cNvSpPr>
            <p:nvPr/>
          </p:nvSpPr>
          <p:spPr bwMode="auto">
            <a:xfrm>
              <a:off x="4636168" y="2667000"/>
              <a:ext cx="641684" cy="641684"/>
            </a:xfrm>
            <a:custGeom>
              <a:avLst/>
              <a:gdLst/>
              <a:ahLst/>
              <a:cxnLst>
                <a:cxn ang="0">
                  <a:pos x="4" y="78"/>
                </a:cxn>
                <a:cxn ang="0">
                  <a:pos x="4" y="78"/>
                </a:cxn>
                <a:cxn ang="0">
                  <a:pos x="6" y="60"/>
                </a:cxn>
                <a:cxn ang="0">
                  <a:pos x="14" y="44"/>
                </a:cxn>
                <a:cxn ang="0">
                  <a:pos x="14" y="44"/>
                </a:cxn>
                <a:cxn ang="0">
                  <a:pos x="20" y="32"/>
                </a:cxn>
                <a:cxn ang="0">
                  <a:pos x="28" y="24"/>
                </a:cxn>
                <a:cxn ang="0">
                  <a:pos x="28" y="24"/>
                </a:cxn>
                <a:cxn ang="0">
                  <a:pos x="40" y="16"/>
                </a:cxn>
                <a:cxn ang="0">
                  <a:pos x="52" y="12"/>
                </a:cxn>
                <a:cxn ang="0">
                  <a:pos x="52" y="12"/>
                </a:cxn>
                <a:cxn ang="0">
                  <a:pos x="66" y="8"/>
                </a:cxn>
                <a:cxn ang="0">
                  <a:pos x="78" y="4"/>
                </a:cxn>
                <a:cxn ang="0">
                  <a:pos x="78" y="4"/>
                </a:cxn>
                <a:cxn ang="0">
                  <a:pos x="80" y="2"/>
                </a:cxn>
                <a:cxn ang="0">
                  <a:pos x="80" y="2"/>
                </a:cxn>
                <a:cxn ang="0">
                  <a:pos x="80" y="2"/>
                </a:cxn>
                <a:cxn ang="0">
                  <a:pos x="78" y="0"/>
                </a:cxn>
                <a:cxn ang="0">
                  <a:pos x="78" y="0"/>
                </a:cxn>
                <a:cxn ang="0">
                  <a:pos x="78" y="0"/>
                </a:cxn>
                <a:cxn ang="0">
                  <a:pos x="64" y="4"/>
                </a:cxn>
                <a:cxn ang="0">
                  <a:pos x="52" y="8"/>
                </a:cxn>
                <a:cxn ang="0">
                  <a:pos x="52" y="8"/>
                </a:cxn>
                <a:cxn ang="0">
                  <a:pos x="38" y="12"/>
                </a:cxn>
                <a:cxn ang="0">
                  <a:pos x="32" y="16"/>
                </a:cxn>
                <a:cxn ang="0">
                  <a:pos x="26" y="20"/>
                </a:cxn>
                <a:cxn ang="0">
                  <a:pos x="26" y="20"/>
                </a:cxn>
                <a:cxn ang="0">
                  <a:pos x="16" y="30"/>
                </a:cxn>
                <a:cxn ang="0">
                  <a:pos x="10" y="42"/>
                </a:cxn>
                <a:cxn ang="0">
                  <a:pos x="10" y="42"/>
                </a:cxn>
                <a:cxn ang="0">
                  <a:pos x="2" y="60"/>
                </a:cxn>
                <a:cxn ang="0">
                  <a:pos x="0" y="78"/>
                </a:cxn>
                <a:cxn ang="0">
                  <a:pos x="0" y="78"/>
                </a:cxn>
                <a:cxn ang="0">
                  <a:pos x="0" y="80"/>
                </a:cxn>
                <a:cxn ang="0">
                  <a:pos x="2" y="80"/>
                </a:cxn>
                <a:cxn ang="0">
                  <a:pos x="2" y="80"/>
                </a:cxn>
                <a:cxn ang="0">
                  <a:pos x="4" y="80"/>
                </a:cxn>
                <a:cxn ang="0">
                  <a:pos x="4" y="78"/>
                </a:cxn>
                <a:cxn ang="0">
                  <a:pos x="4" y="78"/>
                </a:cxn>
              </a:cxnLst>
              <a:rect l="0" t="0" r="r" b="b"/>
              <a:pathLst>
                <a:path w="80" h="80">
                  <a:moveTo>
                    <a:pt x="4" y="78"/>
                  </a:moveTo>
                  <a:lnTo>
                    <a:pt x="4" y="78"/>
                  </a:lnTo>
                  <a:lnTo>
                    <a:pt x="6" y="60"/>
                  </a:lnTo>
                  <a:lnTo>
                    <a:pt x="14" y="44"/>
                  </a:lnTo>
                  <a:lnTo>
                    <a:pt x="14" y="44"/>
                  </a:lnTo>
                  <a:lnTo>
                    <a:pt x="20" y="32"/>
                  </a:lnTo>
                  <a:lnTo>
                    <a:pt x="28" y="24"/>
                  </a:lnTo>
                  <a:lnTo>
                    <a:pt x="28" y="24"/>
                  </a:lnTo>
                  <a:lnTo>
                    <a:pt x="40" y="16"/>
                  </a:lnTo>
                  <a:lnTo>
                    <a:pt x="52" y="12"/>
                  </a:lnTo>
                  <a:lnTo>
                    <a:pt x="52" y="12"/>
                  </a:lnTo>
                  <a:lnTo>
                    <a:pt x="66" y="8"/>
                  </a:lnTo>
                  <a:lnTo>
                    <a:pt x="78" y="4"/>
                  </a:lnTo>
                  <a:lnTo>
                    <a:pt x="78" y="4"/>
                  </a:lnTo>
                  <a:lnTo>
                    <a:pt x="80" y="2"/>
                  </a:lnTo>
                  <a:lnTo>
                    <a:pt x="80" y="2"/>
                  </a:lnTo>
                  <a:lnTo>
                    <a:pt x="80" y="2"/>
                  </a:lnTo>
                  <a:lnTo>
                    <a:pt x="78" y="0"/>
                  </a:lnTo>
                  <a:lnTo>
                    <a:pt x="78" y="0"/>
                  </a:lnTo>
                  <a:lnTo>
                    <a:pt x="78" y="0"/>
                  </a:lnTo>
                  <a:lnTo>
                    <a:pt x="64" y="4"/>
                  </a:lnTo>
                  <a:lnTo>
                    <a:pt x="52" y="8"/>
                  </a:lnTo>
                  <a:lnTo>
                    <a:pt x="52" y="8"/>
                  </a:lnTo>
                  <a:lnTo>
                    <a:pt x="38" y="12"/>
                  </a:lnTo>
                  <a:lnTo>
                    <a:pt x="32" y="16"/>
                  </a:lnTo>
                  <a:lnTo>
                    <a:pt x="26" y="20"/>
                  </a:lnTo>
                  <a:lnTo>
                    <a:pt x="26" y="20"/>
                  </a:lnTo>
                  <a:lnTo>
                    <a:pt x="16" y="30"/>
                  </a:lnTo>
                  <a:lnTo>
                    <a:pt x="10" y="42"/>
                  </a:lnTo>
                  <a:lnTo>
                    <a:pt x="10" y="42"/>
                  </a:lnTo>
                  <a:lnTo>
                    <a:pt x="2" y="60"/>
                  </a:lnTo>
                  <a:lnTo>
                    <a:pt x="0" y="78"/>
                  </a:lnTo>
                  <a:lnTo>
                    <a:pt x="0" y="78"/>
                  </a:lnTo>
                  <a:lnTo>
                    <a:pt x="0" y="80"/>
                  </a:lnTo>
                  <a:lnTo>
                    <a:pt x="2" y="80"/>
                  </a:lnTo>
                  <a:lnTo>
                    <a:pt x="2" y="80"/>
                  </a:lnTo>
                  <a:lnTo>
                    <a:pt x="4" y="80"/>
                  </a:lnTo>
                  <a:lnTo>
                    <a:pt x="4" y="78"/>
                  </a:lnTo>
                  <a:lnTo>
                    <a:pt x="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Freeform 108"/>
            <p:cNvSpPr>
              <a:spLocks/>
            </p:cNvSpPr>
            <p:nvPr/>
          </p:nvSpPr>
          <p:spPr bwMode="auto">
            <a:xfrm>
              <a:off x="673768" y="3116179"/>
              <a:ext cx="625642" cy="208547"/>
            </a:xfrm>
            <a:custGeom>
              <a:avLst/>
              <a:gdLst/>
              <a:ahLst/>
              <a:cxnLst>
                <a:cxn ang="0">
                  <a:pos x="2" y="4"/>
                </a:cxn>
                <a:cxn ang="0">
                  <a:pos x="2" y="4"/>
                </a:cxn>
                <a:cxn ang="0">
                  <a:pos x="10" y="12"/>
                </a:cxn>
                <a:cxn ang="0">
                  <a:pos x="22" y="20"/>
                </a:cxn>
                <a:cxn ang="0">
                  <a:pos x="22" y="20"/>
                </a:cxn>
                <a:cxn ang="0">
                  <a:pos x="36" y="24"/>
                </a:cxn>
                <a:cxn ang="0">
                  <a:pos x="52" y="26"/>
                </a:cxn>
                <a:cxn ang="0">
                  <a:pos x="52" y="26"/>
                </a:cxn>
                <a:cxn ang="0">
                  <a:pos x="58" y="26"/>
                </a:cxn>
                <a:cxn ang="0">
                  <a:pos x="66" y="24"/>
                </a:cxn>
                <a:cxn ang="0">
                  <a:pos x="66" y="24"/>
                </a:cxn>
                <a:cxn ang="0">
                  <a:pos x="72" y="20"/>
                </a:cxn>
                <a:cxn ang="0">
                  <a:pos x="78" y="16"/>
                </a:cxn>
                <a:cxn ang="0">
                  <a:pos x="78" y="16"/>
                </a:cxn>
                <a:cxn ang="0">
                  <a:pos x="78" y="14"/>
                </a:cxn>
                <a:cxn ang="0">
                  <a:pos x="78" y="12"/>
                </a:cxn>
                <a:cxn ang="0">
                  <a:pos x="78" y="12"/>
                </a:cxn>
                <a:cxn ang="0">
                  <a:pos x="76" y="12"/>
                </a:cxn>
                <a:cxn ang="0">
                  <a:pos x="74" y="12"/>
                </a:cxn>
                <a:cxn ang="0">
                  <a:pos x="74" y="12"/>
                </a:cxn>
                <a:cxn ang="0">
                  <a:pos x="70" y="16"/>
                </a:cxn>
                <a:cxn ang="0">
                  <a:pos x="64" y="20"/>
                </a:cxn>
                <a:cxn ang="0">
                  <a:pos x="64" y="20"/>
                </a:cxn>
                <a:cxn ang="0">
                  <a:pos x="54" y="22"/>
                </a:cxn>
                <a:cxn ang="0">
                  <a:pos x="44" y="22"/>
                </a:cxn>
                <a:cxn ang="0">
                  <a:pos x="44" y="22"/>
                </a:cxn>
                <a:cxn ang="0">
                  <a:pos x="34" y="18"/>
                </a:cxn>
                <a:cxn ang="0">
                  <a:pos x="24" y="14"/>
                </a:cxn>
                <a:cxn ang="0">
                  <a:pos x="24" y="14"/>
                </a:cxn>
                <a:cxn ang="0">
                  <a:pos x="14" y="8"/>
                </a:cxn>
                <a:cxn ang="0">
                  <a:pos x="4" y="2"/>
                </a:cxn>
                <a:cxn ang="0">
                  <a:pos x="4" y="2"/>
                </a:cxn>
                <a:cxn ang="0">
                  <a:pos x="4" y="0"/>
                </a:cxn>
                <a:cxn ang="0">
                  <a:pos x="2" y="2"/>
                </a:cxn>
                <a:cxn ang="0">
                  <a:pos x="2" y="2"/>
                </a:cxn>
                <a:cxn ang="0">
                  <a:pos x="0" y="2"/>
                </a:cxn>
                <a:cxn ang="0">
                  <a:pos x="2" y="4"/>
                </a:cxn>
                <a:cxn ang="0">
                  <a:pos x="2" y="4"/>
                </a:cxn>
              </a:cxnLst>
              <a:rect l="0" t="0" r="r" b="b"/>
              <a:pathLst>
                <a:path w="78" h="26">
                  <a:moveTo>
                    <a:pt x="2" y="4"/>
                  </a:moveTo>
                  <a:lnTo>
                    <a:pt x="2" y="4"/>
                  </a:lnTo>
                  <a:lnTo>
                    <a:pt x="10" y="12"/>
                  </a:lnTo>
                  <a:lnTo>
                    <a:pt x="22" y="20"/>
                  </a:lnTo>
                  <a:lnTo>
                    <a:pt x="22" y="20"/>
                  </a:lnTo>
                  <a:lnTo>
                    <a:pt x="36" y="24"/>
                  </a:lnTo>
                  <a:lnTo>
                    <a:pt x="52" y="26"/>
                  </a:lnTo>
                  <a:lnTo>
                    <a:pt x="52" y="26"/>
                  </a:lnTo>
                  <a:lnTo>
                    <a:pt x="58" y="26"/>
                  </a:lnTo>
                  <a:lnTo>
                    <a:pt x="66" y="24"/>
                  </a:lnTo>
                  <a:lnTo>
                    <a:pt x="66" y="24"/>
                  </a:lnTo>
                  <a:lnTo>
                    <a:pt x="72" y="20"/>
                  </a:lnTo>
                  <a:lnTo>
                    <a:pt x="78" y="16"/>
                  </a:lnTo>
                  <a:lnTo>
                    <a:pt x="78" y="16"/>
                  </a:lnTo>
                  <a:lnTo>
                    <a:pt x="78" y="14"/>
                  </a:lnTo>
                  <a:lnTo>
                    <a:pt x="78" y="12"/>
                  </a:lnTo>
                  <a:lnTo>
                    <a:pt x="78" y="12"/>
                  </a:lnTo>
                  <a:lnTo>
                    <a:pt x="76" y="12"/>
                  </a:lnTo>
                  <a:lnTo>
                    <a:pt x="74" y="12"/>
                  </a:lnTo>
                  <a:lnTo>
                    <a:pt x="74" y="12"/>
                  </a:lnTo>
                  <a:lnTo>
                    <a:pt x="70" y="16"/>
                  </a:lnTo>
                  <a:lnTo>
                    <a:pt x="64" y="20"/>
                  </a:lnTo>
                  <a:lnTo>
                    <a:pt x="64" y="20"/>
                  </a:lnTo>
                  <a:lnTo>
                    <a:pt x="54" y="22"/>
                  </a:lnTo>
                  <a:lnTo>
                    <a:pt x="44" y="22"/>
                  </a:lnTo>
                  <a:lnTo>
                    <a:pt x="44" y="22"/>
                  </a:lnTo>
                  <a:lnTo>
                    <a:pt x="34" y="18"/>
                  </a:lnTo>
                  <a:lnTo>
                    <a:pt x="24" y="14"/>
                  </a:lnTo>
                  <a:lnTo>
                    <a:pt x="24" y="14"/>
                  </a:lnTo>
                  <a:lnTo>
                    <a:pt x="14" y="8"/>
                  </a:lnTo>
                  <a:lnTo>
                    <a:pt x="4" y="2"/>
                  </a:lnTo>
                  <a:lnTo>
                    <a:pt x="4" y="2"/>
                  </a:lnTo>
                  <a:lnTo>
                    <a:pt x="4" y="0"/>
                  </a:lnTo>
                  <a:lnTo>
                    <a:pt x="2" y="2"/>
                  </a:lnTo>
                  <a:lnTo>
                    <a:pt x="2" y="2"/>
                  </a:lnTo>
                  <a:lnTo>
                    <a:pt x="0" y="2"/>
                  </a:lnTo>
                  <a:lnTo>
                    <a:pt x="2" y="4"/>
                  </a:lnTo>
                  <a:lnTo>
                    <a:pt x="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Freeform 109"/>
            <p:cNvSpPr>
              <a:spLocks/>
            </p:cNvSpPr>
            <p:nvPr/>
          </p:nvSpPr>
          <p:spPr bwMode="auto">
            <a:xfrm>
              <a:off x="5694947" y="-413084"/>
              <a:ext cx="786063" cy="673768"/>
            </a:xfrm>
            <a:custGeom>
              <a:avLst/>
              <a:gdLst/>
              <a:ahLst/>
              <a:cxnLst>
                <a:cxn ang="0">
                  <a:pos x="4" y="84"/>
                </a:cxn>
                <a:cxn ang="0">
                  <a:pos x="4" y="84"/>
                </a:cxn>
                <a:cxn ang="0">
                  <a:pos x="16" y="82"/>
                </a:cxn>
                <a:cxn ang="0">
                  <a:pos x="52" y="80"/>
                </a:cxn>
                <a:cxn ang="0">
                  <a:pos x="52" y="80"/>
                </a:cxn>
                <a:cxn ang="0">
                  <a:pos x="62" y="80"/>
                </a:cxn>
                <a:cxn ang="0">
                  <a:pos x="72" y="76"/>
                </a:cxn>
                <a:cxn ang="0">
                  <a:pos x="80" y="72"/>
                </a:cxn>
                <a:cxn ang="0">
                  <a:pos x="88" y="66"/>
                </a:cxn>
                <a:cxn ang="0">
                  <a:pos x="94" y="60"/>
                </a:cxn>
                <a:cxn ang="0">
                  <a:pos x="96" y="54"/>
                </a:cxn>
                <a:cxn ang="0">
                  <a:pos x="98" y="48"/>
                </a:cxn>
                <a:cxn ang="0">
                  <a:pos x="96" y="44"/>
                </a:cxn>
                <a:cxn ang="0">
                  <a:pos x="96" y="44"/>
                </a:cxn>
                <a:cxn ang="0">
                  <a:pos x="90" y="36"/>
                </a:cxn>
                <a:cxn ang="0">
                  <a:pos x="82" y="34"/>
                </a:cxn>
                <a:cxn ang="0">
                  <a:pos x="74" y="32"/>
                </a:cxn>
                <a:cxn ang="0">
                  <a:pos x="74" y="32"/>
                </a:cxn>
                <a:cxn ang="0">
                  <a:pos x="76" y="28"/>
                </a:cxn>
                <a:cxn ang="0">
                  <a:pos x="78" y="18"/>
                </a:cxn>
                <a:cxn ang="0">
                  <a:pos x="78" y="12"/>
                </a:cxn>
                <a:cxn ang="0">
                  <a:pos x="76" y="6"/>
                </a:cxn>
                <a:cxn ang="0">
                  <a:pos x="70" y="2"/>
                </a:cxn>
                <a:cxn ang="0">
                  <a:pos x="62" y="0"/>
                </a:cxn>
                <a:cxn ang="0">
                  <a:pos x="62" y="0"/>
                </a:cxn>
                <a:cxn ang="0">
                  <a:pos x="52" y="0"/>
                </a:cxn>
                <a:cxn ang="0">
                  <a:pos x="42" y="2"/>
                </a:cxn>
                <a:cxn ang="0">
                  <a:pos x="34" y="4"/>
                </a:cxn>
                <a:cxn ang="0">
                  <a:pos x="24" y="10"/>
                </a:cxn>
                <a:cxn ang="0">
                  <a:pos x="16" y="20"/>
                </a:cxn>
                <a:cxn ang="0">
                  <a:pos x="10" y="32"/>
                </a:cxn>
                <a:cxn ang="0">
                  <a:pos x="4" y="50"/>
                </a:cxn>
                <a:cxn ang="0">
                  <a:pos x="0" y="74"/>
                </a:cxn>
                <a:cxn ang="0">
                  <a:pos x="0" y="74"/>
                </a:cxn>
                <a:cxn ang="0">
                  <a:pos x="12" y="62"/>
                </a:cxn>
                <a:cxn ang="0">
                  <a:pos x="24" y="54"/>
                </a:cxn>
                <a:cxn ang="0">
                  <a:pos x="32" y="52"/>
                </a:cxn>
                <a:cxn ang="0">
                  <a:pos x="38" y="50"/>
                </a:cxn>
                <a:cxn ang="0">
                  <a:pos x="38" y="50"/>
                </a:cxn>
                <a:cxn ang="0">
                  <a:pos x="34" y="52"/>
                </a:cxn>
                <a:cxn ang="0">
                  <a:pos x="24" y="58"/>
                </a:cxn>
                <a:cxn ang="0">
                  <a:pos x="14" y="68"/>
                </a:cxn>
                <a:cxn ang="0">
                  <a:pos x="8" y="76"/>
                </a:cxn>
                <a:cxn ang="0">
                  <a:pos x="4" y="84"/>
                </a:cxn>
                <a:cxn ang="0">
                  <a:pos x="4" y="84"/>
                </a:cxn>
              </a:cxnLst>
              <a:rect l="0" t="0" r="r" b="b"/>
              <a:pathLst>
                <a:path w="98" h="84">
                  <a:moveTo>
                    <a:pt x="4" y="84"/>
                  </a:moveTo>
                  <a:lnTo>
                    <a:pt x="4" y="84"/>
                  </a:lnTo>
                  <a:lnTo>
                    <a:pt x="16" y="82"/>
                  </a:lnTo>
                  <a:lnTo>
                    <a:pt x="52" y="80"/>
                  </a:lnTo>
                  <a:lnTo>
                    <a:pt x="52" y="80"/>
                  </a:lnTo>
                  <a:lnTo>
                    <a:pt x="62" y="80"/>
                  </a:lnTo>
                  <a:lnTo>
                    <a:pt x="72" y="76"/>
                  </a:lnTo>
                  <a:lnTo>
                    <a:pt x="80" y="72"/>
                  </a:lnTo>
                  <a:lnTo>
                    <a:pt x="88" y="66"/>
                  </a:lnTo>
                  <a:lnTo>
                    <a:pt x="94" y="60"/>
                  </a:lnTo>
                  <a:lnTo>
                    <a:pt x="96" y="54"/>
                  </a:lnTo>
                  <a:lnTo>
                    <a:pt x="98" y="48"/>
                  </a:lnTo>
                  <a:lnTo>
                    <a:pt x="96" y="44"/>
                  </a:lnTo>
                  <a:lnTo>
                    <a:pt x="96" y="44"/>
                  </a:lnTo>
                  <a:lnTo>
                    <a:pt x="90" y="36"/>
                  </a:lnTo>
                  <a:lnTo>
                    <a:pt x="82" y="34"/>
                  </a:lnTo>
                  <a:lnTo>
                    <a:pt x="74" y="32"/>
                  </a:lnTo>
                  <a:lnTo>
                    <a:pt x="74" y="32"/>
                  </a:lnTo>
                  <a:lnTo>
                    <a:pt x="76" y="28"/>
                  </a:lnTo>
                  <a:lnTo>
                    <a:pt x="78" y="18"/>
                  </a:lnTo>
                  <a:lnTo>
                    <a:pt x="78" y="12"/>
                  </a:lnTo>
                  <a:lnTo>
                    <a:pt x="76" y="6"/>
                  </a:lnTo>
                  <a:lnTo>
                    <a:pt x="70" y="2"/>
                  </a:lnTo>
                  <a:lnTo>
                    <a:pt x="62" y="0"/>
                  </a:lnTo>
                  <a:lnTo>
                    <a:pt x="62" y="0"/>
                  </a:lnTo>
                  <a:lnTo>
                    <a:pt x="52" y="0"/>
                  </a:lnTo>
                  <a:lnTo>
                    <a:pt x="42" y="2"/>
                  </a:lnTo>
                  <a:lnTo>
                    <a:pt x="34" y="4"/>
                  </a:lnTo>
                  <a:lnTo>
                    <a:pt x="24" y="10"/>
                  </a:lnTo>
                  <a:lnTo>
                    <a:pt x="16" y="20"/>
                  </a:lnTo>
                  <a:lnTo>
                    <a:pt x="10" y="32"/>
                  </a:lnTo>
                  <a:lnTo>
                    <a:pt x="4" y="50"/>
                  </a:lnTo>
                  <a:lnTo>
                    <a:pt x="0" y="74"/>
                  </a:lnTo>
                  <a:lnTo>
                    <a:pt x="0" y="74"/>
                  </a:lnTo>
                  <a:lnTo>
                    <a:pt x="12" y="62"/>
                  </a:lnTo>
                  <a:lnTo>
                    <a:pt x="24" y="54"/>
                  </a:lnTo>
                  <a:lnTo>
                    <a:pt x="32" y="52"/>
                  </a:lnTo>
                  <a:lnTo>
                    <a:pt x="38" y="50"/>
                  </a:lnTo>
                  <a:lnTo>
                    <a:pt x="38" y="50"/>
                  </a:lnTo>
                  <a:lnTo>
                    <a:pt x="34" y="52"/>
                  </a:lnTo>
                  <a:lnTo>
                    <a:pt x="24" y="58"/>
                  </a:lnTo>
                  <a:lnTo>
                    <a:pt x="14" y="68"/>
                  </a:lnTo>
                  <a:lnTo>
                    <a:pt x="8" y="76"/>
                  </a:lnTo>
                  <a:lnTo>
                    <a:pt x="4" y="84"/>
                  </a:lnTo>
                  <a:lnTo>
                    <a:pt x="4" y="8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Freeform 110"/>
            <p:cNvSpPr>
              <a:spLocks/>
            </p:cNvSpPr>
            <p:nvPr/>
          </p:nvSpPr>
          <p:spPr bwMode="auto">
            <a:xfrm>
              <a:off x="5646821" y="276726"/>
              <a:ext cx="770021" cy="705853"/>
            </a:xfrm>
            <a:custGeom>
              <a:avLst/>
              <a:gdLst/>
              <a:ahLst/>
              <a:cxnLst>
                <a:cxn ang="0">
                  <a:pos x="92" y="16"/>
                </a:cxn>
                <a:cxn ang="0">
                  <a:pos x="92" y="16"/>
                </a:cxn>
                <a:cxn ang="0">
                  <a:pos x="96" y="24"/>
                </a:cxn>
                <a:cxn ang="0">
                  <a:pos x="96" y="30"/>
                </a:cxn>
                <a:cxn ang="0">
                  <a:pos x="92" y="36"/>
                </a:cxn>
                <a:cxn ang="0">
                  <a:pos x="88" y="42"/>
                </a:cxn>
                <a:cxn ang="0">
                  <a:pos x="82" y="46"/>
                </a:cxn>
                <a:cxn ang="0">
                  <a:pos x="76" y="50"/>
                </a:cxn>
                <a:cxn ang="0">
                  <a:pos x="70" y="50"/>
                </a:cxn>
                <a:cxn ang="0">
                  <a:pos x="66" y="50"/>
                </a:cxn>
                <a:cxn ang="0">
                  <a:pos x="66" y="50"/>
                </a:cxn>
                <a:cxn ang="0">
                  <a:pos x="68" y="54"/>
                </a:cxn>
                <a:cxn ang="0">
                  <a:pos x="68" y="64"/>
                </a:cxn>
                <a:cxn ang="0">
                  <a:pos x="68" y="70"/>
                </a:cxn>
                <a:cxn ang="0">
                  <a:pos x="66" y="74"/>
                </a:cxn>
                <a:cxn ang="0">
                  <a:pos x="60" y="80"/>
                </a:cxn>
                <a:cxn ang="0">
                  <a:pos x="54" y="84"/>
                </a:cxn>
                <a:cxn ang="0">
                  <a:pos x="54" y="84"/>
                </a:cxn>
                <a:cxn ang="0">
                  <a:pos x="44" y="86"/>
                </a:cxn>
                <a:cxn ang="0">
                  <a:pos x="38" y="88"/>
                </a:cxn>
                <a:cxn ang="0">
                  <a:pos x="32" y="86"/>
                </a:cxn>
                <a:cxn ang="0">
                  <a:pos x="28" y="84"/>
                </a:cxn>
                <a:cxn ang="0">
                  <a:pos x="24" y="80"/>
                </a:cxn>
                <a:cxn ang="0">
                  <a:pos x="22" y="74"/>
                </a:cxn>
                <a:cxn ang="0">
                  <a:pos x="18" y="62"/>
                </a:cxn>
                <a:cxn ang="0">
                  <a:pos x="16" y="48"/>
                </a:cxn>
                <a:cxn ang="0">
                  <a:pos x="14" y="36"/>
                </a:cxn>
                <a:cxn ang="0">
                  <a:pos x="8" y="24"/>
                </a:cxn>
                <a:cxn ang="0">
                  <a:pos x="4" y="20"/>
                </a:cxn>
                <a:cxn ang="0">
                  <a:pos x="0" y="16"/>
                </a:cxn>
                <a:cxn ang="0">
                  <a:pos x="0" y="16"/>
                </a:cxn>
                <a:cxn ang="0">
                  <a:pos x="18" y="20"/>
                </a:cxn>
                <a:cxn ang="0">
                  <a:pos x="34" y="24"/>
                </a:cxn>
                <a:cxn ang="0">
                  <a:pos x="42" y="28"/>
                </a:cxn>
                <a:cxn ang="0">
                  <a:pos x="48" y="32"/>
                </a:cxn>
                <a:cxn ang="0">
                  <a:pos x="48" y="32"/>
                </a:cxn>
                <a:cxn ang="0">
                  <a:pos x="46" y="30"/>
                </a:cxn>
                <a:cxn ang="0">
                  <a:pos x="40" y="22"/>
                </a:cxn>
                <a:cxn ang="0">
                  <a:pos x="34" y="18"/>
                </a:cxn>
                <a:cxn ang="0">
                  <a:pos x="26" y="14"/>
                </a:cxn>
                <a:cxn ang="0">
                  <a:pos x="18" y="12"/>
                </a:cxn>
                <a:cxn ang="0">
                  <a:pos x="6" y="10"/>
                </a:cxn>
                <a:cxn ang="0">
                  <a:pos x="6" y="10"/>
                </a:cxn>
                <a:cxn ang="0">
                  <a:pos x="18" y="6"/>
                </a:cxn>
                <a:cxn ang="0">
                  <a:pos x="42" y="2"/>
                </a:cxn>
                <a:cxn ang="0">
                  <a:pos x="58" y="0"/>
                </a:cxn>
                <a:cxn ang="0">
                  <a:pos x="72" y="2"/>
                </a:cxn>
                <a:cxn ang="0">
                  <a:pos x="84" y="8"/>
                </a:cxn>
                <a:cxn ang="0">
                  <a:pos x="88" y="12"/>
                </a:cxn>
                <a:cxn ang="0">
                  <a:pos x="92" y="16"/>
                </a:cxn>
                <a:cxn ang="0">
                  <a:pos x="92" y="16"/>
                </a:cxn>
              </a:cxnLst>
              <a:rect l="0" t="0" r="r" b="b"/>
              <a:pathLst>
                <a:path w="96" h="88">
                  <a:moveTo>
                    <a:pt x="92" y="16"/>
                  </a:moveTo>
                  <a:lnTo>
                    <a:pt x="92" y="16"/>
                  </a:lnTo>
                  <a:lnTo>
                    <a:pt x="96" y="24"/>
                  </a:lnTo>
                  <a:lnTo>
                    <a:pt x="96" y="30"/>
                  </a:lnTo>
                  <a:lnTo>
                    <a:pt x="92" y="36"/>
                  </a:lnTo>
                  <a:lnTo>
                    <a:pt x="88" y="42"/>
                  </a:lnTo>
                  <a:lnTo>
                    <a:pt x="82" y="46"/>
                  </a:lnTo>
                  <a:lnTo>
                    <a:pt x="76" y="50"/>
                  </a:lnTo>
                  <a:lnTo>
                    <a:pt x="70" y="50"/>
                  </a:lnTo>
                  <a:lnTo>
                    <a:pt x="66" y="50"/>
                  </a:lnTo>
                  <a:lnTo>
                    <a:pt x="66" y="50"/>
                  </a:lnTo>
                  <a:lnTo>
                    <a:pt x="68" y="54"/>
                  </a:lnTo>
                  <a:lnTo>
                    <a:pt x="68" y="64"/>
                  </a:lnTo>
                  <a:lnTo>
                    <a:pt x="68" y="70"/>
                  </a:lnTo>
                  <a:lnTo>
                    <a:pt x="66" y="74"/>
                  </a:lnTo>
                  <a:lnTo>
                    <a:pt x="60" y="80"/>
                  </a:lnTo>
                  <a:lnTo>
                    <a:pt x="54" y="84"/>
                  </a:lnTo>
                  <a:lnTo>
                    <a:pt x="54" y="84"/>
                  </a:lnTo>
                  <a:lnTo>
                    <a:pt x="44" y="86"/>
                  </a:lnTo>
                  <a:lnTo>
                    <a:pt x="38" y="88"/>
                  </a:lnTo>
                  <a:lnTo>
                    <a:pt x="32" y="86"/>
                  </a:lnTo>
                  <a:lnTo>
                    <a:pt x="28" y="84"/>
                  </a:lnTo>
                  <a:lnTo>
                    <a:pt x="24" y="80"/>
                  </a:lnTo>
                  <a:lnTo>
                    <a:pt x="22" y="74"/>
                  </a:lnTo>
                  <a:lnTo>
                    <a:pt x="18" y="62"/>
                  </a:lnTo>
                  <a:lnTo>
                    <a:pt x="16" y="48"/>
                  </a:lnTo>
                  <a:lnTo>
                    <a:pt x="14" y="36"/>
                  </a:lnTo>
                  <a:lnTo>
                    <a:pt x="8" y="24"/>
                  </a:lnTo>
                  <a:lnTo>
                    <a:pt x="4" y="20"/>
                  </a:lnTo>
                  <a:lnTo>
                    <a:pt x="0" y="16"/>
                  </a:lnTo>
                  <a:lnTo>
                    <a:pt x="0" y="16"/>
                  </a:lnTo>
                  <a:lnTo>
                    <a:pt x="18" y="20"/>
                  </a:lnTo>
                  <a:lnTo>
                    <a:pt x="34" y="24"/>
                  </a:lnTo>
                  <a:lnTo>
                    <a:pt x="42" y="28"/>
                  </a:lnTo>
                  <a:lnTo>
                    <a:pt x="48" y="32"/>
                  </a:lnTo>
                  <a:lnTo>
                    <a:pt x="48" y="32"/>
                  </a:lnTo>
                  <a:lnTo>
                    <a:pt x="46" y="30"/>
                  </a:lnTo>
                  <a:lnTo>
                    <a:pt x="40" y="22"/>
                  </a:lnTo>
                  <a:lnTo>
                    <a:pt x="34" y="18"/>
                  </a:lnTo>
                  <a:lnTo>
                    <a:pt x="26" y="14"/>
                  </a:lnTo>
                  <a:lnTo>
                    <a:pt x="18" y="12"/>
                  </a:lnTo>
                  <a:lnTo>
                    <a:pt x="6" y="10"/>
                  </a:lnTo>
                  <a:lnTo>
                    <a:pt x="6" y="10"/>
                  </a:lnTo>
                  <a:lnTo>
                    <a:pt x="18" y="6"/>
                  </a:lnTo>
                  <a:lnTo>
                    <a:pt x="42" y="2"/>
                  </a:lnTo>
                  <a:lnTo>
                    <a:pt x="58" y="0"/>
                  </a:lnTo>
                  <a:lnTo>
                    <a:pt x="72" y="2"/>
                  </a:lnTo>
                  <a:lnTo>
                    <a:pt x="84" y="8"/>
                  </a:lnTo>
                  <a:lnTo>
                    <a:pt x="88" y="12"/>
                  </a:lnTo>
                  <a:lnTo>
                    <a:pt x="92" y="16"/>
                  </a:lnTo>
                  <a:lnTo>
                    <a:pt x="9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11"/>
            <p:cNvSpPr>
              <a:spLocks/>
            </p:cNvSpPr>
            <p:nvPr/>
          </p:nvSpPr>
          <p:spPr bwMode="auto">
            <a:xfrm>
              <a:off x="4973053" y="453189"/>
              <a:ext cx="737937" cy="689811"/>
            </a:xfrm>
            <a:custGeom>
              <a:avLst/>
              <a:gdLst/>
              <a:ahLst/>
              <a:cxnLst>
                <a:cxn ang="0">
                  <a:pos x="74" y="4"/>
                </a:cxn>
                <a:cxn ang="0">
                  <a:pos x="74" y="4"/>
                </a:cxn>
                <a:cxn ang="0">
                  <a:pos x="76" y="6"/>
                </a:cxn>
                <a:cxn ang="0">
                  <a:pos x="82" y="14"/>
                </a:cxn>
                <a:cxn ang="0">
                  <a:pos x="88" y="26"/>
                </a:cxn>
                <a:cxn ang="0">
                  <a:pos x="92" y="36"/>
                </a:cxn>
                <a:cxn ang="0">
                  <a:pos x="92" y="46"/>
                </a:cxn>
                <a:cxn ang="0">
                  <a:pos x="92" y="46"/>
                </a:cxn>
                <a:cxn ang="0">
                  <a:pos x="92" y="54"/>
                </a:cxn>
                <a:cxn ang="0">
                  <a:pos x="92" y="62"/>
                </a:cxn>
                <a:cxn ang="0">
                  <a:pos x="88" y="68"/>
                </a:cxn>
                <a:cxn ang="0">
                  <a:pos x="84" y="74"/>
                </a:cxn>
                <a:cxn ang="0">
                  <a:pos x="80" y="78"/>
                </a:cxn>
                <a:cxn ang="0">
                  <a:pos x="74" y="82"/>
                </a:cxn>
                <a:cxn ang="0">
                  <a:pos x="66" y="86"/>
                </a:cxn>
                <a:cxn ang="0">
                  <a:pos x="58" y="86"/>
                </a:cxn>
                <a:cxn ang="0">
                  <a:pos x="58" y="86"/>
                </a:cxn>
                <a:cxn ang="0">
                  <a:pos x="52" y="86"/>
                </a:cxn>
                <a:cxn ang="0">
                  <a:pos x="46" y="84"/>
                </a:cxn>
                <a:cxn ang="0">
                  <a:pos x="40" y="80"/>
                </a:cxn>
                <a:cxn ang="0">
                  <a:pos x="38" y="74"/>
                </a:cxn>
                <a:cxn ang="0">
                  <a:pos x="38" y="72"/>
                </a:cxn>
                <a:cxn ang="0">
                  <a:pos x="38" y="72"/>
                </a:cxn>
                <a:cxn ang="0">
                  <a:pos x="32" y="74"/>
                </a:cxn>
                <a:cxn ang="0">
                  <a:pos x="22" y="76"/>
                </a:cxn>
                <a:cxn ang="0">
                  <a:pos x="16" y="76"/>
                </a:cxn>
                <a:cxn ang="0">
                  <a:pos x="10" y="76"/>
                </a:cxn>
                <a:cxn ang="0">
                  <a:pos x="4" y="72"/>
                </a:cxn>
                <a:cxn ang="0">
                  <a:pos x="2" y="68"/>
                </a:cxn>
                <a:cxn ang="0">
                  <a:pos x="2" y="68"/>
                </a:cxn>
                <a:cxn ang="0">
                  <a:pos x="0" y="60"/>
                </a:cxn>
                <a:cxn ang="0">
                  <a:pos x="0" y="54"/>
                </a:cxn>
                <a:cxn ang="0">
                  <a:pos x="0" y="48"/>
                </a:cxn>
                <a:cxn ang="0">
                  <a:pos x="4" y="42"/>
                </a:cxn>
                <a:cxn ang="0">
                  <a:pos x="12" y="34"/>
                </a:cxn>
                <a:cxn ang="0">
                  <a:pos x="22" y="26"/>
                </a:cxn>
                <a:cxn ang="0">
                  <a:pos x="48" y="14"/>
                </a:cxn>
                <a:cxn ang="0">
                  <a:pos x="56" y="8"/>
                </a:cxn>
                <a:cxn ang="0">
                  <a:pos x="60" y="4"/>
                </a:cxn>
                <a:cxn ang="0">
                  <a:pos x="62" y="0"/>
                </a:cxn>
                <a:cxn ang="0">
                  <a:pos x="62" y="0"/>
                </a:cxn>
                <a:cxn ang="0">
                  <a:pos x="64" y="4"/>
                </a:cxn>
                <a:cxn ang="0">
                  <a:pos x="64" y="12"/>
                </a:cxn>
                <a:cxn ang="0">
                  <a:pos x="62" y="26"/>
                </a:cxn>
                <a:cxn ang="0">
                  <a:pos x="60" y="32"/>
                </a:cxn>
                <a:cxn ang="0">
                  <a:pos x="56" y="40"/>
                </a:cxn>
                <a:cxn ang="0">
                  <a:pos x="56" y="40"/>
                </a:cxn>
                <a:cxn ang="0">
                  <a:pos x="58" y="38"/>
                </a:cxn>
                <a:cxn ang="0">
                  <a:pos x="64" y="32"/>
                </a:cxn>
                <a:cxn ang="0">
                  <a:pos x="70" y="20"/>
                </a:cxn>
                <a:cxn ang="0">
                  <a:pos x="74" y="4"/>
                </a:cxn>
                <a:cxn ang="0">
                  <a:pos x="74" y="4"/>
                </a:cxn>
              </a:cxnLst>
              <a:rect l="0" t="0" r="r" b="b"/>
              <a:pathLst>
                <a:path w="92" h="86">
                  <a:moveTo>
                    <a:pt x="74" y="4"/>
                  </a:moveTo>
                  <a:lnTo>
                    <a:pt x="74" y="4"/>
                  </a:lnTo>
                  <a:lnTo>
                    <a:pt x="76" y="6"/>
                  </a:lnTo>
                  <a:lnTo>
                    <a:pt x="82" y="14"/>
                  </a:lnTo>
                  <a:lnTo>
                    <a:pt x="88" y="26"/>
                  </a:lnTo>
                  <a:lnTo>
                    <a:pt x="92" y="36"/>
                  </a:lnTo>
                  <a:lnTo>
                    <a:pt x="92" y="46"/>
                  </a:lnTo>
                  <a:lnTo>
                    <a:pt x="92" y="46"/>
                  </a:lnTo>
                  <a:lnTo>
                    <a:pt x="92" y="54"/>
                  </a:lnTo>
                  <a:lnTo>
                    <a:pt x="92" y="62"/>
                  </a:lnTo>
                  <a:lnTo>
                    <a:pt x="88" y="68"/>
                  </a:lnTo>
                  <a:lnTo>
                    <a:pt x="84" y="74"/>
                  </a:lnTo>
                  <a:lnTo>
                    <a:pt x="80" y="78"/>
                  </a:lnTo>
                  <a:lnTo>
                    <a:pt x="74" y="82"/>
                  </a:lnTo>
                  <a:lnTo>
                    <a:pt x="66" y="86"/>
                  </a:lnTo>
                  <a:lnTo>
                    <a:pt x="58" y="86"/>
                  </a:lnTo>
                  <a:lnTo>
                    <a:pt x="58" y="86"/>
                  </a:lnTo>
                  <a:lnTo>
                    <a:pt x="52" y="86"/>
                  </a:lnTo>
                  <a:lnTo>
                    <a:pt x="46" y="84"/>
                  </a:lnTo>
                  <a:lnTo>
                    <a:pt x="40" y="80"/>
                  </a:lnTo>
                  <a:lnTo>
                    <a:pt x="38" y="74"/>
                  </a:lnTo>
                  <a:lnTo>
                    <a:pt x="38" y="72"/>
                  </a:lnTo>
                  <a:lnTo>
                    <a:pt x="38" y="72"/>
                  </a:lnTo>
                  <a:lnTo>
                    <a:pt x="32" y="74"/>
                  </a:lnTo>
                  <a:lnTo>
                    <a:pt x="22" y="76"/>
                  </a:lnTo>
                  <a:lnTo>
                    <a:pt x="16" y="76"/>
                  </a:lnTo>
                  <a:lnTo>
                    <a:pt x="10" y="76"/>
                  </a:lnTo>
                  <a:lnTo>
                    <a:pt x="4" y="72"/>
                  </a:lnTo>
                  <a:lnTo>
                    <a:pt x="2" y="68"/>
                  </a:lnTo>
                  <a:lnTo>
                    <a:pt x="2" y="68"/>
                  </a:lnTo>
                  <a:lnTo>
                    <a:pt x="0" y="60"/>
                  </a:lnTo>
                  <a:lnTo>
                    <a:pt x="0" y="54"/>
                  </a:lnTo>
                  <a:lnTo>
                    <a:pt x="0" y="48"/>
                  </a:lnTo>
                  <a:lnTo>
                    <a:pt x="4" y="42"/>
                  </a:lnTo>
                  <a:lnTo>
                    <a:pt x="12" y="34"/>
                  </a:lnTo>
                  <a:lnTo>
                    <a:pt x="22" y="26"/>
                  </a:lnTo>
                  <a:lnTo>
                    <a:pt x="48" y="14"/>
                  </a:lnTo>
                  <a:lnTo>
                    <a:pt x="56" y="8"/>
                  </a:lnTo>
                  <a:lnTo>
                    <a:pt x="60" y="4"/>
                  </a:lnTo>
                  <a:lnTo>
                    <a:pt x="62" y="0"/>
                  </a:lnTo>
                  <a:lnTo>
                    <a:pt x="62" y="0"/>
                  </a:lnTo>
                  <a:lnTo>
                    <a:pt x="64" y="4"/>
                  </a:lnTo>
                  <a:lnTo>
                    <a:pt x="64" y="12"/>
                  </a:lnTo>
                  <a:lnTo>
                    <a:pt x="62" y="26"/>
                  </a:lnTo>
                  <a:lnTo>
                    <a:pt x="60" y="32"/>
                  </a:lnTo>
                  <a:lnTo>
                    <a:pt x="56" y="40"/>
                  </a:lnTo>
                  <a:lnTo>
                    <a:pt x="56" y="40"/>
                  </a:lnTo>
                  <a:lnTo>
                    <a:pt x="58" y="38"/>
                  </a:lnTo>
                  <a:lnTo>
                    <a:pt x="64" y="32"/>
                  </a:lnTo>
                  <a:lnTo>
                    <a:pt x="70" y="20"/>
                  </a:lnTo>
                  <a:lnTo>
                    <a:pt x="74" y="4"/>
                  </a:lnTo>
                  <a:lnTo>
                    <a:pt x="74"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12"/>
            <p:cNvSpPr>
              <a:spLocks/>
            </p:cNvSpPr>
            <p:nvPr/>
          </p:nvSpPr>
          <p:spPr bwMode="auto">
            <a:xfrm>
              <a:off x="4572000" y="36095"/>
              <a:ext cx="802105" cy="721895"/>
            </a:xfrm>
            <a:custGeom>
              <a:avLst/>
              <a:gdLst/>
              <a:ahLst/>
              <a:cxnLst>
                <a:cxn ang="0">
                  <a:pos x="98" y="40"/>
                </a:cxn>
                <a:cxn ang="0">
                  <a:pos x="98" y="40"/>
                </a:cxn>
                <a:cxn ang="0">
                  <a:pos x="94" y="48"/>
                </a:cxn>
                <a:cxn ang="0">
                  <a:pos x="80" y="64"/>
                </a:cxn>
                <a:cxn ang="0">
                  <a:pos x="70" y="72"/>
                </a:cxn>
                <a:cxn ang="0">
                  <a:pos x="58" y="80"/>
                </a:cxn>
                <a:cxn ang="0">
                  <a:pos x="48" y="88"/>
                </a:cxn>
                <a:cxn ang="0">
                  <a:pos x="34" y="90"/>
                </a:cxn>
                <a:cxn ang="0">
                  <a:pos x="34" y="90"/>
                </a:cxn>
                <a:cxn ang="0">
                  <a:pos x="24" y="90"/>
                </a:cxn>
                <a:cxn ang="0">
                  <a:pos x="14" y="88"/>
                </a:cxn>
                <a:cxn ang="0">
                  <a:pos x="6" y="84"/>
                </a:cxn>
                <a:cxn ang="0">
                  <a:pos x="2" y="78"/>
                </a:cxn>
                <a:cxn ang="0">
                  <a:pos x="0" y="70"/>
                </a:cxn>
                <a:cxn ang="0">
                  <a:pos x="2" y="62"/>
                </a:cxn>
                <a:cxn ang="0">
                  <a:pos x="6" y="54"/>
                </a:cxn>
                <a:cxn ang="0">
                  <a:pos x="14" y="48"/>
                </a:cxn>
                <a:cxn ang="0">
                  <a:pos x="14" y="48"/>
                </a:cxn>
                <a:cxn ang="0">
                  <a:pos x="10" y="46"/>
                </a:cxn>
                <a:cxn ang="0">
                  <a:pos x="6" y="36"/>
                </a:cxn>
                <a:cxn ang="0">
                  <a:pos x="4" y="32"/>
                </a:cxn>
                <a:cxn ang="0">
                  <a:pos x="4" y="26"/>
                </a:cxn>
                <a:cxn ang="0">
                  <a:pos x="8" y="18"/>
                </a:cxn>
                <a:cxn ang="0">
                  <a:pos x="14" y="12"/>
                </a:cxn>
                <a:cxn ang="0">
                  <a:pos x="14" y="12"/>
                </a:cxn>
                <a:cxn ang="0">
                  <a:pos x="20" y="6"/>
                </a:cxn>
                <a:cxn ang="0">
                  <a:pos x="26" y="4"/>
                </a:cxn>
                <a:cxn ang="0">
                  <a:pos x="30" y="2"/>
                </a:cxn>
                <a:cxn ang="0">
                  <a:pos x="36" y="0"/>
                </a:cxn>
                <a:cxn ang="0">
                  <a:pos x="46" y="2"/>
                </a:cxn>
                <a:cxn ang="0">
                  <a:pos x="56" y="8"/>
                </a:cxn>
                <a:cxn ang="0">
                  <a:pos x="78" y="20"/>
                </a:cxn>
                <a:cxn ang="0">
                  <a:pos x="88" y="26"/>
                </a:cxn>
                <a:cxn ang="0">
                  <a:pos x="100" y="28"/>
                </a:cxn>
                <a:cxn ang="0">
                  <a:pos x="100" y="28"/>
                </a:cxn>
                <a:cxn ang="0">
                  <a:pos x="82" y="36"/>
                </a:cxn>
                <a:cxn ang="0">
                  <a:pos x="66" y="42"/>
                </a:cxn>
                <a:cxn ang="0">
                  <a:pos x="52" y="46"/>
                </a:cxn>
                <a:cxn ang="0">
                  <a:pos x="52" y="46"/>
                </a:cxn>
                <a:cxn ang="0">
                  <a:pos x="54" y="46"/>
                </a:cxn>
                <a:cxn ang="0">
                  <a:pos x="62" y="48"/>
                </a:cxn>
                <a:cxn ang="0">
                  <a:pos x="78" y="46"/>
                </a:cxn>
                <a:cxn ang="0">
                  <a:pos x="98" y="40"/>
                </a:cxn>
                <a:cxn ang="0">
                  <a:pos x="98" y="40"/>
                </a:cxn>
              </a:cxnLst>
              <a:rect l="0" t="0" r="r" b="b"/>
              <a:pathLst>
                <a:path w="100" h="90">
                  <a:moveTo>
                    <a:pt x="98" y="40"/>
                  </a:moveTo>
                  <a:lnTo>
                    <a:pt x="98" y="40"/>
                  </a:lnTo>
                  <a:lnTo>
                    <a:pt x="94" y="48"/>
                  </a:lnTo>
                  <a:lnTo>
                    <a:pt x="80" y="64"/>
                  </a:lnTo>
                  <a:lnTo>
                    <a:pt x="70" y="72"/>
                  </a:lnTo>
                  <a:lnTo>
                    <a:pt x="58" y="80"/>
                  </a:lnTo>
                  <a:lnTo>
                    <a:pt x="48" y="88"/>
                  </a:lnTo>
                  <a:lnTo>
                    <a:pt x="34" y="90"/>
                  </a:lnTo>
                  <a:lnTo>
                    <a:pt x="34" y="90"/>
                  </a:lnTo>
                  <a:lnTo>
                    <a:pt x="24" y="90"/>
                  </a:lnTo>
                  <a:lnTo>
                    <a:pt x="14" y="88"/>
                  </a:lnTo>
                  <a:lnTo>
                    <a:pt x="6" y="84"/>
                  </a:lnTo>
                  <a:lnTo>
                    <a:pt x="2" y="78"/>
                  </a:lnTo>
                  <a:lnTo>
                    <a:pt x="0" y="70"/>
                  </a:lnTo>
                  <a:lnTo>
                    <a:pt x="2" y="62"/>
                  </a:lnTo>
                  <a:lnTo>
                    <a:pt x="6" y="54"/>
                  </a:lnTo>
                  <a:lnTo>
                    <a:pt x="14" y="48"/>
                  </a:lnTo>
                  <a:lnTo>
                    <a:pt x="14" y="48"/>
                  </a:lnTo>
                  <a:lnTo>
                    <a:pt x="10" y="46"/>
                  </a:lnTo>
                  <a:lnTo>
                    <a:pt x="6" y="36"/>
                  </a:lnTo>
                  <a:lnTo>
                    <a:pt x="4" y="32"/>
                  </a:lnTo>
                  <a:lnTo>
                    <a:pt x="4" y="26"/>
                  </a:lnTo>
                  <a:lnTo>
                    <a:pt x="8" y="18"/>
                  </a:lnTo>
                  <a:lnTo>
                    <a:pt x="14" y="12"/>
                  </a:lnTo>
                  <a:lnTo>
                    <a:pt x="14" y="12"/>
                  </a:lnTo>
                  <a:lnTo>
                    <a:pt x="20" y="6"/>
                  </a:lnTo>
                  <a:lnTo>
                    <a:pt x="26" y="4"/>
                  </a:lnTo>
                  <a:lnTo>
                    <a:pt x="30" y="2"/>
                  </a:lnTo>
                  <a:lnTo>
                    <a:pt x="36" y="0"/>
                  </a:lnTo>
                  <a:lnTo>
                    <a:pt x="46" y="2"/>
                  </a:lnTo>
                  <a:lnTo>
                    <a:pt x="56" y="8"/>
                  </a:lnTo>
                  <a:lnTo>
                    <a:pt x="78" y="20"/>
                  </a:lnTo>
                  <a:lnTo>
                    <a:pt x="88" y="26"/>
                  </a:lnTo>
                  <a:lnTo>
                    <a:pt x="100" y="28"/>
                  </a:lnTo>
                  <a:lnTo>
                    <a:pt x="100" y="28"/>
                  </a:lnTo>
                  <a:lnTo>
                    <a:pt x="82" y="36"/>
                  </a:lnTo>
                  <a:lnTo>
                    <a:pt x="66" y="42"/>
                  </a:lnTo>
                  <a:lnTo>
                    <a:pt x="52" y="46"/>
                  </a:lnTo>
                  <a:lnTo>
                    <a:pt x="52" y="46"/>
                  </a:lnTo>
                  <a:lnTo>
                    <a:pt x="54" y="46"/>
                  </a:lnTo>
                  <a:lnTo>
                    <a:pt x="62" y="48"/>
                  </a:lnTo>
                  <a:lnTo>
                    <a:pt x="78" y="46"/>
                  </a:lnTo>
                  <a:lnTo>
                    <a:pt x="98" y="40"/>
                  </a:lnTo>
                  <a:lnTo>
                    <a:pt x="98" y="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13"/>
            <p:cNvSpPr>
              <a:spLocks/>
            </p:cNvSpPr>
            <p:nvPr/>
          </p:nvSpPr>
          <p:spPr bwMode="auto">
            <a:xfrm>
              <a:off x="5053263" y="-589547"/>
              <a:ext cx="770021" cy="705853"/>
            </a:xfrm>
            <a:custGeom>
              <a:avLst/>
              <a:gdLst/>
              <a:ahLst/>
              <a:cxnLst>
                <a:cxn ang="0">
                  <a:pos x="72" y="88"/>
                </a:cxn>
                <a:cxn ang="0">
                  <a:pos x="72" y="88"/>
                </a:cxn>
                <a:cxn ang="0">
                  <a:pos x="76" y="68"/>
                </a:cxn>
                <a:cxn ang="0">
                  <a:pos x="82" y="48"/>
                </a:cxn>
                <a:cxn ang="0">
                  <a:pos x="92" y="28"/>
                </a:cxn>
                <a:cxn ang="0">
                  <a:pos x="92" y="28"/>
                </a:cxn>
                <a:cxn ang="0">
                  <a:pos x="94" y="24"/>
                </a:cxn>
                <a:cxn ang="0">
                  <a:pos x="96" y="18"/>
                </a:cxn>
                <a:cxn ang="0">
                  <a:pos x="94" y="12"/>
                </a:cxn>
                <a:cxn ang="0">
                  <a:pos x="92" y="8"/>
                </a:cxn>
                <a:cxn ang="0">
                  <a:pos x="88" y="4"/>
                </a:cxn>
                <a:cxn ang="0">
                  <a:pos x="84" y="2"/>
                </a:cxn>
                <a:cxn ang="0">
                  <a:pos x="78" y="0"/>
                </a:cxn>
                <a:cxn ang="0">
                  <a:pos x="72" y="0"/>
                </a:cxn>
                <a:cxn ang="0">
                  <a:pos x="72" y="0"/>
                </a:cxn>
                <a:cxn ang="0">
                  <a:pos x="66" y="0"/>
                </a:cxn>
                <a:cxn ang="0">
                  <a:pos x="60" y="2"/>
                </a:cxn>
                <a:cxn ang="0">
                  <a:pos x="50" y="8"/>
                </a:cxn>
                <a:cxn ang="0">
                  <a:pos x="46" y="16"/>
                </a:cxn>
                <a:cxn ang="0">
                  <a:pos x="44" y="18"/>
                </a:cxn>
                <a:cxn ang="0">
                  <a:pos x="44" y="18"/>
                </a:cxn>
                <a:cxn ang="0">
                  <a:pos x="38" y="18"/>
                </a:cxn>
                <a:cxn ang="0">
                  <a:pos x="26" y="18"/>
                </a:cxn>
                <a:cxn ang="0">
                  <a:pos x="20" y="20"/>
                </a:cxn>
                <a:cxn ang="0">
                  <a:pos x="14" y="22"/>
                </a:cxn>
                <a:cxn ang="0">
                  <a:pos x="8" y="26"/>
                </a:cxn>
                <a:cxn ang="0">
                  <a:pos x="4" y="32"/>
                </a:cxn>
                <a:cxn ang="0">
                  <a:pos x="4" y="32"/>
                </a:cxn>
                <a:cxn ang="0">
                  <a:pos x="0" y="40"/>
                </a:cxn>
                <a:cxn ang="0">
                  <a:pos x="0" y="48"/>
                </a:cxn>
                <a:cxn ang="0">
                  <a:pos x="0" y="56"/>
                </a:cxn>
                <a:cxn ang="0">
                  <a:pos x="2" y="64"/>
                </a:cxn>
                <a:cxn ang="0">
                  <a:pos x="8" y="72"/>
                </a:cxn>
                <a:cxn ang="0">
                  <a:pos x="20" y="78"/>
                </a:cxn>
                <a:cxn ang="0">
                  <a:pos x="34" y="84"/>
                </a:cxn>
                <a:cxn ang="0">
                  <a:pos x="54" y="88"/>
                </a:cxn>
                <a:cxn ang="0">
                  <a:pos x="54" y="88"/>
                </a:cxn>
                <a:cxn ang="0">
                  <a:pos x="52" y="86"/>
                </a:cxn>
                <a:cxn ang="0">
                  <a:pos x="48" y="80"/>
                </a:cxn>
                <a:cxn ang="0">
                  <a:pos x="46" y="70"/>
                </a:cxn>
                <a:cxn ang="0">
                  <a:pos x="46" y="62"/>
                </a:cxn>
                <a:cxn ang="0">
                  <a:pos x="48" y="56"/>
                </a:cxn>
                <a:cxn ang="0">
                  <a:pos x="48" y="56"/>
                </a:cxn>
                <a:cxn ang="0">
                  <a:pos x="54" y="68"/>
                </a:cxn>
                <a:cxn ang="0">
                  <a:pos x="62" y="78"/>
                </a:cxn>
                <a:cxn ang="0">
                  <a:pos x="72" y="88"/>
                </a:cxn>
                <a:cxn ang="0">
                  <a:pos x="72" y="88"/>
                </a:cxn>
              </a:cxnLst>
              <a:rect l="0" t="0" r="r" b="b"/>
              <a:pathLst>
                <a:path w="96" h="88">
                  <a:moveTo>
                    <a:pt x="72" y="88"/>
                  </a:moveTo>
                  <a:lnTo>
                    <a:pt x="72" y="88"/>
                  </a:lnTo>
                  <a:lnTo>
                    <a:pt x="76" y="68"/>
                  </a:lnTo>
                  <a:lnTo>
                    <a:pt x="82" y="48"/>
                  </a:lnTo>
                  <a:lnTo>
                    <a:pt x="92" y="28"/>
                  </a:lnTo>
                  <a:lnTo>
                    <a:pt x="92" y="28"/>
                  </a:lnTo>
                  <a:lnTo>
                    <a:pt x="94" y="24"/>
                  </a:lnTo>
                  <a:lnTo>
                    <a:pt x="96" y="18"/>
                  </a:lnTo>
                  <a:lnTo>
                    <a:pt x="94" y="12"/>
                  </a:lnTo>
                  <a:lnTo>
                    <a:pt x="92" y="8"/>
                  </a:lnTo>
                  <a:lnTo>
                    <a:pt x="88" y="4"/>
                  </a:lnTo>
                  <a:lnTo>
                    <a:pt x="84" y="2"/>
                  </a:lnTo>
                  <a:lnTo>
                    <a:pt x="78" y="0"/>
                  </a:lnTo>
                  <a:lnTo>
                    <a:pt x="72" y="0"/>
                  </a:lnTo>
                  <a:lnTo>
                    <a:pt x="72" y="0"/>
                  </a:lnTo>
                  <a:lnTo>
                    <a:pt x="66" y="0"/>
                  </a:lnTo>
                  <a:lnTo>
                    <a:pt x="60" y="2"/>
                  </a:lnTo>
                  <a:lnTo>
                    <a:pt x="50" y="8"/>
                  </a:lnTo>
                  <a:lnTo>
                    <a:pt x="46" y="16"/>
                  </a:lnTo>
                  <a:lnTo>
                    <a:pt x="44" y="18"/>
                  </a:lnTo>
                  <a:lnTo>
                    <a:pt x="44" y="18"/>
                  </a:lnTo>
                  <a:lnTo>
                    <a:pt x="38" y="18"/>
                  </a:lnTo>
                  <a:lnTo>
                    <a:pt x="26" y="18"/>
                  </a:lnTo>
                  <a:lnTo>
                    <a:pt x="20" y="20"/>
                  </a:lnTo>
                  <a:lnTo>
                    <a:pt x="14" y="22"/>
                  </a:lnTo>
                  <a:lnTo>
                    <a:pt x="8" y="26"/>
                  </a:lnTo>
                  <a:lnTo>
                    <a:pt x="4" y="32"/>
                  </a:lnTo>
                  <a:lnTo>
                    <a:pt x="4" y="32"/>
                  </a:lnTo>
                  <a:lnTo>
                    <a:pt x="0" y="40"/>
                  </a:lnTo>
                  <a:lnTo>
                    <a:pt x="0" y="48"/>
                  </a:lnTo>
                  <a:lnTo>
                    <a:pt x="0" y="56"/>
                  </a:lnTo>
                  <a:lnTo>
                    <a:pt x="2" y="64"/>
                  </a:lnTo>
                  <a:lnTo>
                    <a:pt x="8" y="72"/>
                  </a:lnTo>
                  <a:lnTo>
                    <a:pt x="20" y="78"/>
                  </a:lnTo>
                  <a:lnTo>
                    <a:pt x="34" y="84"/>
                  </a:lnTo>
                  <a:lnTo>
                    <a:pt x="54" y="88"/>
                  </a:lnTo>
                  <a:lnTo>
                    <a:pt x="54" y="88"/>
                  </a:lnTo>
                  <a:lnTo>
                    <a:pt x="52" y="86"/>
                  </a:lnTo>
                  <a:lnTo>
                    <a:pt x="48" y="80"/>
                  </a:lnTo>
                  <a:lnTo>
                    <a:pt x="46" y="70"/>
                  </a:lnTo>
                  <a:lnTo>
                    <a:pt x="46" y="62"/>
                  </a:lnTo>
                  <a:lnTo>
                    <a:pt x="48" y="56"/>
                  </a:lnTo>
                  <a:lnTo>
                    <a:pt x="48" y="56"/>
                  </a:lnTo>
                  <a:lnTo>
                    <a:pt x="54" y="68"/>
                  </a:lnTo>
                  <a:lnTo>
                    <a:pt x="62" y="78"/>
                  </a:lnTo>
                  <a:lnTo>
                    <a:pt x="72" y="88"/>
                  </a:lnTo>
                  <a:lnTo>
                    <a:pt x="72" y="8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14"/>
            <p:cNvSpPr>
              <a:spLocks/>
            </p:cNvSpPr>
            <p:nvPr/>
          </p:nvSpPr>
          <p:spPr bwMode="auto">
            <a:xfrm>
              <a:off x="5438274" y="212558"/>
              <a:ext cx="192505" cy="176463"/>
            </a:xfrm>
            <a:custGeom>
              <a:avLst/>
              <a:gdLst/>
              <a:ahLst/>
              <a:cxnLst>
                <a:cxn ang="0">
                  <a:pos x="24" y="12"/>
                </a:cxn>
                <a:cxn ang="0">
                  <a:pos x="24" y="12"/>
                </a:cxn>
                <a:cxn ang="0">
                  <a:pos x="22" y="16"/>
                </a:cxn>
                <a:cxn ang="0">
                  <a:pos x="18" y="18"/>
                </a:cxn>
                <a:cxn ang="0">
                  <a:pos x="14" y="20"/>
                </a:cxn>
                <a:cxn ang="0">
                  <a:pos x="10" y="22"/>
                </a:cxn>
                <a:cxn ang="0">
                  <a:pos x="10" y="22"/>
                </a:cxn>
                <a:cxn ang="0">
                  <a:pos x="6" y="20"/>
                </a:cxn>
                <a:cxn ang="0">
                  <a:pos x="2" y="18"/>
                </a:cxn>
                <a:cxn ang="0">
                  <a:pos x="0" y="16"/>
                </a:cxn>
                <a:cxn ang="0">
                  <a:pos x="2" y="10"/>
                </a:cxn>
                <a:cxn ang="0">
                  <a:pos x="2" y="10"/>
                </a:cxn>
                <a:cxn ang="0">
                  <a:pos x="2" y="6"/>
                </a:cxn>
                <a:cxn ang="0">
                  <a:pos x="6" y="4"/>
                </a:cxn>
                <a:cxn ang="0">
                  <a:pos x="10" y="0"/>
                </a:cxn>
                <a:cxn ang="0">
                  <a:pos x="14" y="0"/>
                </a:cxn>
                <a:cxn ang="0">
                  <a:pos x="14" y="0"/>
                </a:cxn>
                <a:cxn ang="0">
                  <a:pos x="18" y="2"/>
                </a:cxn>
                <a:cxn ang="0">
                  <a:pos x="22" y="4"/>
                </a:cxn>
                <a:cxn ang="0">
                  <a:pos x="24" y="6"/>
                </a:cxn>
                <a:cxn ang="0">
                  <a:pos x="24" y="12"/>
                </a:cxn>
                <a:cxn ang="0">
                  <a:pos x="24" y="12"/>
                </a:cxn>
              </a:cxnLst>
              <a:rect l="0" t="0" r="r" b="b"/>
              <a:pathLst>
                <a:path w="24" h="22">
                  <a:moveTo>
                    <a:pt x="24" y="12"/>
                  </a:moveTo>
                  <a:lnTo>
                    <a:pt x="24" y="12"/>
                  </a:lnTo>
                  <a:lnTo>
                    <a:pt x="22" y="16"/>
                  </a:lnTo>
                  <a:lnTo>
                    <a:pt x="18" y="18"/>
                  </a:lnTo>
                  <a:lnTo>
                    <a:pt x="14" y="20"/>
                  </a:lnTo>
                  <a:lnTo>
                    <a:pt x="10" y="22"/>
                  </a:lnTo>
                  <a:lnTo>
                    <a:pt x="10" y="22"/>
                  </a:lnTo>
                  <a:lnTo>
                    <a:pt x="6" y="20"/>
                  </a:lnTo>
                  <a:lnTo>
                    <a:pt x="2" y="18"/>
                  </a:lnTo>
                  <a:lnTo>
                    <a:pt x="0" y="16"/>
                  </a:lnTo>
                  <a:lnTo>
                    <a:pt x="2" y="10"/>
                  </a:lnTo>
                  <a:lnTo>
                    <a:pt x="2" y="10"/>
                  </a:lnTo>
                  <a:lnTo>
                    <a:pt x="2" y="6"/>
                  </a:lnTo>
                  <a:lnTo>
                    <a:pt x="6" y="4"/>
                  </a:lnTo>
                  <a:lnTo>
                    <a:pt x="10" y="0"/>
                  </a:lnTo>
                  <a:lnTo>
                    <a:pt x="14" y="0"/>
                  </a:lnTo>
                  <a:lnTo>
                    <a:pt x="14" y="0"/>
                  </a:lnTo>
                  <a:lnTo>
                    <a:pt x="18" y="2"/>
                  </a:lnTo>
                  <a:lnTo>
                    <a:pt x="22" y="4"/>
                  </a:lnTo>
                  <a:lnTo>
                    <a:pt x="24" y="6"/>
                  </a:lnTo>
                  <a:lnTo>
                    <a:pt x="24" y="12"/>
                  </a:lnTo>
                  <a:lnTo>
                    <a:pt x="2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7" name="Freeform 115"/>
            <p:cNvSpPr>
              <a:spLocks/>
            </p:cNvSpPr>
            <p:nvPr/>
          </p:nvSpPr>
          <p:spPr bwMode="auto">
            <a:xfrm>
              <a:off x="8181474" y="2570747"/>
              <a:ext cx="529389" cy="513347"/>
            </a:xfrm>
            <a:custGeom>
              <a:avLst/>
              <a:gdLst/>
              <a:ahLst/>
              <a:cxnLst>
                <a:cxn ang="0">
                  <a:pos x="36" y="64"/>
                </a:cxn>
                <a:cxn ang="0">
                  <a:pos x="36" y="64"/>
                </a:cxn>
                <a:cxn ang="0">
                  <a:pos x="44" y="52"/>
                </a:cxn>
                <a:cxn ang="0">
                  <a:pos x="52" y="40"/>
                </a:cxn>
                <a:cxn ang="0">
                  <a:pos x="62" y="30"/>
                </a:cxn>
                <a:cxn ang="0">
                  <a:pos x="62" y="30"/>
                </a:cxn>
                <a:cxn ang="0">
                  <a:pos x="66" y="22"/>
                </a:cxn>
                <a:cxn ang="0">
                  <a:pos x="66" y="14"/>
                </a:cxn>
                <a:cxn ang="0">
                  <a:pos x="62" y="6"/>
                </a:cxn>
                <a:cxn ang="0">
                  <a:pos x="56" y="2"/>
                </a:cxn>
                <a:cxn ang="0">
                  <a:pos x="56" y="2"/>
                </a:cxn>
                <a:cxn ang="0">
                  <a:pos x="52" y="0"/>
                </a:cxn>
                <a:cxn ang="0">
                  <a:pos x="48" y="0"/>
                </a:cxn>
                <a:cxn ang="0">
                  <a:pos x="40" y="2"/>
                </a:cxn>
                <a:cxn ang="0">
                  <a:pos x="34" y="8"/>
                </a:cxn>
                <a:cxn ang="0">
                  <a:pos x="34" y="8"/>
                </a:cxn>
                <a:cxn ang="0">
                  <a:pos x="32" y="6"/>
                </a:cxn>
                <a:cxn ang="0">
                  <a:pos x="24" y="2"/>
                </a:cxn>
                <a:cxn ang="0">
                  <a:pos x="16" y="2"/>
                </a:cxn>
                <a:cxn ang="0">
                  <a:pos x="12" y="4"/>
                </a:cxn>
                <a:cxn ang="0">
                  <a:pos x="8" y="6"/>
                </a:cxn>
                <a:cxn ang="0">
                  <a:pos x="8" y="6"/>
                </a:cxn>
                <a:cxn ang="0">
                  <a:pos x="2" y="16"/>
                </a:cxn>
                <a:cxn ang="0">
                  <a:pos x="0" y="22"/>
                </a:cxn>
                <a:cxn ang="0">
                  <a:pos x="0" y="30"/>
                </a:cxn>
                <a:cxn ang="0">
                  <a:pos x="2" y="38"/>
                </a:cxn>
                <a:cxn ang="0">
                  <a:pos x="8" y="44"/>
                </a:cxn>
                <a:cxn ang="0">
                  <a:pos x="16" y="54"/>
                </a:cxn>
                <a:cxn ang="0">
                  <a:pos x="26" y="62"/>
                </a:cxn>
                <a:cxn ang="0">
                  <a:pos x="26" y="62"/>
                </a:cxn>
                <a:cxn ang="0">
                  <a:pos x="26" y="54"/>
                </a:cxn>
                <a:cxn ang="0">
                  <a:pos x="26" y="46"/>
                </a:cxn>
                <a:cxn ang="0">
                  <a:pos x="28" y="36"/>
                </a:cxn>
                <a:cxn ang="0">
                  <a:pos x="28" y="36"/>
                </a:cxn>
                <a:cxn ang="0">
                  <a:pos x="30" y="46"/>
                </a:cxn>
                <a:cxn ang="0">
                  <a:pos x="32" y="56"/>
                </a:cxn>
                <a:cxn ang="0">
                  <a:pos x="36" y="64"/>
                </a:cxn>
                <a:cxn ang="0">
                  <a:pos x="36" y="64"/>
                </a:cxn>
              </a:cxnLst>
              <a:rect l="0" t="0" r="r" b="b"/>
              <a:pathLst>
                <a:path w="66" h="64">
                  <a:moveTo>
                    <a:pt x="36" y="64"/>
                  </a:moveTo>
                  <a:lnTo>
                    <a:pt x="36" y="64"/>
                  </a:lnTo>
                  <a:lnTo>
                    <a:pt x="44" y="52"/>
                  </a:lnTo>
                  <a:lnTo>
                    <a:pt x="52" y="40"/>
                  </a:lnTo>
                  <a:lnTo>
                    <a:pt x="62" y="30"/>
                  </a:lnTo>
                  <a:lnTo>
                    <a:pt x="62" y="30"/>
                  </a:lnTo>
                  <a:lnTo>
                    <a:pt x="66" y="22"/>
                  </a:lnTo>
                  <a:lnTo>
                    <a:pt x="66" y="14"/>
                  </a:lnTo>
                  <a:lnTo>
                    <a:pt x="62" y="6"/>
                  </a:lnTo>
                  <a:lnTo>
                    <a:pt x="56" y="2"/>
                  </a:lnTo>
                  <a:lnTo>
                    <a:pt x="56" y="2"/>
                  </a:lnTo>
                  <a:lnTo>
                    <a:pt x="52" y="0"/>
                  </a:lnTo>
                  <a:lnTo>
                    <a:pt x="48" y="0"/>
                  </a:lnTo>
                  <a:lnTo>
                    <a:pt x="40" y="2"/>
                  </a:lnTo>
                  <a:lnTo>
                    <a:pt x="34" y="8"/>
                  </a:lnTo>
                  <a:lnTo>
                    <a:pt x="34" y="8"/>
                  </a:lnTo>
                  <a:lnTo>
                    <a:pt x="32" y="6"/>
                  </a:lnTo>
                  <a:lnTo>
                    <a:pt x="24" y="2"/>
                  </a:lnTo>
                  <a:lnTo>
                    <a:pt x="16" y="2"/>
                  </a:lnTo>
                  <a:lnTo>
                    <a:pt x="12" y="4"/>
                  </a:lnTo>
                  <a:lnTo>
                    <a:pt x="8" y="6"/>
                  </a:lnTo>
                  <a:lnTo>
                    <a:pt x="8" y="6"/>
                  </a:lnTo>
                  <a:lnTo>
                    <a:pt x="2" y="16"/>
                  </a:lnTo>
                  <a:lnTo>
                    <a:pt x="0" y="22"/>
                  </a:lnTo>
                  <a:lnTo>
                    <a:pt x="0" y="30"/>
                  </a:lnTo>
                  <a:lnTo>
                    <a:pt x="2" y="38"/>
                  </a:lnTo>
                  <a:lnTo>
                    <a:pt x="8" y="44"/>
                  </a:lnTo>
                  <a:lnTo>
                    <a:pt x="16" y="54"/>
                  </a:lnTo>
                  <a:lnTo>
                    <a:pt x="26" y="62"/>
                  </a:lnTo>
                  <a:lnTo>
                    <a:pt x="26" y="62"/>
                  </a:lnTo>
                  <a:lnTo>
                    <a:pt x="26" y="54"/>
                  </a:lnTo>
                  <a:lnTo>
                    <a:pt x="26" y="46"/>
                  </a:lnTo>
                  <a:lnTo>
                    <a:pt x="28" y="36"/>
                  </a:lnTo>
                  <a:lnTo>
                    <a:pt x="28" y="36"/>
                  </a:lnTo>
                  <a:lnTo>
                    <a:pt x="30" y="46"/>
                  </a:lnTo>
                  <a:lnTo>
                    <a:pt x="32" y="56"/>
                  </a:lnTo>
                  <a:lnTo>
                    <a:pt x="36" y="64"/>
                  </a:lnTo>
                  <a:lnTo>
                    <a:pt x="36"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16"/>
            <p:cNvSpPr>
              <a:spLocks/>
            </p:cNvSpPr>
            <p:nvPr/>
          </p:nvSpPr>
          <p:spPr bwMode="auto">
            <a:xfrm>
              <a:off x="7844589" y="2923674"/>
              <a:ext cx="513347" cy="561474"/>
            </a:xfrm>
            <a:custGeom>
              <a:avLst/>
              <a:gdLst/>
              <a:ahLst/>
              <a:cxnLst>
                <a:cxn ang="0">
                  <a:pos x="64" y="28"/>
                </a:cxn>
                <a:cxn ang="0">
                  <a:pos x="64" y="28"/>
                </a:cxn>
                <a:cxn ang="0">
                  <a:pos x="52" y="22"/>
                </a:cxn>
                <a:cxn ang="0">
                  <a:pos x="42" y="14"/>
                </a:cxn>
                <a:cxn ang="0">
                  <a:pos x="32" y="4"/>
                </a:cxn>
                <a:cxn ang="0">
                  <a:pos x="32" y="4"/>
                </a:cxn>
                <a:cxn ang="0">
                  <a:pos x="30" y="2"/>
                </a:cxn>
                <a:cxn ang="0">
                  <a:pos x="26" y="0"/>
                </a:cxn>
                <a:cxn ang="0">
                  <a:pos x="18" y="0"/>
                </a:cxn>
                <a:cxn ang="0">
                  <a:pos x="12" y="4"/>
                </a:cxn>
                <a:cxn ang="0">
                  <a:pos x="4" y="12"/>
                </a:cxn>
                <a:cxn ang="0">
                  <a:pos x="4" y="12"/>
                </a:cxn>
                <a:cxn ang="0">
                  <a:pos x="2" y="22"/>
                </a:cxn>
                <a:cxn ang="0">
                  <a:pos x="4" y="28"/>
                </a:cxn>
                <a:cxn ang="0">
                  <a:pos x="8" y="34"/>
                </a:cxn>
                <a:cxn ang="0">
                  <a:pos x="8" y="34"/>
                </a:cxn>
                <a:cxn ang="0">
                  <a:pos x="2" y="46"/>
                </a:cxn>
                <a:cxn ang="0">
                  <a:pos x="0" y="56"/>
                </a:cxn>
                <a:cxn ang="0">
                  <a:pos x="2" y="60"/>
                </a:cxn>
                <a:cxn ang="0">
                  <a:pos x="4" y="64"/>
                </a:cxn>
                <a:cxn ang="0">
                  <a:pos x="4" y="64"/>
                </a:cxn>
                <a:cxn ang="0">
                  <a:pos x="8" y="68"/>
                </a:cxn>
                <a:cxn ang="0">
                  <a:pos x="12" y="70"/>
                </a:cxn>
                <a:cxn ang="0">
                  <a:pos x="18" y="70"/>
                </a:cxn>
                <a:cxn ang="0">
                  <a:pos x="24" y="68"/>
                </a:cxn>
                <a:cxn ang="0">
                  <a:pos x="32" y="66"/>
                </a:cxn>
                <a:cxn ang="0">
                  <a:pos x="40" y="60"/>
                </a:cxn>
                <a:cxn ang="0">
                  <a:pos x="50" y="52"/>
                </a:cxn>
                <a:cxn ang="0">
                  <a:pos x="60" y="40"/>
                </a:cxn>
                <a:cxn ang="0">
                  <a:pos x="60" y="40"/>
                </a:cxn>
                <a:cxn ang="0">
                  <a:pos x="52" y="42"/>
                </a:cxn>
                <a:cxn ang="0">
                  <a:pos x="44" y="42"/>
                </a:cxn>
                <a:cxn ang="0">
                  <a:pos x="34" y="40"/>
                </a:cxn>
                <a:cxn ang="0">
                  <a:pos x="34" y="40"/>
                </a:cxn>
                <a:cxn ang="0">
                  <a:pos x="46" y="38"/>
                </a:cxn>
                <a:cxn ang="0">
                  <a:pos x="56" y="34"/>
                </a:cxn>
                <a:cxn ang="0">
                  <a:pos x="64" y="28"/>
                </a:cxn>
                <a:cxn ang="0">
                  <a:pos x="64" y="28"/>
                </a:cxn>
              </a:cxnLst>
              <a:rect l="0" t="0" r="r" b="b"/>
              <a:pathLst>
                <a:path w="64" h="70">
                  <a:moveTo>
                    <a:pt x="64" y="28"/>
                  </a:moveTo>
                  <a:lnTo>
                    <a:pt x="64" y="28"/>
                  </a:lnTo>
                  <a:lnTo>
                    <a:pt x="52" y="22"/>
                  </a:lnTo>
                  <a:lnTo>
                    <a:pt x="42" y="14"/>
                  </a:lnTo>
                  <a:lnTo>
                    <a:pt x="32" y="4"/>
                  </a:lnTo>
                  <a:lnTo>
                    <a:pt x="32" y="4"/>
                  </a:lnTo>
                  <a:lnTo>
                    <a:pt x="30" y="2"/>
                  </a:lnTo>
                  <a:lnTo>
                    <a:pt x="26" y="0"/>
                  </a:lnTo>
                  <a:lnTo>
                    <a:pt x="18" y="0"/>
                  </a:lnTo>
                  <a:lnTo>
                    <a:pt x="12" y="4"/>
                  </a:lnTo>
                  <a:lnTo>
                    <a:pt x="4" y="12"/>
                  </a:lnTo>
                  <a:lnTo>
                    <a:pt x="4" y="12"/>
                  </a:lnTo>
                  <a:lnTo>
                    <a:pt x="2" y="22"/>
                  </a:lnTo>
                  <a:lnTo>
                    <a:pt x="4" y="28"/>
                  </a:lnTo>
                  <a:lnTo>
                    <a:pt x="8" y="34"/>
                  </a:lnTo>
                  <a:lnTo>
                    <a:pt x="8" y="34"/>
                  </a:lnTo>
                  <a:lnTo>
                    <a:pt x="2" y="46"/>
                  </a:lnTo>
                  <a:lnTo>
                    <a:pt x="0" y="56"/>
                  </a:lnTo>
                  <a:lnTo>
                    <a:pt x="2" y="60"/>
                  </a:lnTo>
                  <a:lnTo>
                    <a:pt x="4" y="64"/>
                  </a:lnTo>
                  <a:lnTo>
                    <a:pt x="4" y="64"/>
                  </a:lnTo>
                  <a:lnTo>
                    <a:pt x="8" y="68"/>
                  </a:lnTo>
                  <a:lnTo>
                    <a:pt x="12" y="70"/>
                  </a:lnTo>
                  <a:lnTo>
                    <a:pt x="18" y="70"/>
                  </a:lnTo>
                  <a:lnTo>
                    <a:pt x="24" y="68"/>
                  </a:lnTo>
                  <a:lnTo>
                    <a:pt x="32" y="66"/>
                  </a:lnTo>
                  <a:lnTo>
                    <a:pt x="40" y="60"/>
                  </a:lnTo>
                  <a:lnTo>
                    <a:pt x="50" y="52"/>
                  </a:lnTo>
                  <a:lnTo>
                    <a:pt x="60" y="40"/>
                  </a:lnTo>
                  <a:lnTo>
                    <a:pt x="60" y="40"/>
                  </a:lnTo>
                  <a:lnTo>
                    <a:pt x="52" y="42"/>
                  </a:lnTo>
                  <a:lnTo>
                    <a:pt x="44" y="42"/>
                  </a:lnTo>
                  <a:lnTo>
                    <a:pt x="34" y="40"/>
                  </a:lnTo>
                  <a:lnTo>
                    <a:pt x="34" y="40"/>
                  </a:lnTo>
                  <a:lnTo>
                    <a:pt x="46" y="38"/>
                  </a:lnTo>
                  <a:lnTo>
                    <a:pt x="56" y="34"/>
                  </a:lnTo>
                  <a:lnTo>
                    <a:pt x="64" y="28"/>
                  </a:lnTo>
                  <a:lnTo>
                    <a:pt x="64"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17"/>
            <p:cNvSpPr>
              <a:spLocks/>
            </p:cNvSpPr>
            <p:nvPr/>
          </p:nvSpPr>
          <p:spPr bwMode="auto">
            <a:xfrm>
              <a:off x="8149389" y="3244516"/>
              <a:ext cx="529389" cy="529389"/>
            </a:xfrm>
            <a:custGeom>
              <a:avLst/>
              <a:gdLst/>
              <a:ahLst/>
              <a:cxnLst>
                <a:cxn ang="0">
                  <a:pos x="32" y="0"/>
                </a:cxn>
                <a:cxn ang="0">
                  <a:pos x="32" y="0"/>
                </a:cxn>
                <a:cxn ang="0">
                  <a:pos x="24" y="12"/>
                </a:cxn>
                <a:cxn ang="0">
                  <a:pos x="16" y="24"/>
                </a:cxn>
                <a:cxn ang="0">
                  <a:pos x="6" y="34"/>
                </a:cxn>
                <a:cxn ang="0">
                  <a:pos x="6" y="34"/>
                </a:cxn>
                <a:cxn ang="0">
                  <a:pos x="0" y="42"/>
                </a:cxn>
                <a:cxn ang="0">
                  <a:pos x="0" y="50"/>
                </a:cxn>
                <a:cxn ang="0">
                  <a:pos x="4" y="56"/>
                </a:cxn>
                <a:cxn ang="0">
                  <a:pos x="10" y="62"/>
                </a:cxn>
                <a:cxn ang="0">
                  <a:pos x="10" y="62"/>
                </a:cxn>
                <a:cxn ang="0">
                  <a:pos x="14" y="64"/>
                </a:cxn>
                <a:cxn ang="0">
                  <a:pos x="18" y="66"/>
                </a:cxn>
                <a:cxn ang="0">
                  <a:pos x="24" y="64"/>
                </a:cxn>
                <a:cxn ang="0">
                  <a:pos x="30" y="58"/>
                </a:cxn>
                <a:cxn ang="0">
                  <a:pos x="30" y="58"/>
                </a:cxn>
                <a:cxn ang="0">
                  <a:pos x="34" y="60"/>
                </a:cxn>
                <a:cxn ang="0">
                  <a:pos x="40" y="64"/>
                </a:cxn>
                <a:cxn ang="0">
                  <a:pos x="50" y="66"/>
                </a:cxn>
                <a:cxn ang="0">
                  <a:pos x="54" y="64"/>
                </a:cxn>
                <a:cxn ang="0">
                  <a:pos x="58" y="62"/>
                </a:cxn>
                <a:cxn ang="0">
                  <a:pos x="58" y="62"/>
                </a:cxn>
                <a:cxn ang="0">
                  <a:pos x="64" y="52"/>
                </a:cxn>
                <a:cxn ang="0">
                  <a:pos x="66" y="46"/>
                </a:cxn>
                <a:cxn ang="0">
                  <a:pos x="66" y="38"/>
                </a:cxn>
                <a:cxn ang="0">
                  <a:pos x="64" y="32"/>
                </a:cxn>
                <a:cxn ang="0">
                  <a:pos x="60" y="22"/>
                </a:cxn>
                <a:cxn ang="0">
                  <a:pos x="52" y="14"/>
                </a:cxn>
                <a:cxn ang="0">
                  <a:pos x="42" y="4"/>
                </a:cxn>
                <a:cxn ang="0">
                  <a:pos x="42" y="4"/>
                </a:cxn>
                <a:cxn ang="0">
                  <a:pos x="44" y="12"/>
                </a:cxn>
                <a:cxn ang="0">
                  <a:pos x="42" y="20"/>
                </a:cxn>
                <a:cxn ang="0">
                  <a:pos x="38" y="30"/>
                </a:cxn>
                <a:cxn ang="0">
                  <a:pos x="38" y="30"/>
                </a:cxn>
                <a:cxn ang="0">
                  <a:pos x="38" y="20"/>
                </a:cxn>
                <a:cxn ang="0">
                  <a:pos x="36" y="10"/>
                </a:cxn>
                <a:cxn ang="0">
                  <a:pos x="32" y="0"/>
                </a:cxn>
                <a:cxn ang="0">
                  <a:pos x="32" y="0"/>
                </a:cxn>
              </a:cxnLst>
              <a:rect l="0" t="0" r="r" b="b"/>
              <a:pathLst>
                <a:path w="66" h="66">
                  <a:moveTo>
                    <a:pt x="32" y="0"/>
                  </a:moveTo>
                  <a:lnTo>
                    <a:pt x="32" y="0"/>
                  </a:lnTo>
                  <a:lnTo>
                    <a:pt x="24" y="12"/>
                  </a:lnTo>
                  <a:lnTo>
                    <a:pt x="16" y="24"/>
                  </a:lnTo>
                  <a:lnTo>
                    <a:pt x="6" y="34"/>
                  </a:lnTo>
                  <a:lnTo>
                    <a:pt x="6" y="34"/>
                  </a:lnTo>
                  <a:lnTo>
                    <a:pt x="0" y="42"/>
                  </a:lnTo>
                  <a:lnTo>
                    <a:pt x="0" y="50"/>
                  </a:lnTo>
                  <a:lnTo>
                    <a:pt x="4" y="56"/>
                  </a:lnTo>
                  <a:lnTo>
                    <a:pt x="10" y="62"/>
                  </a:lnTo>
                  <a:lnTo>
                    <a:pt x="10" y="62"/>
                  </a:lnTo>
                  <a:lnTo>
                    <a:pt x="14" y="64"/>
                  </a:lnTo>
                  <a:lnTo>
                    <a:pt x="18" y="66"/>
                  </a:lnTo>
                  <a:lnTo>
                    <a:pt x="24" y="64"/>
                  </a:lnTo>
                  <a:lnTo>
                    <a:pt x="30" y="58"/>
                  </a:lnTo>
                  <a:lnTo>
                    <a:pt x="30" y="58"/>
                  </a:lnTo>
                  <a:lnTo>
                    <a:pt x="34" y="60"/>
                  </a:lnTo>
                  <a:lnTo>
                    <a:pt x="40" y="64"/>
                  </a:lnTo>
                  <a:lnTo>
                    <a:pt x="50" y="66"/>
                  </a:lnTo>
                  <a:lnTo>
                    <a:pt x="54" y="64"/>
                  </a:lnTo>
                  <a:lnTo>
                    <a:pt x="58" y="62"/>
                  </a:lnTo>
                  <a:lnTo>
                    <a:pt x="58" y="62"/>
                  </a:lnTo>
                  <a:lnTo>
                    <a:pt x="64" y="52"/>
                  </a:lnTo>
                  <a:lnTo>
                    <a:pt x="66" y="46"/>
                  </a:lnTo>
                  <a:lnTo>
                    <a:pt x="66" y="38"/>
                  </a:lnTo>
                  <a:lnTo>
                    <a:pt x="64" y="32"/>
                  </a:lnTo>
                  <a:lnTo>
                    <a:pt x="60" y="22"/>
                  </a:lnTo>
                  <a:lnTo>
                    <a:pt x="52" y="14"/>
                  </a:lnTo>
                  <a:lnTo>
                    <a:pt x="42" y="4"/>
                  </a:lnTo>
                  <a:lnTo>
                    <a:pt x="42" y="4"/>
                  </a:lnTo>
                  <a:lnTo>
                    <a:pt x="44" y="12"/>
                  </a:lnTo>
                  <a:lnTo>
                    <a:pt x="42" y="20"/>
                  </a:lnTo>
                  <a:lnTo>
                    <a:pt x="38" y="30"/>
                  </a:lnTo>
                  <a:lnTo>
                    <a:pt x="38" y="30"/>
                  </a:lnTo>
                  <a:lnTo>
                    <a:pt x="38" y="20"/>
                  </a:lnTo>
                  <a:lnTo>
                    <a:pt x="36" y="10"/>
                  </a:lnTo>
                  <a:lnTo>
                    <a:pt x="32" y="0"/>
                  </a:lnTo>
                  <a:lnTo>
                    <a:pt x="3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18"/>
            <p:cNvSpPr>
              <a:spLocks/>
            </p:cNvSpPr>
            <p:nvPr/>
          </p:nvSpPr>
          <p:spPr bwMode="auto">
            <a:xfrm>
              <a:off x="8518358" y="2907632"/>
              <a:ext cx="529389" cy="561474"/>
            </a:xfrm>
            <a:custGeom>
              <a:avLst/>
              <a:gdLst/>
              <a:ahLst/>
              <a:cxnLst>
                <a:cxn ang="0">
                  <a:pos x="0" y="34"/>
                </a:cxn>
                <a:cxn ang="0">
                  <a:pos x="0" y="34"/>
                </a:cxn>
                <a:cxn ang="0">
                  <a:pos x="10" y="44"/>
                </a:cxn>
                <a:cxn ang="0">
                  <a:pos x="18" y="52"/>
                </a:cxn>
                <a:cxn ang="0">
                  <a:pos x="26" y="64"/>
                </a:cxn>
                <a:cxn ang="0">
                  <a:pos x="26" y="64"/>
                </a:cxn>
                <a:cxn ang="0">
                  <a:pos x="28" y="68"/>
                </a:cxn>
                <a:cxn ang="0">
                  <a:pos x="32" y="70"/>
                </a:cxn>
                <a:cxn ang="0">
                  <a:pos x="40" y="70"/>
                </a:cxn>
                <a:cxn ang="0">
                  <a:pos x="48" y="68"/>
                </a:cxn>
                <a:cxn ang="0">
                  <a:pos x="54" y="62"/>
                </a:cxn>
                <a:cxn ang="0">
                  <a:pos x="54" y="62"/>
                </a:cxn>
                <a:cxn ang="0">
                  <a:pos x="58" y="52"/>
                </a:cxn>
                <a:cxn ang="0">
                  <a:pos x="58" y="46"/>
                </a:cxn>
                <a:cxn ang="0">
                  <a:pos x="54" y="38"/>
                </a:cxn>
                <a:cxn ang="0">
                  <a:pos x="54" y="38"/>
                </a:cxn>
                <a:cxn ang="0">
                  <a:pos x="62" y="28"/>
                </a:cxn>
                <a:cxn ang="0">
                  <a:pos x="66" y="20"/>
                </a:cxn>
                <a:cxn ang="0">
                  <a:pos x="66" y="14"/>
                </a:cxn>
                <a:cxn ang="0">
                  <a:pos x="64" y="10"/>
                </a:cxn>
                <a:cxn ang="0">
                  <a:pos x="64" y="10"/>
                </a:cxn>
                <a:cxn ang="0">
                  <a:pos x="60" y="6"/>
                </a:cxn>
                <a:cxn ang="0">
                  <a:pos x="56" y="2"/>
                </a:cxn>
                <a:cxn ang="0">
                  <a:pos x="50" y="0"/>
                </a:cxn>
                <a:cxn ang="0">
                  <a:pos x="44" y="0"/>
                </a:cxn>
                <a:cxn ang="0">
                  <a:pos x="36" y="2"/>
                </a:cxn>
                <a:cxn ang="0">
                  <a:pos x="28" y="6"/>
                </a:cxn>
                <a:cxn ang="0">
                  <a:pos x="18" y="12"/>
                </a:cxn>
                <a:cxn ang="0">
                  <a:pos x="6" y="24"/>
                </a:cxn>
                <a:cxn ang="0">
                  <a:pos x="6" y="24"/>
                </a:cxn>
                <a:cxn ang="0">
                  <a:pos x="14" y="22"/>
                </a:cxn>
                <a:cxn ang="0">
                  <a:pos x="22" y="24"/>
                </a:cxn>
                <a:cxn ang="0">
                  <a:pos x="30" y="30"/>
                </a:cxn>
                <a:cxn ang="0">
                  <a:pos x="30" y="30"/>
                </a:cxn>
                <a:cxn ang="0">
                  <a:pos x="20" y="30"/>
                </a:cxn>
                <a:cxn ang="0">
                  <a:pos x="10" y="32"/>
                </a:cxn>
                <a:cxn ang="0">
                  <a:pos x="0" y="34"/>
                </a:cxn>
                <a:cxn ang="0">
                  <a:pos x="0" y="34"/>
                </a:cxn>
              </a:cxnLst>
              <a:rect l="0" t="0" r="r" b="b"/>
              <a:pathLst>
                <a:path w="66" h="70">
                  <a:moveTo>
                    <a:pt x="0" y="34"/>
                  </a:moveTo>
                  <a:lnTo>
                    <a:pt x="0" y="34"/>
                  </a:lnTo>
                  <a:lnTo>
                    <a:pt x="10" y="44"/>
                  </a:lnTo>
                  <a:lnTo>
                    <a:pt x="18" y="52"/>
                  </a:lnTo>
                  <a:lnTo>
                    <a:pt x="26" y="64"/>
                  </a:lnTo>
                  <a:lnTo>
                    <a:pt x="26" y="64"/>
                  </a:lnTo>
                  <a:lnTo>
                    <a:pt x="28" y="68"/>
                  </a:lnTo>
                  <a:lnTo>
                    <a:pt x="32" y="70"/>
                  </a:lnTo>
                  <a:lnTo>
                    <a:pt x="40" y="70"/>
                  </a:lnTo>
                  <a:lnTo>
                    <a:pt x="48" y="68"/>
                  </a:lnTo>
                  <a:lnTo>
                    <a:pt x="54" y="62"/>
                  </a:lnTo>
                  <a:lnTo>
                    <a:pt x="54" y="62"/>
                  </a:lnTo>
                  <a:lnTo>
                    <a:pt x="58" y="52"/>
                  </a:lnTo>
                  <a:lnTo>
                    <a:pt x="58" y="46"/>
                  </a:lnTo>
                  <a:lnTo>
                    <a:pt x="54" y="38"/>
                  </a:lnTo>
                  <a:lnTo>
                    <a:pt x="54" y="38"/>
                  </a:lnTo>
                  <a:lnTo>
                    <a:pt x="62" y="28"/>
                  </a:lnTo>
                  <a:lnTo>
                    <a:pt x="66" y="20"/>
                  </a:lnTo>
                  <a:lnTo>
                    <a:pt x="66" y="14"/>
                  </a:lnTo>
                  <a:lnTo>
                    <a:pt x="64" y="10"/>
                  </a:lnTo>
                  <a:lnTo>
                    <a:pt x="64" y="10"/>
                  </a:lnTo>
                  <a:lnTo>
                    <a:pt x="60" y="6"/>
                  </a:lnTo>
                  <a:lnTo>
                    <a:pt x="56" y="2"/>
                  </a:lnTo>
                  <a:lnTo>
                    <a:pt x="50" y="0"/>
                  </a:lnTo>
                  <a:lnTo>
                    <a:pt x="44" y="0"/>
                  </a:lnTo>
                  <a:lnTo>
                    <a:pt x="36" y="2"/>
                  </a:lnTo>
                  <a:lnTo>
                    <a:pt x="28" y="6"/>
                  </a:lnTo>
                  <a:lnTo>
                    <a:pt x="18" y="12"/>
                  </a:lnTo>
                  <a:lnTo>
                    <a:pt x="6" y="24"/>
                  </a:lnTo>
                  <a:lnTo>
                    <a:pt x="6" y="24"/>
                  </a:lnTo>
                  <a:lnTo>
                    <a:pt x="14" y="22"/>
                  </a:lnTo>
                  <a:lnTo>
                    <a:pt x="22" y="24"/>
                  </a:lnTo>
                  <a:lnTo>
                    <a:pt x="30" y="30"/>
                  </a:lnTo>
                  <a:lnTo>
                    <a:pt x="30" y="30"/>
                  </a:lnTo>
                  <a:lnTo>
                    <a:pt x="20" y="30"/>
                  </a:lnTo>
                  <a:lnTo>
                    <a:pt x="10" y="32"/>
                  </a:lnTo>
                  <a:lnTo>
                    <a:pt x="0" y="34"/>
                  </a:lnTo>
                  <a:lnTo>
                    <a:pt x="0" y="3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19"/>
            <p:cNvSpPr>
              <a:spLocks/>
            </p:cNvSpPr>
            <p:nvPr/>
          </p:nvSpPr>
          <p:spPr bwMode="auto">
            <a:xfrm>
              <a:off x="8486274" y="2699084"/>
              <a:ext cx="545432" cy="465221"/>
            </a:xfrm>
            <a:custGeom>
              <a:avLst/>
              <a:gdLst/>
              <a:ahLst/>
              <a:cxnLst>
                <a:cxn ang="0">
                  <a:pos x="68" y="0"/>
                </a:cxn>
                <a:cxn ang="0">
                  <a:pos x="68" y="0"/>
                </a:cxn>
                <a:cxn ang="0">
                  <a:pos x="60" y="0"/>
                </a:cxn>
                <a:cxn ang="0">
                  <a:pos x="54" y="4"/>
                </a:cxn>
                <a:cxn ang="0">
                  <a:pos x="44" y="8"/>
                </a:cxn>
                <a:cxn ang="0">
                  <a:pos x="32" y="14"/>
                </a:cxn>
                <a:cxn ang="0">
                  <a:pos x="22" y="26"/>
                </a:cxn>
                <a:cxn ang="0">
                  <a:pos x="10" y="40"/>
                </a:cxn>
                <a:cxn ang="0">
                  <a:pos x="0" y="58"/>
                </a:cxn>
                <a:cxn ang="0">
                  <a:pos x="0" y="58"/>
                </a:cxn>
                <a:cxn ang="0">
                  <a:pos x="6" y="50"/>
                </a:cxn>
                <a:cxn ang="0">
                  <a:pos x="22" y="34"/>
                </a:cxn>
                <a:cxn ang="0">
                  <a:pos x="42" y="14"/>
                </a:cxn>
                <a:cxn ang="0">
                  <a:pos x="56" y="6"/>
                </a:cxn>
                <a:cxn ang="0">
                  <a:pos x="68" y="0"/>
                </a:cxn>
                <a:cxn ang="0">
                  <a:pos x="68" y="0"/>
                </a:cxn>
              </a:cxnLst>
              <a:rect l="0" t="0" r="r" b="b"/>
              <a:pathLst>
                <a:path w="68" h="58">
                  <a:moveTo>
                    <a:pt x="68" y="0"/>
                  </a:moveTo>
                  <a:lnTo>
                    <a:pt x="68" y="0"/>
                  </a:lnTo>
                  <a:lnTo>
                    <a:pt x="60" y="0"/>
                  </a:lnTo>
                  <a:lnTo>
                    <a:pt x="54" y="4"/>
                  </a:lnTo>
                  <a:lnTo>
                    <a:pt x="44" y="8"/>
                  </a:lnTo>
                  <a:lnTo>
                    <a:pt x="32" y="14"/>
                  </a:lnTo>
                  <a:lnTo>
                    <a:pt x="22" y="26"/>
                  </a:lnTo>
                  <a:lnTo>
                    <a:pt x="10" y="40"/>
                  </a:lnTo>
                  <a:lnTo>
                    <a:pt x="0" y="58"/>
                  </a:lnTo>
                  <a:lnTo>
                    <a:pt x="0" y="58"/>
                  </a:lnTo>
                  <a:lnTo>
                    <a:pt x="6" y="50"/>
                  </a:lnTo>
                  <a:lnTo>
                    <a:pt x="22" y="34"/>
                  </a:lnTo>
                  <a:lnTo>
                    <a:pt x="42" y="14"/>
                  </a:lnTo>
                  <a:lnTo>
                    <a:pt x="56" y="6"/>
                  </a:lnTo>
                  <a:lnTo>
                    <a:pt x="68" y="0"/>
                  </a:lnTo>
                  <a:lnTo>
                    <a:pt x="68"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20"/>
            <p:cNvSpPr>
              <a:spLocks/>
            </p:cNvSpPr>
            <p:nvPr/>
          </p:nvSpPr>
          <p:spPr bwMode="auto">
            <a:xfrm>
              <a:off x="8454189" y="3180347"/>
              <a:ext cx="352926" cy="625642"/>
            </a:xfrm>
            <a:custGeom>
              <a:avLst/>
              <a:gdLst/>
              <a:ahLst/>
              <a:cxnLst>
                <a:cxn ang="0">
                  <a:pos x="44" y="78"/>
                </a:cxn>
                <a:cxn ang="0">
                  <a:pos x="44" y="78"/>
                </a:cxn>
                <a:cxn ang="0">
                  <a:pos x="44" y="70"/>
                </a:cxn>
                <a:cxn ang="0">
                  <a:pos x="44" y="62"/>
                </a:cxn>
                <a:cxn ang="0">
                  <a:pos x="40" y="50"/>
                </a:cxn>
                <a:cxn ang="0">
                  <a:pos x="36" y="38"/>
                </a:cxn>
                <a:cxn ang="0">
                  <a:pos x="28" y="26"/>
                </a:cxn>
                <a:cxn ang="0">
                  <a:pos x="16" y="12"/>
                </a:cxn>
                <a:cxn ang="0">
                  <a:pos x="0" y="0"/>
                </a:cxn>
                <a:cxn ang="0">
                  <a:pos x="0" y="0"/>
                </a:cxn>
                <a:cxn ang="0">
                  <a:pos x="4" y="6"/>
                </a:cxn>
                <a:cxn ang="0">
                  <a:pos x="18" y="20"/>
                </a:cxn>
                <a:cxn ang="0">
                  <a:pos x="26" y="32"/>
                </a:cxn>
                <a:cxn ang="0">
                  <a:pos x="34" y="44"/>
                </a:cxn>
                <a:cxn ang="0">
                  <a:pos x="40" y="60"/>
                </a:cxn>
                <a:cxn ang="0">
                  <a:pos x="44" y="78"/>
                </a:cxn>
                <a:cxn ang="0">
                  <a:pos x="44" y="78"/>
                </a:cxn>
              </a:cxnLst>
              <a:rect l="0" t="0" r="r" b="b"/>
              <a:pathLst>
                <a:path w="44" h="78">
                  <a:moveTo>
                    <a:pt x="44" y="78"/>
                  </a:moveTo>
                  <a:lnTo>
                    <a:pt x="44" y="78"/>
                  </a:lnTo>
                  <a:lnTo>
                    <a:pt x="44" y="70"/>
                  </a:lnTo>
                  <a:lnTo>
                    <a:pt x="44" y="62"/>
                  </a:lnTo>
                  <a:lnTo>
                    <a:pt x="40" y="50"/>
                  </a:lnTo>
                  <a:lnTo>
                    <a:pt x="36" y="38"/>
                  </a:lnTo>
                  <a:lnTo>
                    <a:pt x="28" y="26"/>
                  </a:lnTo>
                  <a:lnTo>
                    <a:pt x="16" y="12"/>
                  </a:lnTo>
                  <a:lnTo>
                    <a:pt x="0" y="0"/>
                  </a:lnTo>
                  <a:lnTo>
                    <a:pt x="0" y="0"/>
                  </a:lnTo>
                  <a:lnTo>
                    <a:pt x="4" y="6"/>
                  </a:lnTo>
                  <a:lnTo>
                    <a:pt x="18" y="20"/>
                  </a:lnTo>
                  <a:lnTo>
                    <a:pt x="26" y="32"/>
                  </a:lnTo>
                  <a:lnTo>
                    <a:pt x="34" y="44"/>
                  </a:lnTo>
                  <a:lnTo>
                    <a:pt x="40" y="60"/>
                  </a:lnTo>
                  <a:lnTo>
                    <a:pt x="44" y="78"/>
                  </a:lnTo>
                  <a:lnTo>
                    <a:pt x="44"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3" name="Freeform 121"/>
            <p:cNvSpPr>
              <a:spLocks/>
            </p:cNvSpPr>
            <p:nvPr/>
          </p:nvSpPr>
          <p:spPr bwMode="auto">
            <a:xfrm>
              <a:off x="7828547" y="3164305"/>
              <a:ext cx="593558" cy="513347"/>
            </a:xfrm>
            <a:custGeom>
              <a:avLst/>
              <a:gdLst/>
              <a:ahLst/>
              <a:cxnLst>
                <a:cxn ang="0">
                  <a:pos x="0" y="64"/>
                </a:cxn>
                <a:cxn ang="0">
                  <a:pos x="0" y="64"/>
                </a:cxn>
                <a:cxn ang="0">
                  <a:pos x="8" y="62"/>
                </a:cxn>
                <a:cxn ang="0">
                  <a:pos x="16" y="58"/>
                </a:cxn>
                <a:cxn ang="0">
                  <a:pos x="26" y="52"/>
                </a:cxn>
                <a:cxn ang="0">
                  <a:pos x="38" y="44"/>
                </a:cxn>
                <a:cxn ang="0">
                  <a:pos x="50" y="34"/>
                </a:cxn>
                <a:cxn ang="0">
                  <a:pos x="62" y="20"/>
                </a:cxn>
                <a:cxn ang="0">
                  <a:pos x="74" y="0"/>
                </a:cxn>
                <a:cxn ang="0">
                  <a:pos x="74" y="0"/>
                </a:cxn>
                <a:cxn ang="0">
                  <a:pos x="66" y="8"/>
                </a:cxn>
                <a:cxn ang="0">
                  <a:pos x="50" y="28"/>
                </a:cxn>
                <a:cxn ang="0">
                  <a:pos x="26" y="48"/>
                </a:cxn>
                <a:cxn ang="0">
                  <a:pos x="14" y="58"/>
                </a:cxn>
                <a:cxn ang="0">
                  <a:pos x="0" y="64"/>
                </a:cxn>
                <a:cxn ang="0">
                  <a:pos x="0" y="64"/>
                </a:cxn>
              </a:cxnLst>
              <a:rect l="0" t="0" r="r" b="b"/>
              <a:pathLst>
                <a:path w="74" h="64">
                  <a:moveTo>
                    <a:pt x="0" y="64"/>
                  </a:moveTo>
                  <a:lnTo>
                    <a:pt x="0" y="64"/>
                  </a:lnTo>
                  <a:lnTo>
                    <a:pt x="8" y="62"/>
                  </a:lnTo>
                  <a:lnTo>
                    <a:pt x="16" y="58"/>
                  </a:lnTo>
                  <a:lnTo>
                    <a:pt x="26" y="52"/>
                  </a:lnTo>
                  <a:lnTo>
                    <a:pt x="38" y="44"/>
                  </a:lnTo>
                  <a:lnTo>
                    <a:pt x="50" y="34"/>
                  </a:lnTo>
                  <a:lnTo>
                    <a:pt x="62" y="20"/>
                  </a:lnTo>
                  <a:lnTo>
                    <a:pt x="74" y="0"/>
                  </a:lnTo>
                  <a:lnTo>
                    <a:pt x="74" y="0"/>
                  </a:lnTo>
                  <a:lnTo>
                    <a:pt x="66" y="8"/>
                  </a:lnTo>
                  <a:lnTo>
                    <a:pt x="50" y="28"/>
                  </a:lnTo>
                  <a:lnTo>
                    <a:pt x="26" y="48"/>
                  </a:lnTo>
                  <a:lnTo>
                    <a:pt x="14" y="58"/>
                  </a:lnTo>
                  <a:lnTo>
                    <a:pt x="0" y="64"/>
                  </a:lnTo>
                  <a:lnTo>
                    <a:pt x="0" y="6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4" name="Freeform 122"/>
            <p:cNvSpPr>
              <a:spLocks/>
            </p:cNvSpPr>
            <p:nvPr/>
          </p:nvSpPr>
          <p:spPr bwMode="auto">
            <a:xfrm>
              <a:off x="8005011" y="2650958"/>
              <a:ext cx="417095" cy="513347"/>
            </a:xfrm>
            <a:custGeom>
              <a:avLst/>
              <a:gdLst/>
              <a:ahLst/>
              <a:cxnLst>
                <a:cxn ang="0">
                  <a:pos x="0" y="0"/>
                </a:cxn>
                <a:cxn ang="0">
                  <a:pos x="0" y="0"/>
                </a:cxn>
                <a:cxn ang="0">
                  <a:pos x="0" y="8"/>
                </a:cxn>
                <a:cxn ang="0">
                  <a:pos x="2" y="14"/>
                </a:cxn>
                <a:cxn ang="0">
                  <a:pos x="8" y="24"/>
                </a:cxn>
                <a:cxn ang="0">
                  <a:pos x="14" y="34"/>
                </a:cxn>
                <a:cxn ang="0">
                  <a:pos x="24" y="46"/>
                </a:cxn>
                <a:cxn ang="0">
                  <a:pos x="36" y="54"/>
                </a:cxn>
                <a:cxn ang="0">
                  <a:pos x="52" y="64"/>
                </a:cxn>
                <a:cxn ang="0">
                  <a:pos x="52" y="64"/>
                </a:cxn>
                <a:cxn ang="0">
                  <a:pos x="46" y="58"/>
                </a:cxn>
                <a:cxn ang="0">
                  <a:pos x="30" y="44"/>
                </a:cxn>
                <a:cxn ang="0">
                  <a:pos x="14" y="24"/>
                </a:cxn>
                <a:cxn ang="0">
                  <a:pos x="6" y="12"/>
                </a:cxn>
                <a:cxn ang="0">
                  <a:pos x="0" y="0"/>
                </a:cxn>
                <a:cxn ang="0">
                  <a:pos x="0" y="0"/>
                </a:cxn>
              </a:cxnLst>
              <a:rect l="0" t="0" r="r" b="b"/>
              <a:pathLst>
                <a:path w="52" h="64">
                  <a:moveTo>
                    <a:pt x="0" y="0"/>
                  </a:moveTo>
                  <a:lnTo>
                    <a:pt x="0" y="0"/>
                  </a:lnTo>
                  <a:lnTo>
                    <a:pt x="0" y="8"/>
                  </a:lnTo>
                  <a:lnTo>
                    <a:pt x="2" y="14"/>
                  </a:lnTo>
                  <a:lnTo>
                    <a:pt x="8" y="24"/>
                  </a:lnTo>
                  <a:lnTo>
                    <a:pt x="14" y="34"/>
                  </a:lnTo>
                  <a:lnTo>
                    <a:pt x="24" y="46"/>
                  </a:lnTo>
                  <a:lnTo>
                    <a:pt x="36" y="54"/>
                  </a:lnTo>
                  <a:lnTo>
                    <a:pt x="52" y="64"/>
                  </a:lnTo>
                  <a:lnTo>
                    <a:pt x="52" y="64"/>
                  </a:lnTo>
                  <a:lnTo>
                    <a:pt x="46" y="58"/>
                  </a:lnTo>
                  <a:lnTo>
                    <a:pt x="30" y="44"/>
                  </a:lnTo>
                  <a:lnTo>
                    <a:pt x="14" y="24"/>
                  </a:lnTo>
                  <a:lnTo>
                    <a:pt x="6" y="12"/>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5" name="Freeform 123"/>
            <p:cNvSpPr>
              <a:spLocks/>
            </p:cNvSpPr>
            <p:nvPr/>
          </p:nvSpPr>
          <p:spPr bwMode="auto">
            <a:xfrm>
              <a:off x="8390021" y="3100137"/>
              <a:ext cx="112295" cy="128337"/>
            </a:xfrm>
            <a:custGeom>
              <a:avLst/>
              <a:gdLst/>
              <a:ahLst/>
              <a:cxnLst>
                <a:cxn ang="0">
                  <a:pos x="14" y="12"/>
                </a:cxn>
                <a:cxn ang="0">
                  <a:pos x="14" y="12"/>
                </a:cxn>
                <a:cxn ang="0">
                  <a:pos x="12" y="14"/>
                </a:cxn>
                <a:cxn ang="0">
                  <a:pos x="10" y="16"/>
                </a:cxn>
                <a:cxn ang="0">
                  <a:pos x="6" y="16"/>
                </a:cxn>
                <a:cxn ang="0">
                  <a:pos x="4" y="16"/>
                </a:cxn>
                <a:cxn ang="0">
                  <a:pos x="4" y="16"/>
                </a:cxn>
                <a:cxn ang="0">
                  <a:pos x="2" y="14"/>
                </a:cxn>
                <a:cxn ang="0">
                  <a:pos x="0" y="12"/>
                </a:cxn>
                <a:cxn ang="0">
                  <a:pos x="0" y="8"/>
                </a:cxn>
                <a:cxn ang="0">
                  <a:pos x="0" y="6"/>
                </a:cxn>
                <a:cxn ang="0">
                  <a:pos x="0" y="6"/>
                </a:cxn>
                <a:cxn ang="0">
                  <a:pos x="2" y="2"/>
                </a:cxn>
                <a:cxn ang="0">
                  <a:pos x="4" y="0"/>
                </a:cxn>
                <a:cxn ang="0">
                  <a:pos x="8" y="0"/>
                </a:cxn>
                <a:cxn ang="0">
                  <a:pos x="10" y="2"/>
                </a:cxn>
                <a:cxn ang="0">
                  <a:pos x="10" y="2"/>
                </a:cxn>
                <a:cxn ang="0">
                  <a:pos x="14" y="4"/>
                </a:cxn>
                <a:cxn ang="0">
                  <a:pos x="14" y="6"/>
                </a:cxn>
                <a:cxn ang="0">
                  <a:pos x="14" y="8"/>
                </a:cxn>
                <a:cxn ang="0">
                  <a:pos x="14" y="12"/>
                </a:cxn>
                <a:cxn ang="0">
                  <a:pos x="14" y="12"/>
                </a:cxn>
              </a:cxnLst>
              <a:rect l="0" t="0" r="r" b="b"/>
              <a:pathLst>
                <a:path w="14" h="16">
                  <a:moveTo>
                    <a:pt x="14" y="12"/>
                  </a:moveTo>
                  <a:lnTo>
                    <a:pt x="14" y="12"/>
                  </a:lnTo>
                  <a:lnTo>
                    <a:pt x="12" y="14"/>
                  </a:lnTo>
                  <a:lnTo>
                    <a:pt x="10" y="16"/>
                  </a:lnTo>
                  <a:lnTo>
                    <a:pt x="6" y="16"/>
                  </a:lnTo>
                  <a:lnTo>
                    <a:pt x="4" y="16"/>
                  </a:lnTo>
                  <a:lnTo>
                    <a:pt x="4" y="16"/>
                  </a:lnTo>
                  <a:lnTo>
                    <a:pt x="2" y="14"/>
                  </a:lnTo>
                  <a:lnTo>
                    <a:pt x="0" y="12"/>
                  </a:lnTo>
                  <a:lnTo>
                    <a:pt x="0" y="8"/>
                  </a:lnTo>
                  <a:lnTo>
                    <a:pt x="0" y="6"/>
                  </a:lnTo>
                  <a:lnTo>
                    <a:pt x="0" y="6"/>
                  </a:lnTo>
                  <a:lnTo>
                    <a:pt x="2" y="2"/>
                  </a:lnTo>
                  <a:lnTo>
                    <a:pt x="4" y="0"/>
                  </a:lnTo>
                  <a:lnTo>
                    <a:pt x="8" y="0"/>
                  </a:lnTo>
                  <a:lnTo>
                    <a:pt x="10" y="2"/>
                  </a:lnTo>
                  <a:lnTo>
                    <a:pt x="10" y="2"/>
                  </a:lnTo>
                  <a:lnTo>
                    <a:pt x="14" y="4"/>
                  </a:lnTo>
                  <a:lnTo>
                    <a:pt x="14" y="6"/>
                  </a:lnTo>
                  <a:lnTo>
                    <a:pt x="14" y="8"/>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6" name="Freeform 124"/>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7" name="Freeform 125"/>
            <p:cNvSpPr>
              <a:spLocks/>
            </p:cNvSpPr>
            <p:nvPr/>
          </p:nvSpPr>
          <p:spPr bwMode="auto">
            <a:xfrm>
              <a:off x="753979" y="4656221"/>
              <a:ext cx="4443663" cy="3192379"/>
            </a:xfrm>
            <a:custGeom>
              <a:avLst/>
              <a:gdLst/>
              <a:ahLst/>
              <a:cxnLst>
                <a:cxn ang="0">
                  <a:pos x="390" y="356"/>
                </a:cxn>
                <a:cxn ang="0">
                  <a:pos x="308" y="360"/>
                </a:cxn>
                <a:cxn ang="0">
                  <a:pos x="284" y="338"/>
                </a:cxn>
                <a:cxn ang="0">
                  <a:pos x="274" y="310"/>
                </a:cxn>
                <a:cxn ang="0">
                  <a:pos x="284" y="288"/>
                </a:cxn>
                <a:cxn ang="0">
                  <a:pos x="300" y="272"/>
                </a:cxn>
                <a:cxn ang="0">
                  <a:pos x="292" y="246"/>
                </a:cxn>
                <a:cxn ang="0">
                  <a:pos x="280" y="260"/>
                </a:cxn>
                <a:cxn ang="0">
                  <a:pos x="282" y="252"/>
                </a:cxn>
                <a:cxn ang="0">
                  <a:pos x="284" y="232"/>
                </a:cxn>
                <a:cxn ang="0">
                  <a:pos x="250" y="184"/>
                </a:cxn>
                <a:cxn ang="0">
                  <a:pos x="256" y="204"/>
                </a:cxn>
                <a:cxn ang="0">
                  <a:pos x="248" y="230"/>
                </a:cxn>
                <a:cxn ang="0">
                  <a:pos x="244" y="268"/>
                </a:cxn>
                <a:cxn ang="0">
                  <a:pos x="268" y="292"/>
                </a:cxn>
                <a:cxn ang="0">
                  <a:pos x="272" y="326"/>
                </a:cxn>
                <a:cxn ang="0">
                  <a:pos x="290" y="350"/>
                </a:cxn>
                <a:cxn ang="0">
                  <a:pos x="298" y="358"/>
                </a:cxn>
                <a:cxn ang="0">
                  <a:pos x="224" y="336"/>
                </a:cxn>
                <a:cxn ang="0">
                  <a:pos x="156" y="260"/>
                </a:cxn>
                <a:cxn ang="0">
                  <a:pos x="142" y="226"/>
                </a:cxn>
                <a:cxn ang="0">
                  <a:pos x="144" y="174"/>
                </a:cxn>
                <a:cxn ang="0">
                  <a:pos x="164" y="128"/>
                </a:cxn>
                <a:cxn ang="0">
                  <a:pos x="202" y="96"/>
                </a:cxn>
                <a:cxn ang="0">
                  <a:pos x="214" y="90"/>
                </a:cxn>
                <a:cxn ang="0">
                  <a:pos x="172" y="114"/>
                </a:cxn>
                <a:cxn ang="0">
                  <a:pos x="142" y="130"/>
                </a:cxn>
                <a:cxn ang="0">
                  <a:pos x="140" y="96"/>
                </a:cxn>
                <a:cxn ang="0">
                  <a:pos x="158" y="60"/>
                </a:cxn>
                <a:cxn ang="0">
                  <a:pos x="176" y="26"/>
                </a:cxn>
                <a:cxn ang="0">
                  <a:pos x="182" y="0"/>
                </a:cxn>
                <a:cxn ang="0">
                  <a:pos x="156" y="38"/>
                </a:cxn>
                <a:cxn ang="0">
                  <a:pos x="138" y="66"/>
                </a:cxn>
                <a:cxn ang="0">
                  <a:pos x="134" y="68"/>
                </a:cxn>
                <a:cxn ang="0">
                  <a:pos x="152" y="32"/>
                </a:cxn>
                <a:cxn ang="0">
                  <a:pos x="132" y="46"/>
                </a:cxn>
                <a:cxn ang="0">
                  <a:pos x="114" y="82"/>
                </a:cxn>
                <a:cxn ang="0">
                  <a:pos x="114" y="112"/>
                </a:cxn>
                <a:cxn ang="0">
                  <a:pos x="136" y="148"/>
                </a:cxn>
                <a:cxn ang="0">
                  <a:pos x="132" y="194"/>
                </a:cxn>
                <a:cxn ang="0">
                  <a:pos x="140" y="254"/>
                </a:cxn>
                <a:cxn ang="0">
                  <a:pos x="164" y="296"/>
                </a:cxn>
                <a:cxn ang="0">
                  <a:pos x="116" y="290"/>
                </a:cxn>
                <a:cxn ang="0">
                  <a:pos x="96" y="278"/>
                </a:cxn>
                <a:cxn ang="0">
                  <a:pos x="74" y="274"/>
                </a:cxn>
                <a:cxn ang="0">
                  <a:pos x="68" y="284"/>
                </a:cxn>
                <a:cxn ang="0">
                  <a:pos x="74" y="298"/>
                </a:cxn>
                <a:cxn ang="0">
                  <a:pos x="54" y="290"/>
                </a:cxn>
                <a:cxn ang="0">
                  <a:pos x="32" y="298"/>
                </a:cxn>
                <a:cxn ang="0">
                  <a:pos x="4" y="322"/>
                </a:cxn>
                <a:cxn ang="0">
                  <a:pos x="36" y="322"/>
                </a:cxn>
                <a:cxn ang="0">
                  <a:pos x="66" y="332"/>
                </a:cxn>
                <a:cxn ang="0">
                  <a:pos x="104" y="316"/>
                </a:cxn>
                <a:cxn ang="0">
                  <a:pos x="126" y="294"/>
                </a:cxn>
                <a:cxn ang="0">
                  <a:pos x="170" y="306"/>
                </a:cxn>
                <a:cxn ang="0">
                  <a:pos x="208" y="338"/>
                </a:cxn>
                <a:cxn ang="0">
                  <a:pos x="282" y="370"/>
                </a:cxn>
                <a:cxn ang="0">
                  <a:pos x="316" y="374"/>
                </a:cxn>
                <a:cxn ang="0">
                  <a:pos x="448" y="376"/>
                </a:cxn>
                <a:cxn ang="0">
                  <a:pos x="554" y="398"/>
                </a:cxn>
                <a:cxn ang="0">
                  <a:pos x="522" y="378"/>
                </a:cxn>
                <a:cxn ang="0">
                  <a:pos x="444" y="356"/>
                </a:cxn>
              </a:cxnLst>
              <a:rect l="0" t="0" r="r" b="b"/>
              <a:pathLst>
                <a:path w="554" h="398">
                  <a:moveTo>
                    <a:pt x="444" y="356"/>
                  </a:moveTo>
                  <a:lnTo>
                    <a:pt x="444" y="356"/>
                  </a:lnTo>
                  <a:lnTo>
                    <a:pt x="418" y="356"/>
                  </a:lnTo>
                  <a:lnTo>
                    <a:pt x="390" y="356"/>
                  </a:lnTo>
                  <a:lnTo>
                    <a:pt x="336" y="358"/>
                  </a:lnTo>
                  <a:lnTo>
                    <a:pt x="336" y="358"/>
                  </a:lnTo>
                  <a:lnTo>
                    <a:pt x="308" y="360"/>
                  </a:lnTo>
                  <a:lnTo>
                    <a:pt x="308" y="360"/>
                  </a:lnTo>
                  <a:lnTo>
                    <a:pt x="302" y="354"/>
                  </a:lnTo>
                  <a:lnTo>
                    <a:pt x="302" y="354"/>
                  </a:lnTo>
                  <a:lnTo>
                    <a:pt x="292" y="348"/>
                  </a:lnTo>
                  <a:lnTo>
                    <a:pt x="284" y="338"/>
                  </a:lnTo>
                  <a:lnTo>
                    <a:pt x="284" y="338"/>
                  </a:lnTo>
                  <a:lnTo>
                    <a:pt x="280" y="332"/>
                  </a:lnTo>
                  <a:lnTo>
                    <a:pt x="276" y="324"/>
                  </a:lnTo>
                  <a:lnTo>
                    <a:pt x="274" y="310"/>
                  </a:lnTo>
                  <a:lnTo>
                    <a:pt x="274" y="310"/>
                  </a:lnTo>
                  <a:lnTo>
                    <a:pt x="274" y="292"/>
                  </a:lnTo>
                  <a:lnTo>
                    <a:pt x="274" y="292"/>
                  </a:lnTo>
                  <a:lnTo>
                    <a:pt x="284" y="288"/>
                  </a:lnTo>
                  <a:lnTo>
                    <a:pt x="294" y="282"/>
                  </a:lnTo>
                  <a:lnTo>
                    <a:pt x="294" y="282"/>
                  </a:lnTo>
                  <a:lnTo>
                    <a:pt x="298" y="276"/>
                  </a:lnTo>
                  <a:lnTo>
                    <a:pt x="300" y="272"/>
                  </a:lnTo>
                  <a:lnTo>
                    <a:pt x="300" y="266"/>
                  </a:lnTo>
                  <a:lnTo>
                    <a:pt x="300" y="260"/>
                  </a:lnTo>
                  <a:lnTo>
                    <a:pt x="294" y="250"/>
                  </a:lnTo>
                  <a:lnTo>
                    <a:pt x="292" y="246"/>
                  </a:lnTo>
                  <a:lnTo>
                    <a:pt x="292" y="246"/>
                  </a:lnTo>
                  <a:lnTo>
                    <a:pt x="288" y="254"/>
                  </a:lnTo>
                  <a:lnTo>
                    <a:pt x="284" y="258"/>
                  </a:lnTo>
                  <a:lnTo>
                    <a:pt x="280" y="260"/>
                  </a:lnTo>
                  <a:lnTo>
                    <a:pt x="276" y="260"/>
                  </a:lnTo>
                  <a:lnTo>
                    <a:pt x="276" y="260"/>
                  </a:lnTo>
                  <a:lnTo>
                    <a:pt x="278" y="258"/>
                  </a:lnTo>
                  <a:lnTo>
                    <a:pt x="282" y="252"/>
                  </a:lnTo>
                  <a:lnTo>
                    <a:pt x="284" y="244"/>
                  </a:lnTo>
                  <a:lnTo>
                    <a:pt x="284" y="238"/>
                  </a:lnTo>
                  <a:lnTo>
                    <a:pt x="284" y="232"/>
                  </a:lnTo>
                  <a:lnTo>
                    <a:pt x="284" y="232"/>
                  </a:lnTo>
                  <a:lnTo>
                    <a:pt x="282" y="224"/>
                  </a:lnTo>
                  <a:lnTo>
                    <a:pt x="276" y="216"/>
                  </a:lnTo>
                  <a:lnTo>
                    <a:pt x="266" y="202"/>
                  </a:lnTo>
                  <a:lnTo>
                    <a:pt x="250" y="184"/>
                  </a:lnTo>
                  <a:lnTo>
                    <a:pt x="250" y="184"/>
                  </a:lnTo>
                  <a:lnTo>
                    <a:pt x="252" y="186"/>
                  </a:lnTo>
                  <a:lnTo>
                    <a:pt x="256" y="196"/>
                  </a:lnTo>
                  <a:lnTo>
                    <a:pt x="256" y="204"/>
                  </a:lnTo>
                  <a:lnTo>
                    <a:pt x="256" y="212"/>
                  </a:lnTo>
                  <a:lnTo>
                    <a:pt x="252" y="220"/>
                  </a:lnTo>
                  <a:lnTo>
                    <a:pt x="248" y="230"/>
                  </a:lnTo>
                  <a:lnTo>
                    <a:pt x="248" y="230"/>
                  </a:lnTo>
                  <a:lnTo>
                    <a:pt x="244" y="238"/>
                  </a:lnTo>
                  <a:lnTo>
                    <a:pt x="242" y="248"/>
                  </a:lnTo>
                  <a:lnTo>
                    <a:pt x="242" y="258"/>
                  </a:lnTo>
                  <a:lnTo>
                    <a:pt x="244" y="268"/>
                  </a:lnTo>
                  <a:lnTo>
                    <a:pt x="248" y="276"/>
                  </a:lnTo>
                  <a:lnTo>
                    <a:pt x="254" y="284"/>
                  </a:lnTo>
                  <a:lnTo>
                    <a:pt x="260" y="290"/>
                  </a:lnTo>
                  <a:lnTo>
                    <a:pt x="268" y="292"/>
                  </a:lnTo>
                  <a:lnTo>
                    <a:pt x="268" y="292"/>
                  </a:lnTo>
                  <a:lnTo>
                    <a:pt x="270" y="310"/>
                  </a:lnTo>
                  <a:lnTo>
                    <a:pt x="270" y="310"/>
                  </a:lnTo>
                  <a:lnTo>
                    <a:pt x="272" y="326"/>
                  </a:lnTo>
                  <a:lnTo>
                    <a:pt x="276" y="334"/>
                  </a:lnTo>
                  <a:lnTo>
                    <a:pt x="282" y="342"/>
                  </a:lnTo>
                  <a:lnTo>
                    <a:pt x="282" y="342"/>
                  </a:lnTo>
                  <a:lnTo>
                    <a:pt x="290" y="350"/>
                  </a:lnTo>
                  <a:lnTo>
                    <a:pt x="298" y="358"/>
                  </a:lnTo>
                  <a:lnTo>
                    <a:pt x="298" y="358"/>
                  </a:lnTo>
                  <a:lnTo>
                    <a:pt x="298" y="358"/>
                  </a:lnTo>
                  <a:lnTo>
                    <a:pt x="298" y="358"/>
                  </a:lnTo>
                  <a:lnTo>
                    <a:pt x="280" y="356"/>
                  </a:lnTo>
                  <a:lnTo>
                    <a:pt x="262" y="352"/>
                  </a:lnTo>
                  <a:lnTo>
                    <a:pt x="244" y="346"/>
                  </a:lnTo>
                  <a:lnTo>
                    <a:pt x="224" y="336"/>
                  </a:lnTo>
                  <a:lnTo>
                    <a:pt x="206" y="324"/>
                  </a:lnTo>
                  <a:lnTo>
                    <a:pt x="188" y="306"/>
                  </a:lnTo>
                  <a:lnTo>
                    <a:pt x="172" y="286"/>
                  </a:lnTo>
                  <a:lnTo>
                    <a:pt x="156" y="260"/>
                  </a:lnTo>
                  <a:lnTo>
                    <a:pt x="156" y="260"/>
                  </a:lnTo>
                  <a:lnTo>
                    <a:pt x="150" y="248"/>
                  </a:lnTo>
                  <a:lnTo>
                    <a:pt x="146" y="238"/>
                  </a:lnTo>
                  <a:lnTo>
                    <a:pt x="142" y="226"/>
                  </a:lnTo>
                  <a:lnTo>
                    <a:pt x="142" y="212"/>
                  </a:lnTo>
                  <a:lnTo>
                    <a:pt x="142" y="200"/>
                  </a:lnTo>
                  <a:lnTo>
                    <a:pt x="142" y="188"/>
                  </a:lnTo>
                  <a:lnTo>
                    <a:pt x="144" y="174"/>
                  </a:lnTo>
                  <a:lnTo>
                    <a:pt x="148" y="162"/>
                  </a:lnTo>
                  <a:lnTo>
                    <a:pt x="152" y="150"/>
                  </a:lnTo>
                  <a:lnTo>
                    <a:pt x="158" y="140"/>
                  </a:lnTo>
                  <a:lnTo>
                    <a:pt x="164" y="128"/>
                  </a:lnTo>
                  <a:lnTo>
                    <a:pt x="172" y="118"/>
                  </a:lnTo>
                  <a:lnTo>
                    <a:pt x="182" y="110"/>
                  </a:lnTo>
                  <a:lnTo>
                    <a:pt x="192" y="102"/>
                  </a:lnTo>
                  <a:lnTo>
                    <a:pt x="202" y="96"/>
                  </a:lnTo>
                  <a:lnTo>
                    <a:pt x="214" y="90"/>
                  </a:lnTo>
                  <a:lnTo>
                    <a:pt x="214" y="90"/>
                  </a:lnTo>
                  <a:lnTo>
                    <a:pt x="216" y="90"/>
                  </a:lnTo>
                  <a:lnTo>
                    <a:pt x="214" y="90"/>
                  </a:lnTo>
                  <a:lnTo>
                    <a:pt x="210" y="90"/>
                  </a:lnTo>
                  <a:lnTo>
                    <a:pt x="210" y="90"/>
                  </a:lnTo>
                  <a:lnTo>
                    <a:pt x="190" y="100"/>
                  </a:lnTo>
                  <a:lnTo>
                    <a:pt x="172" y="114"/>
                  </a:lnTo>
                  <a:lnTo>
                    <a:pt x="156" y="130"/>
                  </a:lnTo>
                  <a:lnTo>
                    <a:pt x="146" y="148"/>
                  </a:lnTo>
                  <a:lnTo>
                    <a:pt x="146" y="148"/>
                  </a:lnTo>
                  <a:lnTo>
                    <a:pt x="142" y="130"/>
                  </a:lnTo>
                  <a:lnTo>
                    <a:pt x="140" y="116"/>
                  </a:lnTo>
                  <a:lnTo>
                    <a:pt x="140" y="104"/>
                  </a:lnTo>
                  <a:lnTo>
                    <a:pt x="140" y="104"/>
                  </a:lnTo>
                  <a:lnTo>
                    <a:pt x="140" y="96"/>
                  </a:lnTo>
                  <a:lnTo>
                    <a:pt x="142" y="88"/>
                  </a:lnTo>
                  <a:lnTo>
                    <a:pt x="148" y="74"/>
                  </a:lnTo>
                  <a:lnTo>
                    <a:pt x="154" y="64"/>
                  </a:lnTo>
                  <a:lnTo>
                    <a:pt x="158" y="60"/>
                  </a:lnTo>
                  <a:lnTo>
                    <a:pt x="158" y="60"/>
                  </a:lnTo>
                  <a:lnTo>
                    <a:pt x="166" y="48"/>
                  </a:lnTo>
                  <a:lnTo>
                    <a:pt x="172" y="36"/>
                  </a:lnTo>
                  <a:lnTo>
                    <a:pt x="176" y="26"/>
                  </a:lnTo>
                  <a:lnTo>
                    <a:pt x="180" y="18"/>
                  </a:lnTo>
                  <a:lnTo>
                    <a:pt x="182" y="4"/>
                  </a:lnTo>
                  <a:lnTo>
                    <a:pt x="182" y="0"/>
                  </a:lnTo>
                  <a:lnTo>
                    <a:pt x="182" y="0"/>
                  </a:lnTo>
                  <a:lnTo>
                    <a:pt x="178" y="14"/>
                  </a:lnTo>
                  <a:lnTo>
                    <a:pt x="172" y="24"/>
                  </a:lnTo>
                  <a:lnTo>
                    <a:pt x="164" y="32"/>
                  </a:lnTo>
                  <a:lnTo>
                    <a:pt x="156" y="38"/>
                  </a:lnTo>
                  <a:lnTo>
                    <a:pt x="156" y="38"/>
                  </a:lnTo>
                  <a:lnTo>
                    <a:pt x="150" y="46"/>
                  </a:lnTo>
                  <a:lnTo>
                    <a:pt x="144" y="52"/>
                  </a:lnTo>
                  <a:lnTo>
                    <a:pt x="138" y="66"/>
                  </a:lnTo>
                  <a:lnTo>
                    <a:pt x="134" y="76"/>
                  </a:lnTo>
                  <a:lnTo>
                    <a:pt x="134" y="80"/>
                  </a:lnTo>
                  <a:lnTo>
                    <a:pt x="134" y="80"/>
                  </a:lnTo>
                  <a:lnTo>
                    <a:pt x="134" y="68"/>
                  </a:lnTo>
                  <a:lnTo>
                    <a:pt x="136" y="58"/>
                  </a:lnTo>
                  <a:lnTo>
                    <a:pt x="140" y="48"/>
                  </a:lnTo>
                  <a:lnTo>
                    <a:pt x="144" y="42"/>
                  </a:lnTo>
                  <a:lnTo>
                    <a:pt x="152" y="32"/>
                  </a:lnTo>
                  <a:lnTo>
                    <a:pt x="156" y="28"/>
                  </a:lnTo>
                  <a:lnTo>
                    <a:pt x="156" y="28"/>
                  </a:lnTo>
                  <a:lnTo>
                    <a:pt x="142" y="36"/>
                  </a:lnTo>
                  <a:lnTo>
                    <a:pt x="132" y="46"/>
                  </a:lnTo>
                  <a:lnTo>
                    <a:pt x="126" y="54"/>
                  </a:lnTo>
                  <a:lnTo>
                    <a:pt x="120" y="64"/>
                  </a:lnTo>
                  <a:lnTo>
                    <a:pt x="116" y="72"/>
                  </a:lnTo>
                  <a:lnTo>
                    <a:pt x="114" y="82"/>
                  </a:lnTo>
                  <a:lnTo>
                    <a:pt x="112" y="90"/>
                  </a:lnTo>
                  <a:lnTo>
                    <a:pt x="112" y="98"/>
                  </a:lnTo>
                  <a:lnTo>
                    <a:pt x="112" y="98"/>
                  </a:lnTo>
                  <a:lnTo>
                    <a:pt x="114" y="112"/>
                  </a:lnTo>
                  <a:lnTo>
                    <a:pt x="118" y="122"/>
                  </a:lnTo>
                  <a:lnTo>
                    <a:pt x="122" y="130"/>
                  </a:lnTo>
                  <a:lnTo>
                    <a:pt x="126" y="138"/>
                  </a:lnTo>
                  <a:lnTo>
                    <a:pt x="136" y="148"/>
                  </a:lnTo>
                  <a:lnTo>
                    <a:pt x="144" y="152"/>
                  </a:lnTo>
                  <a:lnTo>
                    <a:pt x="144" y="152"/>
                  </a:lnTo>
                  <a:lnTo>
                    <a:pt x="136" y="172"/>
                  </a:lnTo>
                  <a:lnTo>
                    <a:pt x="132" y="194"/>
                  </a:lnTo>
                  <a:lnTo>
                    <a:pt x="132" y="214"/>
                  </a:lnTo>
                  <a:lnTo>
                    <a:pt x="134" y="236"/>
                  </a:lnTo>
                  <a:lnTo>
                    <a:pt x="134" y="236"/>
                  </a:lnTo>
                  <a:lnTo>
                    <a:pt x="140" y="254"/>
                  </a:lnTo>
                  <a:lnTo>
                    <a:pt x="146" y="268"/>
                  </a:lnTo>
                  <a:lnTo>
                    <a:pt x="154" y="284"/>
                  </a:lnTo>
                  <a:lnTo>
                    <a:pt x="164" y="296"/>
                  </a:lnTo>
                  <a:lnTo>
                    <a:pt x="164" y="296"/>
                  </a:lnTo>
                  <a:lnTo>
                    <a:pt x="144" y="292"/>
                  </a:lnTo>
                  <a:lnTo>
                    <a:pt x="126" y="290"/>
                  </a:lnTo>
                  <a:lnTo>
                    <a:pt x="126" y="290"/>
                  </a:lnTo>
                  <a:lnTo>
                    <a:pt x="116" y="290"/>
                  </a:lnTo>
                  <a:lnTo>
                    <a:pt x="104" y="292"/>
                  </a:lnTo>
                  <a:lnTo>
                    <a:pt x="104" y="292"/>
                  </a:lnTo>
                  <a:lnTo>
                    <a:pt x="96" y="278"/>
                  </a:lnTo>
                  <a:lnTo>
                    <a:pt x="96" y="278"/>
                  </a:lnTo>
                  <a:lnTo>
                    <a:pt x="92" y="274"/>
                  </a:lnTo>
                  <a:lnTo>
                    <a:pt x="86" y="272"/>
                  </a:lnTo>
                  <a:lnTo>
                    <a:pt x="80" y="272"/>
                  </a:lnTo>
                  <a:lnTo>
                    <a:pt x="74" y="274"/>
                  </a:lnTo>
                  <a:lnTo>
                    <a:pt x="66" y="278"/>
                  </a:lnTo>
                  <a:lnTo>
                    <a:pt x="62" y="282"/>
                  </a:lnTo>
                  <a:lnTo>
                    <a:pt x="62" y="282"/>
                  </a:lnTo>
                  <a:lnTo>
                    <a:pt x="68" y="284"/>
                  </a:lnTo>
                  <a:lnTo>
                    <a:pt x="74" y="290"/>
                  </a:lnTo>
                  <a:lnTo>
                    <a:pt x="74" y="294"/>
                  </a:lnTo>
                  <a:lnTo>
                    <a:pt x="74" y="298"/>
                  </a:lnTo>
                  <a:lnTo>
                    <a:pt x="74" y="298"/>
                  </a:lnTo>
                  <a:lnTo>
                    <a:pt x="72" y="296"/>
                  </a:lnTo>
                  <a:lnTo>
                    <a:pt x="68" y="292"/>
                  </a:lnTo>
                  <a:lnTo>
                    <a:pt x="58" y="290"/>
                  </a:lnTo>
                  <a:lnTo>
                    <a:pt x="54" y="290"/>
                  </a:lnTo>
                  <a:lnTo>
                    <a:pt x="48" y="290"/>
                  </a:lnTo>
                  <a:lnTo>
                    <a:pt x="48" y="290"/>
                  </a:lnTo>
                  <a:lnTo>
                    <a:pt x="40" y="294"/>
                  </a:lnTo>
                  <a:lnTo>
                    <a:pt x="32" y="298"/>
                  </a:lnTo>
                  <a:lnTo>
                    <a:pt x="18" y="310"/>
                  </a:lnTo>
                  <a:lnTo>
                    <a:pt x="0" y="324"/>
                  </a:lnTo>
                  <a:lnTo>
                    <a:pt x="0" y="324"/>
                  </a:lnTo>
                  <a:lnTo>
                    <a:pt x="4" y="322"/>
                  </a:lnTo>
                  <a:lnTo>
                    <a:pt x="14" y="320"/>
                  </a:lnTo>
                  <a:lnTo>
                    <a:pt x="20" y="318"/>
                  </a:lnTo>
                  <a:lnTo>
                    <a:pt x="28" y="320"/>
                  </a:lnTo>
                  <a:lnTo>
                    <a:pt x="36" y="322"/>
                  </a:lnTo>
                  <a:lnTo>
                    <a:pt x="46" y="328"/>
                  </a:lnTo>
                  <a:lnTo>
                    <a:pt x="46" y="328"/>
                  </a:lnTo>
                  <a:lnTo>
                    <a:pt x="56" y="332"/>
                  </a:lnTo>
                  <a:lnTo>
                    <a:pt x="66" y="332"/>
                  </a:lnTo>
                  <a:lnTo>
                    <a:pt x="78" y="332"/>
                  </a:lnTo>
                  <a:lnTo>
                    <a:pt x="88" y="328"/>
                  </a:lnTo>
                  <a:lnTo>
                    <a:pt x="96" y="324"/>
                  </a:lnTo>
                  <a:lnTo>
                    <a:pt x="104" y="316"/>
                  </a:lnTo>
                  <a:lnTo>
                    <a:pt x="106" y="306"/>
                  </a:lnTo>
                  <a:lnTo>
                    <a:pt x="106" y="296"/>
                  </a:lnTo>
                  <a:lnTo>
                    <a:pt x="106" y="296"/>
                  </a:lnTo>
                  <a:lnTo>
                    <a:pt x="126" y="294"/>
                  </a:lnTo>
                  <a:lnTo>
                    <a:pt x="126" y="294"/>
                  </a:lnTo>
                  <a:lnTo>
                    <a:pt x="136" y="294"/>
                  </a:lnTo>
                  <a:lnTo>
                    <a:pt x="148" y="296"/>
                  </a:lnTo>
                  <a:lnTo>
                    <a:pt x="170" y="306"/>
                  </a:lnTo>
                  <a:lnTo>
                    <a:pt x="170" y="306"/>
                  </a:lnTo>
                  <a:lnTo>
                    <a:pt x="182" y="318"/>
                  </a:lnTo>
                  <a:lnTo>
                    <a:pt x="194" y="328"/>
                  </a:lnTo>
                  <a:lnTo>
                    <a:pt x="208" y="338"/>
                  </a:lnTo>
                  <a:lnTo>
                    <a:pt x="222" y="346"/>
                  </a:lnTo>
                  <a:lnTo>
                    <a:pt x="252" y="360"/>
                  </a:lnTo>
                  <a:lnTo>
                    <a:pt x="282" y="370"/>
                  </a:lnTo>
                  <a:lnTo>
                    <a:pt x="282" y="370"/>
                  </a:lnTo>
                  <a:lnTo>
                    <a:pt x="298" y="372"/>
                  </a:lnTo>
                  <a:lnTo>
                    <a:pt x="316" y="374"/>
                  </a:lnTo>
                  <a:lnTo>
                    <a:pt x="316" y="374"/>
                  </a:lnTo>
                  <a:lnTo>
                    <a:pt x="316" y="374"/>
                  </a:lnTo>
                  <a:lnTo>
                    <a:pt x="316" y="374"/>
                  </a:lnTo>
                  <a:lnTo>
                    <a:pt x="366" y="374"/>
                  </a:lnTo>
                  <a:lnTo>
                    <a:pt x="420" y="374"/>
                  </a:lnTo>
                  <a:lnTo>
                    <a:pt x="448" y="376"/>
                  </a:lnTo>
                  <a:lnTo>
                    <a:pt x="474" y="382"/>
                  </a:lnTo>
                  <a:lnTo>
                    <a:pt x="500" y="388"/>
                  </a:lnTo>
                  <a:lnTo>
                    <a:pt x="522" y="398"/>
                  </a:lnTo>
                  <a:lnTo>
                    <a:pt x="554" y="398"/>
                  </a:lnTo>
                  <a:lnTo>
                    <a:pt x="554" y="398"/>
                  </a:lnTo>
                  <a:lnTo>
                    <a:pt x="544" y="392"/>
                  </a:lnTo>
                  <a:lnTo>
                    <a:pt x="544" y="392"/>
                  </a:lnTo>
                  <a:lnTo>
                    <a:pt x="522" y="378"/>
                  </a:lnTo>
                  <a:lnTo>
                    <a:pt x="498" y="366"/>
                  </a:lnTo>
                  <a:lnTo>
                    <a:pt x="472" y="360"/>
                  </a:lnTo>
                  <a:lnTo>
                    <a:pt x="444" y="356"/>
                  </a:lnTo>
                  <a:lnTo>
                    <a:pt x="444" y="35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8" name="Freeform 126"/>
            <p:cNvSpPr>
              <a:spLocks/>
            </p:cNvSpPr>
            <p:nvPr/>
          </p:nvSpPr>
          <p:spPr bwMode="auto">
            <a:xfrm>
              <a:off x="8470232" y="-1295400"/>
              <a:ext cx="433137" cy="866274"/>
            </a:xfrm>
            <a:custGeom>
              <a:avLst/>
              <a:gdLst/>
              <a:ahLst/>
              <a:cxnLst>
                <a:cxn ang="0">
                  <a:pos x="54" y="108"/>
                </a:cxn>
                <a:cxn ang="0">
                  <a:pos x="54" y="108"/>
                </a:cxn>
                <a:cxn ang="0">
                  <a:pos x="54" y="92"/>
                </a:cxn>
                <a:cxn ang="0">
                  <a:pos x="54" y="76"/>
                </a:cxn>
                <a:cxn ang="0">
                  <a:pos x="50" y="60"/>
                </a:cxn>
                <a:cxn ang="0">
                  <a:pos x="46" y="46"/>
                </a:cxn>
                <a:cxn ang="0">
                  <a:pos x="38" y="34"/>
                </a:cxn>
                <a:cxn ang="0">
                  <a:pos x="30" y="22"/>
                </a:cxn>
                <a:cxn ang="0">
                  <a:pos x="22" y="10"/>
                </a:cxn>
                <a:cxn ang="0">
                  <a:pos x="10" y="0"/>
                </a:cxn>
                <a:cxn ang="0">
                  <a:pos x="0" y="0"/>
                </a:cxn>
                <a:cxn ang="0">
                  <a:pos x="0" y="0"/>
                </a:cxn>
                <a:cxn ang="0">
                  <a:pos x="8" y="6"/>
                </a:cxn>
                <a:cxn ang="0">
                  <a:pos x="8" y="6"/>
                </a:cxn>
                <a:cxn ang="0">
                  <a:pos x="18" y="12"/>
                </a:cxn>
                <a:cxn ang="0">
                  <a:pos x="24" y="20"/>
                </a:cxn>
                <a:cxn ang="0">
                  <a:pos x="36" y="36"/>
                </a:cxn>
                <a:cxn ang="0">
                  <a:pos x="44" y="54"/>
                </a:cxn>
                <a:cxn ang="0">
                  <a:pos x="50" y="70"/>
                </a:cxn>
                <a:cxn ang="0">
                  <a:pos x="52" y="86"/>
                </a:cxn>
                <a:cxn ang="0">
                  <a:pos x="54" y="98"/>
                </a:cxn>
                <a:cxn ang="0">
                  <a:pos x="54" y="108"/>
                </a:cxn>
                <a:cxn ang="0">
                  <a:pos x="54" y="108"/>
                </a:cxn>
              </a:cxnLst>
              <a:rect l="0" t="0" r="r" b="b"/>
              <a:pathLst>
                <a:path w="54" h="108">
                  <a:moveTo>
                    <a:pt x="54" y="108"/>
                  </a:moveTo>
                  <a:lnTo>
                    <a:pt x="54" y="108"/>
                  </a:lnTo>
                  <a:lnTo>
                    <a:pt x="54" y="92"/>
                  </a:lnTo>
                  <a:lnTo>
                    <a:pt x="54" y="76"/>
                  </a:lnTo>
                  <a:lnTo>
                    <a:pt x="50" y="60"/>
                  </a:lnTo>
                  <a:lnTo>
                    <a:pt x="46" y="46"/>
                  </a:lnTo>
                  <a:lnTo>
                    <a:pt x="38" y="34"/>
                  </a:lnTo>
                  <a:lnTo>
                    <a:pt x="30" y="22"/>
                  </a:lnTo>
                  <a:lnTo>
                    <a:pt x="22" y="10"/>
                  </a:lnTo>
                  <a:lnTo>
                    <a:pt x="10" y="0"/>
                  </a:lnTo>
                  <a:lnTo>
                    <a:pt x="0" y="0"/>
                  </a:lnTo>
                  <a:lnTo>
                    <a:pt x="0" y="0"/>
                  </a:lnTo>
                  <a:lnTo>
                    <a:pt x="8" y="6"/>
                  </a:lnTo>
                  <a:lnTo>
                    <a:pt x="8" y="6"/>
                  </a:lnTo>
                  <a:lnTo>
                    <a:pt x="18" y="12"/>
                  </a:lnTo>
                  <a:lnTo>
                    <a:pt x="24" y="20"/>
                  </a:lnTo>
                  <a:lnTo>
                    <a:pt x="36" y="36"/>
                  </a:lnTo>
                  <a:lnTo>
                    <a:pt x="44" y="54"/>
                  </a:lnTo>
                  <a:lnTo>
                    <a:pt x="50" y="70"/>
                  </a:lnTo>
                  <a:lnTo>
                    <a:pt x="52" y="86"/>
                  </a:lnTo>
                  <a:lnTo>
                    <a:pt x="54" y="98"/>
                  </a:lnTo>
                  <a:lnTo>
                    <a:pt x="54" y="108"/>
                  </a:lnTo>
                  <a:lnTo>
                    <a:pt x="54" y="10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9" name="Freeform 127"/>
            <p:cNvSpPr>
              <a:spLocks/>
            </p:cNvSpPr>
            <p:nvPr/>
          </p:nvSpPr>
          <p:spPr bwMode="auto">
            <a:xfrm>
              <a:off x="2614863" y="-1295400"/>
              <a:ext cx="4668253" cy="1684421"/>
            </a:xfrm>
            <a:custGeom>
              <a:avLst/>
              <a:gdLst/>
              <a:ahLst/>
              <a:cxnLst>
                <a:cxn ang="0">
                  <a:pos x="116" y="88"/>
                </a:cxn>
                <a:cxn ang="0">
                  <a:pos x="126" y="118"/>
                </a:cxn>
                <a:cxn ang="0">
                  <a:pos x="120" y="156"/>
                </a:cxn>
                <a:cxn ang="0">
                  <a:pos x="102" y="188"/>
                </a:cxn>
                <a:cxn ang="0">
                  <a:pos x="64" y="206"/>
                </a:cxn>
                <a:cxn ang="0">
                  <a:pos x="26" y="192"/>
                </a:cxn>
                <a:cxn ang="0">
                  <a:pos x="8" y="168"/>
                </a:cxn>
                <a:cxn ang="0">
                  <a:pos x="10" y="138"/>
                </a:cxn>
                <a:cxn ang="0">
                  <a:pos x="20" y="126"/>
                </a:cxn>
                <a:cxn ang="0">
                  <a:pos x="42" y="124"/>
                </a:cxn>
                <a:cxn ang="0">
                  <a:pos x="70" y="134"/>
                </a:cxn>
                <a:cxn ang="0">
                  <a:pos x="82" y="154"/>
                </a:cxn>
                <a:cxn ang="0">
                  <a:pos x="82" y="168"/>
                </a:cxn>
                <a:cxn ang="0">
                  <a:pos x="70" y="172"/>
                </a:cxn>
                <a:cxn ang="0">
                  <a:pos x="52" y="164"/>
                </a:cxn>
                <a:cxn ang="0">
                  <a:pos x="50" y="144"/>
                </a:cxn>
                <a:cxn ang="0">
                  <a:pos x="50" y="142"/>
                </a:cxn>
                <a:cxn ang="0">
                  <a:pos x="50" y="170"/>
                </a:cxn>
                <a:cxn ang="0">
                  <a:pos x="58" y="178"/>
                </a:cxn>
                <a:cxn ang="0">
                  <a:pos x="76" y="176"/>
                </a:cxn>
                <a:cxn ang="0">
                  <a:pos x="86" y="168"/>
                </a:cxn>
                <a:cxn ang="0">
                  <a:pos x="88" y="152"/>
                </a:cxn>
                <a:cxn ang="0">
                  <a:pos x="78" y="136"/>
                </a:cxn>
                <a:cxn ang="0">
                  <a:pos x="58" y="122"/>
                </a:cxn>
                <a:cxn ang="0">
                  <a:pos x="24" y="118"/>
                </a:cxn>
                <a:cxn ang="0">
                  <a:pos x="0" y="144"/>
                </a:cxn>
                <a:cxn ang="0">
                  <a:pos x="0" y="160"/>
                </a:cxn>
                <a:cxn ang="0">
                  <a:pos x="24" y="198"/>
                </a:cxn>
                <a:cxn ang="0">
                  <a:pos x="52" y="210"/>
                </a:cxn>
                <a:cxn ang="0">
                  <a:pos x="80" y="206"/>
                </a:cxn>
                <a:cxn ang="0">
                  <a:pos x="120" y="170"/>
                </a:cxn>
                <a:cxn ang="0">
                  <a:pos x="132" y="142"/>
                </a:cxn>
                <a:cxn ang="0">
                  <a:pos x="134" y="104"/>
                </a:cxn>
                <a:cxn ang="0">
                  <a:pos x="120" y="74"/>
                </a:cxn>
                <a:cxn ang="0">
                  <a:pos x="180" y="102"/>
                </a:cxn>
                <a:cxn ang="0">
                  <a:pos x="262" y="114"/>
                </a:cxn>
                <a:cxn ang="0">
                  <a:pos x="316" y="106"/>
                </a:cxn>
                <a:cxn ang="0">
                  <a:pos x="370" y="86"/>
                </a:cxn>
                <a:cxn ang="0">
                  <a:pos x="398" y="68"/>
                </a:cxn>
                <a:cxn ang="0">
                  <a:pos x="426" y="40"/>
                </a:cxn>
                <a:cxn ang="0">
                  <a:pos x="464" y="52"/>
                </a:cxn>
                <a:cxn ang="0">
                  <a:pos x="490" y="48"/>
                </a:cxn>
                <a:cxn ang="0">
                  <a:pos x="542" y="22"/>
                </a:cxn>
                <a:cxn ang="0">
                  <a:pos x="568" y="0"/>
                </a:cxn>
                <a:cxn ang="0">
                  <a:pos x="510" y="30"/>
                </a:cxn>
                <a:cxn ang="0">
                  <a:pos x="482" y="42"/>
                </a:cxn>
                <a:cxn ang="0">
                  <a:pos x="452" y="42"/>
                </a:cxn>
                <a:cxn ang="0">
                  <a:pos x="432" y="32"/>
                </a:cxn>
                <a:cxn ang="0">
                  <a:pos x="438" y="0"/>
                </a:cxn>
                <a:cxn ang="0">
                  <a:pos x="406" y="46"/>
                </a:cxn>
                <a:cxn ang="0">
                  <a:pos x="344" y="86"/>
                </a:cxn>
                <a:cxn ang="0">
                  <a:pos x="272" y="100"/>
                </a:cxn>
                <a:cxn ang="0">
                  <a:pos x="200" y="94"/>
                </a:cxn>
                <a:cxn ang="0">
                  <a:pos x="138" y="74"/>
                </a:cxn>
                <a:cxn ang="0">
                  <a:pos x="108" y="56"/>
                </a:cxn>
                <a:cxn ang="0">
                  <a:pos x="106" y="56"/>
                </a:cxn>
                <a:cxn ang="0">
                  <a:pos x="40" y="0"/>
                </a:cxn>
                <a:cxn ang="0">
                  <a:pos x="40" y="16"/>
                </a:cxn>
                <a:cxn ang="0">
                  <a:pos x="98" y="62"/>
                </a:cxn>
              </a:cxnLst>
              <a:rect l="0" t="0" r="r" b="b"/>
              <a:pathLst>
                <a:path w="582" h="210">
                  <a:moveTo>
                    <a:pt x="98" y="62"/>
                  </a:moveTo>
                  <a:lnTo>
                    <a:pt x="98" y="62"/>
                  </a:lnTo>
                  <a:lnTo>
                    <a:pt x="116" y="88"/>
                  </a:lnTo>
                  <a:lnTo>
                    <a:pt x="122" y="104"/>
                  </a:lnTo>
                  <a:lnTo>
                    <a:pt x="126" y="118"/>
                  </a:lnTo>
                  <a:lnTo>
                    <a:pt x="126" y="118"/>
                  </a:lnTo>
                  <a:lnTo>
                    <a:pt x="126" y="128"/>
                  </a:lnTo>
                  <a:lnTo>
                    <a:pt x="126" y="138"/>
                  </a:lnTo>
                  <a:lnTo>
                    <a:pt x="120" y="156"/>
                  </a:lnTo>
                  <a:lnTo>
                    <a:pt x="112" y="172"/>
                  </a:lnTo>
                  <a:lnTo>
                    <a:pt x="102" y="188"/>
                  </a:lnTo>
                  <a:lnTo>
                    <a:pt x="102" y="188"/>
                  </a:lnTo>
                  <a:lnTo>
                    <a:pt x="90" y="198"/>
                  </a:lnTo>
                  <a:lnTo>
                    <a:pt x="76" y="204"/>
                  </a:lnTo>
                  <a:lnTo>
                    <a:pt x="64" y="206"/>
                  </a:lnTo>
                  <a:lnTo>
                    <a:pt x="50" y="204"/>
                  </a:lnTo>
                  <a:lnTo>
                    <a:pt x="38" y="200"/>
                  </a:lnTo>
                  <a:lnTo>
                    <a:pt x="26" y="192"/>
                  </a:lnTo>
                  <a:lnTo>
                    <a:pt x="16" y="182"/>
                  </a:lnTo>
                  <a:lnTo>
                    <a:pt x="8" y="168"/>
                  </a:lnTo>
                  <a:lnTo>
                    <a:pt x="8" y="168"/>
                  </a:lnTo>
                  <a:lnTo>
                    <a:pt x="6" y="158"/>
                  </a:lnTo>
                  <a:lnTo>
                    <a:pt x="6" y="148"/>
                  </a:lnTo>
                  <a:lnTo>
                    <a:pt x="10" y="138"/>
                  </a:lnTo>
                  <a:lnTo>
                    <a:pt x="14" y="130"/>
                  </a:lnTo>
                  <a:lnTo>
                    <a:pt x="14" y="130"/>
                  </a:lnTo>
                  <a:lnTo>
                    <a:pt x="20" y="126"/>
                  </a:lnTo>
                  <a:lnTo>
                    <a:pt x="26" y="122"/>
                  </a:lnTo>
                  <a:lnTo>
                    <a:pt x="34" y="122"/>
                  </a:lnTo>
                  <a:lnTo>
                    <a:pt x="42" y="124"/>
                  </a:lnTo>
                  <a:lnTo>
                    <a:pt x="58" y="128"/>
                  </a:lnTo>
                  <a:lnTo>
                    <a:pt x="70" y="134"/>
                  </a:lnTo>
                  <a:lnTo>
                    <a:pt x="70" y="134"/>
                  </a:lnTo>
                  <a:lnTo>
                    <a:pt x="76" y="140"/>
                  </a:lnTo>
                  <a:lnTo>
                    <a:pt x="80" y="146"/>
                  </a:lnTo>
                  <a:lnTo>
                    <a:pt x="82" y="154"/>
                  </a:lnTo>
                  <a:lnTo>
                    <a:pt x="82" y="162"/>
                  </a:lnTo>
                  <a:lnTo>
                    <a:pt x="82" y="162"/>
                  </a:lnTo>
                  <a:lnTo>
                    <a:pt x="82" y="168"/>
                  </a:lnTo>
                  <a:lnTo>
                    <a:pt x="78" y="170"/>
                  </a:lnTo>
                  <a:lnTo>
                    <a:pt x="74" y="172"/>
                  </a:lnTo>
                  <a:lnTo>
                    <a:pt x="70" y="172"/>
                  </a:lnTo>
                  <a:lnTo>
                    <a:pt x="60" y="170"/>
                  </a:lnTo>
                  <a:lnTo>
                    <a:pt x="52" y="164"/>
                  </a:lnTo>
                  <a:lnTo>
                    <a:pt x="52" y="164"/>
                  </a:lnTo>
                  <a:lnTo>
                    <a:pt x="50" y="158"/>
                  </a:lnTo>
                  <a:lnTo>
                    <a:pt x="50" y="152"/>
                  </a:lnTo>
                  <a:lnTo>
                    <a:pt x="50" y="144"/>
                  </a:lnTo>
                  <a:lnTo>
                    <a:pt x="52" y="138"/>
                  </a:lnTo>
                  <a:lnTo>
                    <a:pt x="52" y="138"/>
                  </a:lnTo>
                  <a:lnTo>
                    <a:pt x="50" y="142"/>
                  </a:lnTo>
                  <a:lnTo>
                    <a:pt x="48" y="152"/>
                  </a:lnTo>
                  <a:lnTo>
                    <a:pt x="48" y="164"/>
                  </a:lnTo>
                  <a:lnTo>
                    <a:pt x="50" y="170"/>
                  </a:lnTo>
                  <a:lnTo>
                    <a:pt x="54" y="174"/>
                  </a:lnTo>
                  <a:lnTo>
                    <a:pt x="54" y="174"/>
                  </a:lnTo>
                  <a:lnTo>
                    <a:pt x="58" y="178"/>
                  </a:lnTo>
                  <a:lnTo>
                    <a:pt x="64" y="178"/>
                  </a:lnTo>
                  <a:lnTo>
                    <a:pt x="70" y="178"/>
                  </a:lnTo>
                  <a:lnTo>
                    <a:pt x="76" y="176"/>
                  </a:lnTo>
                  <a:lnTo>
                    <a:pt x="76" y="176"/>
                  </a:lnTo>
                  <a:lnTo>
                    <a:pt x="82" y="174"/>
                  </a:lnTo>
                  <a:lnTo>
                    <a:pt x="86" y="168"/>
                  </a:lnTo>
                  <a:lnTo>
                    <a:pt x="88" y="164"/>
                  </a:lnTo>
                  <a:lnTo>
                    <a:pt x="88" y="158"/>
                  </a:lnTo>
                  <a:lnTo>
                    <a:pt x="88" y="152"/>
                  </a:lnTo>
                  <a:lnTo>
                    <a:pt x="86" y="146"/>
                  </a:lnTo>
                  <a:lnTo>
                    <a:pt x="84" y="142"/>
                  </a:lnTo>
                  <a:lnTo>
                    <a:pt x="78" y="136"/>
                  </a:lnTo>
                  <a:lnTo>
                    <a:pt x="78" y="136"/>
                  </a:lnTo>
                  <a:lnTo>
                    <a:pt x="68" y="128"/>
                  </a:lnTo>
                  <a:lnTo>
                    <a:pt x="58" y="122"/>
                  </a:lnTo>
                  <a:lnTo>
                    <a:pt x="46" y="118"/>
                  </a:lnTo>
                  <a:lnTo>
                    <a:pt x="34" y="118"/>
                  </a:lnTo>
                  <a:lnTo>
                    <a:pt x="24" y="118"/>
                  </a:lnTo>
                  <a:lnTo>
                    <a:pt x="14" y="124"/>
                  </a:lnTo>
                  <a:lnTo>
                    <a:pt x="6" y="132"/>
                  </a:lnTo>
                  <a:lnTo>
                    <a:pt x="0" y="144"/>
                  </a:lnTo>
                  <a:lnTo>
                    <a:pt x="0" y="144"/>
                  </a:lnTo>
                  <a:lnTo>
                    <a:pt x="0" y="152"/>
                  </a:lnTo>
                  <a:lnTo>
                    <a:pt x="0" y="160"/>
                  </a:lnTo>
                  <a:lnTo>
                    <a:pt x="6" y="174"/>
                  </a:lnTo>
                  <a:lnTo>
                    <a:pt x="14" y="188"/>
                  </a:lnTo>
                  <a:lnTo>
                    <a:pt x="24" y="198"/>
                  </a:lnTo>
                  <a:lnTo>
                    <a:pt x="24" y="198"/>
                  </a:lnTo>
                  <a:lnTo>
                    <a:pt x="38" y="206"/>
                  </a:lnTo>
                  <a:lnTo>
                    <a:pt x="52" y="210"/>
                  </a:lnTo>
                  <a:lnTo>
                    <a:pt x="66" y="210"/>
                  </a:lnTo>
                  <a:lnTo>
                    <a:pt x="80" y="206"/>
                  </a:lnTo>
                  <a:lnTo>
                    <a:pt x="80" y="206"/>
                  </a:lnTo>
                  <a:lnTo>
                    <a:pt x="96" y="198"/>
                  </a:lnTo>
                  <a:lnTo>
                    <a:pt x="108" y="186"/>
                  </a:lnTo>
                  <a:lnTo>
                    <a:pt x="120" y="170"/>
                  </a:lnTo>
                  <a:lnTo>
                    <a:pt x="128" y="154"/>
                  </a:lnTo>
                  <a:lnTo>
                    <a:pt x="128" y="154"/>
                  </a:lnTo>
                  <a:lnTo>
                    <a:pt x="132" y="142"/>
                  </a:lnTo>
                  <a:lnTo>
                    <a:pt x="136" y="128"/>
                  </a:lnTo>
                  <a:lnTo>
                    <a:pt x="136" y="116"/>
                  </a:lnTo>
                  <a:lnTo>
                    <a:pt x="134" y="104"/>
                  </a:lnTo>
                  <a:lnTo>
                    <a:pt x="134" y="104"/>
                  </a:lnTo>
                  <a:lnTo>
                    <a:pt x="128" y="90"/>
                  </a:lnTo>
                  <a:lnTo>
                    <a:pt x="120" y="74"/>
                  </a:lnTo>
                  <a:lnTo>
                    <a:pt x="120" y="74"/>
                  </a:lnTo>
                  <a:lnTo>
                    <a:pt x="148" y="90"/>
                  </a:lnTo>
                  <a:lnTo>
                    <a:pt x="180" y="102"/>
                  </a:lnTo>
                  <a:lnTo>
                    <a:pt x="212" y="110"/>
                  </a:lnTo>
                  <a:lnTo>
                    <a:pt x="246" y="114"/>
                  </a:lnTo>
                  <a:lnTo>
                    <a:pt x="262" y="114"/>
                  </a:lnTo>
                  <a:lnTo>
                    <a:pt x="280" y="112"/>
                  </a:lnTo>
                  <a:lnTo>
                    <a:pt x="298" y="110"/>
                  </a:lnTo>
                  <a:lnTo>
                    <a:pt x="316" y="106"/>
                  </a:lnTo>
                  <a:lnTo>
                    <a:pt x="332" y="102"/>
                  </a:lnTo>
                  <a:lnTo>
                    <a:pt x="352" y="94"/>
                  </a:lnTo>
                  <a:lnTo>
                    <a:pt x="370" y="86"/>
                  </a:lnTo>
                  <a:lnTo>
                    <a:pt x="388" y="76"/>
                  </a:lnTo>
                  <a:lnTo>
                    <a:pt x="388" y="76"/>
                  </a:lnTo>
                  <a:lnTo>
                    <a:pt x="398" y="68"/>
                  </a:lnTo>
                  <a:lnTo>
                    <a:pt x="408" y="58"/>
                  </a:lnTo>
                  <a:lnTo>
                    <a:pt x="426" y="40"/>
                  </a:lnTo>
                  <a:lnTo>
                    <a:pt x="426" y="40"/>
                  </a:lnTo>
                  <a:lnTo>
                    <a:pt x="446" y="48"/>
                  </a:lnTo>
                  <a:lnTo>
                    <a:pt x="454" y="50"/>
                  </a:lnTo>
                  <a:lnTo>
                    <a:pt x="464" y="52"/>
                  </a:lnTo>
                  <a:lnTo>
                    <a:pt x="464" y="52"/>
                  </a:lnTo>
                  <a:lnTo>
                    <a:pt x="482" y="50"/>
                  </a:lnTo>
                  <a:lnTo>
                    <a:pt x="490" y="48"/>
                  </a:lnTo>
                  <a:lnTo>
                    <a:pt x="498" y="46"/>
                  </a:lnTo>
                  <a:lnTo>
                    <a:pt x="498" y="46"/>
                  </a:lnTo>
                  <a:lnTo>
                    <a:pt x="542" y="22"/>
                  </a:lnTo>
                  <a:lnTo>
                    <a:pt x="582" y="0"/>
                  </a:lnTo>
                  <a:lnTo>
                    <a:pt x="568" y="0"/>
                  </a:lnTo>
                  <a:lnTo>
                    <a:pt x="568" y="0"/>
                  </a:lnTo>
                  <a:lnTo>
                    <a:pt x="566" y="0"/>
                  </a:lnTo>
                  <a:lnTo>
                    <a:pt x="566" y="0"/>
                  </a:lnTo>
                  <a:lnTo>
                    <a:pt x="510" y="30"/>
                  </a:lnTo>
                  <a:lnTo>
                    <a:pt x="510" y="30"/>
                  </a:lnTo>
                  <a:lnTo>
                    <a:pt x="496" y="38"/>
                  </a:lnTo>
                  <a:lnTo>
                    <a:pt x="482" y="42"/>
                  </a:lnTo>
                  <a:lnTo>
                    <a:pt x="470" y="44"/>
                  </a:lnTo>
                  <a:lnTo>
                    <a:pt x="460" y="44"/>
                  </a:lnTo>
                  <a:lnTo>
                    <a:pt x="452" y="42"/>
                  </a:lnTo>
                  <a:lnTo>
                    <a:pt x="444" y="38"/>
                  </a:lnTo>
                  <a:lnTo>
                    <a:pt x="432" y="32"/>
                  </a:lnTo>
                  <a:lnTo>
                    <a:pt x="432" y="32"/>
                  </a:lnTo>
                  <a:lnTo>
                    <a:pt x="442" y="16"/>
                  </a:lnTo>
                  <a:lnTo>
                    <a:pt x="450" y="0"/>
                  </a:lnTo>
                  <a:lnTo>
                    <a:pt x="438" y="0"/>
                  </a:lnTo>
                  <a:lnTo>
                    <a:pt x="438" y="0"/>
                  </a:lnTo>
                  <a:lnTo>
                    <a:pt x="424" y="26"/>
                  </a:lnTo>
                  <a:lnTo>
                    <a:pt x="406" y="46"/>
                  </a:lnTo>
                  <a:lnTo>
                    <a:pt x="388" y="64"/>
                  </a:lnTo>
                  <a:lnTo>
                    <a:pt x="366" y="76"/>
                  </a:lnTo>
                  <a:lnTo>
                    <a:pt x="344" y="86"/>
                  </a:lnTo>
                  <a:lnTo>
                    <a:pt x="320" y="94"/>
                  </a:lnTo>
                  <a:lnTo>
                    <a:pt x="296" y="98"/>
                  </a:lnTo>
                  <a:lnTo>
                    <a:pt x="272" y="100"/>
                  </a:lnTo>
                  <a:lnTo>
                    <a:pt x="248" y="100"/>
                  </a:lnTo>
                  <a:lnTo>
                    <a:pt x="224" y="98"/>
                  </a:lnTo>
                  <a:lnTo>
                    <a:pt x="200" y="94"/>
                  </a:lnTo>
                  <a:lnTo>
                    <a:pt x="178" y="88"/>
                  </a:lnTo>
                  <a:lnTo>
                    <a:pt x="158" y="82"/>
                  </a:lnTo>
                  <a:lnTo>
                    <a:pt x="138" y="74"/>
                  </a:lnTo>
                  <a:lnTo>
                    <a:pt x="122" y="66"/>
                  </a:lnTo>
                  <a:lnTo>
                    <a:pt x="108" y="56"/>
                  </a:lnTo>
                  <a:lnTo>
                    <a:pt x="108" y="56"/>
                  </a:lnTo>
                  <a:lnTo>
                    <a:pt x="108" y="56"/>
                  </a:lnTo>
                  <a:lnTo>
                    <a:pt x="108" y="56"/>
                  </a:lnTo>
                  <a:lnTo>
                    <a:pt x="106" y="56"/>
                  </a:lnTo>
                  <a:lnTo>
                    <a:pt x="106" y="56"/>
                  </a:lnTo>
                  <a:lnTo>
                    <a:pt x="72" y="30"/>
                  </a:lnTo>
                  <a:lnTo>
                    <a:pt x="40" y="0"/>
                  </a:lnTo>
                  <a:lnTo>
                    <a:pt x="24" y="0"/>
                  </a:lnTo>
                  <a:lnTo>
                    <a:pt x="24" y="0"/>
                  </a:lnTo>
                  <a:lnTo>
                    <a:pt x="40" y="16"/>
                  </a:lnTo>
                  <a:lnTo>
                    <a:pt x="58" y="32"/>
                  </a:lnTo>
                  <a:lnTo>
                    <a:pt x="78" y="48"/>
                  </a:lnTo>
                  <a:lnTo>
                    <a:pt x="98" y="62"/>
                  </a:lnTo>
                  <a:lnTo>
                    <a:pt x="98"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0" name="Freeform 128"/>
            <p:cNvSpPr>
              <a:spLocks/>
            </p:cNvSpPr>
            <p:nvPr/>
          </p:nvSpPr>
          <p:spPr bwMode="auto">
            <a:xfrm>
              <a:off x="946484" y="1367589"/>
              <a:ext cx="497305" cy="497305"/>
            </a:xfrm>
            <a:custGeom>
              <a:avLst/>
              <a:gdLst/>
              <a:ahLst/>
              <a:cxnLst>
                <a:cxn ang="0">
                  <a:pos x="0" y="48"/>
                </a:cxn>
                <a:cxn ang="0">
                  <a:pos x="0" y="48"/>
                </a:cxn>
                <a:cxn ang="0">
                  <a:pos x="8" y="50"/>
                </a:cxn>
                <a:cxn ang="0">
                  <a:pos x="28" y="58"/>
                </a:cxn>
                <a:cxn ang="0">
                  <a:pos x="28" y="58"/>
                </a:cxn>
                <a:cxn ang="0">
                  <a:pos x="36" y="62"/>
                </a:cxn>
                <a:cxn ang="0">
                  <a:pos x="42" y="62"/>
                </a:cxn>
                <a:cxn ang="0">
                  <a:pos x="48" y="60"/>
                </a:cxn>
                <a:cxn ang="0">
                  <a:pos x="52" y="58"/>
                </a:cxn>
                <a:cxn ang="0">
                  <a:pos x="58" y="56"/>
                </a:cxn>
                <a:cxn ang="0">
                  <a:pos x="60" y="52"/>
                </a:cxn>
                <a:cxn ang="0">
                  <a:pos x="62" y="48"/>
                </a:cxn>
                <a:cxn ang="0">
                  <a:pos x="62" y="44"/>
                </a:cxn>
                <a:cxn ang="0">
                  <a:pos x="62" y="44"/>
                </a:cxn>
                <a:cxn ang="0">
                  <a:pos x="60" y="38"/>
                </a:cxn>
                <a:cxn ang="0">
                  <a:pos x="56" y="34"/>
                </a:cxn>
                <a:cxn ang="0">
                  <a:pos x="52" y="30"/>
                </a:cxn>
                <a:cxn ang="0">
                  <a:pos x="52" y="30"/>
                </a:cxn>
                <a:cxn ang="0">
                  <a:pos x="54" y="28"/>
                </a:cxn>
                <a:cxn ang="0">
                  <a:pos x="56" y="20"/>
                </a:cxn>
                <a:cxn ang="0">
                  <a:pos x="58" y="16"/>
                </a:cxn>
                <a:cxn ang="0">
                  <a:pos x="58" y="12"/>
                </a:cxn>
                <a:cxn ang="0">
                  <a:pos x="56" y="8"/>
                </a:cxn>
                <a:cxn ang="0">
                  <a:pos x="50" y="4"/>
                </a:cxn>
                <a:cxn ang="0">
                  <a:pos x="50" y="4"/>
                </a:cxn>
                <a:cxn ang="0">
                  <a:pos x="40" y="0"/>
                </a:cxn>
                <a:cxn ang="0">
                  <a:pos x="34" y="0"/>
                </a:cxn>
                <a:cxn ang="0">
                  <a:pos x="26" y="0"/>
                </a:cxn>
                <a:cxn ang="0">
                  <a:pos x="20" y="4"/>
                </a:cxn>
                <a:cxn ang="0">
                  <a:pos x="14" y="12"/>
                </a:cxn>
                <a:cxn ang="0">
                  <a:pos x="8" y="24"/>
                </a:cxn>
                <a:cxn ang="0">
                  <a:pos x="0" y="40"/>
                </a:cxn>
                <a:cxn ang="0">
                  <a:pos x="0" y="40"/>
                </a:cxn>
                <a:cxn ang="0">
                  <a:pos x="10" y="34"/>
                </a:cxn>
                <a:cxn ang="0">
                  <a:pos x="18" y="32"/>
                </a:cxn>
                <a:cxn ang="0">
                  <a:pos x="22" y="32"/>
                </a:cxn>
                <a:cxn ang="0">
                  <a:pos x="28" y="32"/>
                </a:cxn>
                <a:cxn ang="0">
                  <a:pos x="28" y="32"/>
                </a:cxn>
                <a:cxn ang="0">
                  <a:pos x="18" y="34"/>
                </a:cxn>
                <a:cxn ang="0">
                  <a:pos x="8" y="40"/>
                </a:cxn>
                <a:cxn ang="0">
                  <a:pos x="0" y="48"/>
                </a:cxn>
                <a:cxn ang="0">
                  <a:pos x="0" y="48"/>
                </a:cxn>
              </a:cxnLst>
              <a:rect l="0" t="0" r="r" b="b"/>
              <a:pathLst>
                <a:path w="62" h="62">
                  <a:moveTo>
                    <a:pt x="0" y="48"/>
                  </a:moveTo>
                  <a:lnTo>
                    <a:pt x="0" y="48"/>
                  </a:lnTo>
                  <a:lnTo>
                    <a:pt x="8" y="50"/>
                  </a:lnTo>
                  <a:lnTo>
                    <a:pt x="28" y="58"/>
                  </a:lnTo>
                  <a:lnTo>
                    <a:pt x="28" y="58"/>
                  </a:lnTo>
                  <a:lnTo>
                    <a:pt x="36" y="62"/>
                  </a:lnTo>
                  <a:lnTo>
                    <a:pt x="42" y="62"/>
                  </a:lnTo>
                  <a:lnTo>
                    <a:pt x="48" y="60"/>
                  </a:lnTo>
                  <a:lnTo>
                    <a:pt x="52" y="58"/>
                  </a:lnTo>
                  <a:lnTo>
                    <a:pt x="58" y="56"/>
                  </a:lnTo>
                  <a:lnTo>
                    <a:pt x="60" y="52"/>
                  </a:lnTo>
                  <a:lnTo>
                    <a:pt x="62" y="48"/>
                  </a:lnTo>
                  <a:lnTo>
                    <a:pt x="62" y="44"/>
                  </a:lnTo>
                  <a:lnTo>
                    <a:pt x="62" y="44"/>
                  </a:lnTo>
                  <a:lnTo>
                    <a:pt x="60" y="38"/>
                  </a:lnTo>
                  <a:lnTo>
                    <a:pt x="56" y="34"/>
                  </a:lnTo>
                  <a:lnTo>
                    <a:pt x="52" y="30"/>
                  </a:lnTo>
                  <a:lnTo>
                    <a:pt x="52" y="30"/>
                  </a:lnTo>
                  <a:lnTo>
                    <a:pt x="54" y="28"/>
                  </a:lnTo>
                  <a:lnTo>
                    <a:pt x="56" y="20"/>
                  </a:lnTo>
                  <a:lnTo>
                    <a:pt x="58" y="16"/>
                  </a:lnTo>
                  <a:lnTo>
                    <a:pt x="58" y="12"/>
                  </a:lnTo>
                  <a:lnTo>
                    <a:pt x="56" y="8"/>
                  </a:lnTo>
                  <a:lnTo>
                    <a:pt x="50" y="4"/>
                  </a:lnTo>
                  <a:lnTo>
                    <a:pt x="50" y="4"/>
                  </a:lnTo>
                  <a:lnTo>
                    <a:pt x="40" y="0"/>
                  </a:lnTo>
                  <a:lnTo>
                    <a:pt x="34" y="0"/>
                  </a:lnTo>
                  <a:lnTo>
                    <a:pt x="26" y="0"/>
                  </a:lnTo>
                  <a:lnTo>
                    <a:pt x="20" y="4"/>
                  </a:lnTo>
                  <a:lnTo>
                    <a:pt x="14" y="12"/>
                  </a:lnTo>
                  <a:lnTo>
                    <a:pt x="8" y="24"/>
                  </a:lnTo>
                  <a:lnTo>
                    <a:pt x="0" y="40"/>
                  </a:lnTo>
                  <a:lnTo>
                    <a:pt x="0" y="40"/>
                  </a:lnTo>
                  <a:lnTo>
                    <a:pt x="10" y="34"/>
                  </a:lnTo>
                  <a:lnTo>
                    <a:pt x="18" y="32"/>
                  </a:lnTo>
                  <a:lnTo>
                    <a:pt x="22" y="32"/>
                  </a:lnTo>
                  <a:lnTo>
                    <a:pt x="28" y="32"/>
                  </a:lnTo>
                  <a:lnTo>
                    <a:pt x="28" y="32"/>
                  </a:lnTo>
                  <a:lnTo>
                    <a:pt x="18" y="34"/>
                  </a:lnTo>
                  <a:lnTo>
                    <a:pt x="8" y="40"/>
                  </a:lnTo>
                  <a:lnTo>
                    <a:pt x="0" y="48"/>
                  </a:lnTo>
                  <a:lnTo>
                    <a:pt x="0"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1" name="Freeform 129"/>
            <p:cNvSpPr>
              <a:spLocks/>
            </p:cNvSpPr>
            <p:nvPr/>
          </p:nvSpPr>
          <p:spPr bwMode="auto">
            <a:xfrm>
              <a:off x="866274" y="1800726"/>
              <a:ext cx="449179" cy="545432"/>
            </a:xfrm>
            <a:custGeom>
              <a:avLst/>
              <a:gdLst/>
              <a:ahLst/>
              <a:cxnLst>
                <a:cxn ang="0">
                  <a:pos x="54" y="30"/>
                </a:cxn>
                <a:cxn ang="0">
                  <a:pos x="54" y="30"/>
                </a:cxn>
                <a:cxn ang="0">
                  <a:pos x="56" y="36"/>
                </a:cxn>
                <a:cxn ang="0">
                  <a:pos x="54" y="40"/>
                </a:cxn>
                <a:cxn ang="0">
                  <a:pos x="50" y="44"/>
                </a:cxn>
                <a:cxn ang="0">
                  <a:pos x="46" y="48"/>
                </a:cxn>
                <a:cxn ang="0">
                  <a:pos x="38" y="50"/>
                </a:cxn>
                <a:cxn ang="0">
                  <a:pos x="36" y="48"/>
                </a:cxn>
                <a:cxn ang="0">
                  <a:pos x="32" y="46"/>
                </a:cxn>
                <a:cxn ang="0">
                  <a:pos x="32" y="46"/>
                </a:cxn>
                <a:cxn ang="0">
                  <a:pos x="32" y="50"/>
                </a:cxn>
                <a:cxn ang="0">
                  <a:pos x="32" y="56"/>
                </a:cxn>
                <a:cxn ang="0">
                  <a:pos x="30" y="60"/>
                </a:cxn>
                <a:cxn ang="0">
                  <a:pos x="28" y="64"/>
                </a:cxn>
                <a:cxn ang="0">
                  <a:pos x="24" y="66"/>
                </a:cxn>
                <a:cxn ang="0">
                  <a:pos x="18" y="68"/>
                </a:cxn>
                <a:cxn ang="0">
                  <a:pos x="18" y="68"/>
                </a:cxn>
                <a:cxn ang="0">
                  <a:pos x="14" y="68"/>
                </a:cxn>
                <a:cxn ang="0">
                  <a:pos x="8" y="66"/>
                </a:cxn>
                <a:cxn ang="0">
                  <a:pos x="6" y="64"/>
                </a:cxn>
                <a:cxn ang="0">
                  <a:pos x="4" y="60"/>
                </a:cxn>
                <a:cxn ang="0">
                  <a:pos x="2" y="52"/>
                </a:cxn>
                <a:cxn ang="0">
                  <a:pos x="2" y="42"/>
                </a:cxn>
                <a:cxn ang="0">
                  <a:pos x="6" y="22"/>
                </a:cxn>
                <a:cxn ang="0">
                  <a:pos x="4" y="12"/>
                </a:cxn>
                <a:cxn ang="0">
                  <a:pos x="0" y="4"/>
                </a:cxn>
                <a:cxn ang="0">
                  <a:pos x="0" y="4"/>
                </a:cxn>
                <a:cxn ang="0">
                  <a:pos x="12" y="12"/>
                </a:cxn>
                <a:cxn ang="0">
                  <a:pos x="20" y="20"/>
                </a:cxn>
                <a:cxn ang="0">
                  <a:pos x="26" y="28"/>
                </a:cxn>
                <a:cxn ang="0">
                  <a:pos x="26" y="28"/>
                </a:cxn>
                <a:cxn ang="0">
                  <a:pos x="26" y="26"/>
                </a:cxn>
                <a:cxn ang="0">
                  <a:pos x="22" y="20"/>
                </a:cxn>
                <a:cxn ang="0">
                  <a:pos x="18" y="10"/>
                </a:cxn>
                <a:cxn ang="0">
                  <a:pos x="12" y="6"/>
                </a:cxn>
                <a:cxn ang="0">
                  <a:pos x="6" y="0"/>
                </a:cxn>
                <a:cxn ang="0">
                  <a:pos x="6" y="0"/>
                </a:cxn>
                <a:cxn ang="0">
                  <a:pos x="14" y="2"/>
                </a:cxn>
                <a:cxn ang="0">
                  <a:pos x="28" y="6"/>
                </a:cxn>
                <a:cxn ang="0">
                  <a:pos x="38" y="10"/>
                </a:cxn>
                <a:cxn ang="0">
                  <a:pos x="46" y="14"/>
                </a:cxn>
                <a:cxn ang="0">
                  <a:pos x="52" y="22"/>
                </a:cxn>
                <a:cxn ang="0">
                  <a:pos x="54" y="30"/>
                </a:cxn>
                <a:cxn ang="0">
                  <a:pos x="54" y="30"/>
                </a:cxn>
              </a:cxnLst>
              <a:rect l="0" t="0" r="r" b="b"/>
              <a:pathLst>
                <a:path w="56" h="68">
                  <a:moveTo>
                    <a:pt x="54" y="30"/>
                  </a:moveTo>
                  <a:lnTo>
                    <a:pt x="54" y="30"/>
                  </a:lnTo>
                  <a:lnTo>
                    <a:pt x="56" y="36"/>
                  </a:lnTo>
                  <a:lnTo>
                    <a:pt x="54" y="40"/>
                  </a:lnTo>
                  <a:lnTo>
                    <a:pt x="50" y="44"/>
                  </a:lnTo>
                  <a:lnTo>
                    <a:pt x="46" y="48"/>
                  </a:lnTo>
                  <a:lnTo>
                    <a:pt x="38" y="50"/>
                  </a:lnTo>
                  <a:lnTo>
                    <a:pt x="36" y="48"/>
                  </a:lnTo>
                  <a:lnTo>
                    <a:pt x="32" y="46"/>
                  </a:lnTo>
                  <a:lnTo>
                    <a:pt x="32" y="46"/>
                  </a:lnTo>
                  <a:lnTo>
                    <a:pt x="32" y="50"/>
                  </a:lnTo>
                  <a:lnTo>
                    <a:pt x="32" y="56"/>
                  </a:lnTo>
                  <a:lnTo>
                    <a:pt x="30" y="60"/>
                  </a:lnTo>
                  <a:lnTo>
                    <a:pt x="28" y="64"/>
                  </a:lnTo>
                  <a:lnTo>
                    <a:pt x="24" y="66"/>
                  </a:lnTo>
                  <a:lnTo>
                    <a:pt x="18" y="68"/>
                  </a:lnTo>
                  <a:lnTo>
                    <a:pt x="18" y="68"/>
                  </a:lnTo>
                  <a:lnTo>
                    <a:pt x="14" y="68"/>
                  </a:lnTo>
                  <a:lnTo>
                    <a:pt x="8" y="66"/>
                  </a:lnTo>
                  <a:lnTo>
                    <a:pt x="6" y="64"/>
                  </a:lnTo>
                  <a:lnTo>
                    <a:pt x="4" y="60"/>
                  </a:lnTo>
                  <a:lnTo>
                    <a:pt x="2" y="52"/>
                  </a:lnTo>
                  <a:lnTo>
                    <a:pt x="2" y="42"/>
                  </a:lnTo>
                  <a:lnTo>
                    <a:pt x="6" y="22"/>
                  </a:lnTo>
                  <a:lnTo>
                    <a:pt x="4" y="12"/>
                  </a:lnTo>
                  <a:lnTo>
                    <a:pt x="0" y="4"/>
                  </a:lnTo>
                  <a:lnTo>
                    <a:pt x="0" y="4"/>
                  </a:lnTo>
                  <a:lnTo>
                    <a:pt x="12" y="12"/>
                  </a:lnTo>
                  <a:lnTo>
                    <a:pt x="20" y="20"/>
                  </a:lnTo>
                  <a:lnTo>
                    <a:pt x="26" y="28"/>
                  </a:lnTo>
                  <a:lnTo>
                    <a:pt x="26" y="28"/>
                  </a:lnTo>
                  <a:lnTo>
                    <a:pt x="26" y="26"/>
                  </a:lnTo>
                  <a:lnTo>
                    <a:pt x="22" y="20"/>
                  </a:lnTo>
                  <a:lnTo>
                    <a:pt x="18" y="10"/>
                  </a:lnTo>
                  <a:lnTo>
                    <a:pt x="12" y="6"/>
                  </a:lnTo>
                  <a:lnTo>
                    <a:pt x="6" y="0"/>
                  </a:lnTo>
                  <a:lnTo>
                    <a:pt x="6" y="0"/>
                  </a:lnTo>
                  <a:lnTo>
                    <a:pt x="14" y="2"/>
                  </a:lnTo>
                  <a:lnTo>
                    <a:pt x="28" y="6"/>
                  </a:lnTo>
                  <a:lnTo>
                    <a:pt x="38" y="10"/>
                  </a:lnTo>
                  <a:lnTo>
                    <a:pt x="46" y="14"/>
                  </a:lnTo>
                  <a:lnTo>
                    <a:pt x="52" y="22"/>
                  </a:lnTo>
                  <a:lnTo>
                    <a:pt x="54" y="30"/>
                  </a:lnTo>
                  <a:lnTo>
                    <a:pt x="54"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2" name="Freeform 130"/>
            <p:cNvSpPr>
              <a:spLocks/>
            </p:cNvSpPr>
            <p:nvPr/>
          </p:nvSpPr>
          <p:spPr bwMode="auto">
            <a:xfrm>
              <a:off x="368968" y="1816768"/>
              <a:ext cx="481263" cy="497305"/>
            </a:xfrm>
            <a:custGeom>
              <a:avLst/>
              <a:gdLst/>
              <a:ahLst/>
              <a:cxnLst>
                <a:cxn ang="0">
                  <a:pos x="56" y="6"/>
                </a:cxn>
                <a:cxn ang="0">
                  <a:pos x="56" y="6"/>
                </a:cxn>
                <a:cxn ang="0">
                  <a:pos x="58" y="16"/>
                </a:cxn>
                <a:cxn ang="0">
                  <a:pos x="60" y="26"/>
                </a:cxn>
                <a:cxn ang="0">
                  <a:pos x="58" y="42"/>
                </a:cxn>
                <a:cxn ang="0">
                  <a:pos x="58" y="42"/>
                </a:cxn>
                <a:cxn ang="0">
                  <a:pos x="54" y="52"/>
                </a:cxn>
                <a:cxn ang="0">
                  <a:pos x="48" y="60"/>
                </a:cxn>
                <a:cxn ang="0">
                  <a:pos x="44" y="62"/>
                </a:cxn>
                <a:cxn ang="0">
                  <a:pos x="40" y="62"/>
                </a:cxn>
                <a:cxn ang="0">
                  <a:pos x="36" y="62"/>
                </a:cxn>
                <a:cxn ang="0">
                  <a:pos x="30" y="60"/>
                </a:cxn>
                <a:cxn ang="0">
                  <a:pos x="30" y="60"/>
                </a:cxn>
                <a:cxn ang="0">
                  <a:pos x="24" y="56"/>
                </a:cxn>
                <a:cxn ang="0">
                  <a:pos x="20" y="50"/>
                </a:cxn>
                <a:cxn ang="0">
                  <a:pos x="20" y="46"/>
                </a:cxn>
                <a:cxn ang="0">
                  <a:pos x="20" y="46"/>
                </a:cxn>
                <a:cxn ang="0">
                  <a:pos x="20" y="46"/>
                </a:cxn>
                <a:cxn ang="0">
                  <a:pos x="18" y="44"/>
                </a:cxn>
                <a:cxn ang="0">
                  <a:pos x="10" y="44"/>
                </a:cxn>
                <a:cxn ang="0">
                  <a:pos x="4" y="40"/>
                </a:cxn>
                <a:cxn ang="0">
                  <a:pos x="2" y="36"/>
                </a:cxn>
                <a:cxn ang="0">
                  <a:pos x="0" y="32"/>
                </a:cxn>
                <a:cxn ang="0">
                  <a:pos x="0" y="32"/>
                </a:cxn>
                <a:cxn ang="0">
                  <a:pos x="2" y="20"/>
                </a:cxn>
                <a:cxn ang="0">
                  <a:pos x="6" y="14"/>
                </a:cxn>
                <a:cxn ang="0">
                  <a:pos x="12" y="10"/>
                </a:cxn>
                <a:cxn ang="0">
                  <a:pos x="20" y="8"/>
                </a:cxn>
                <a:cxn ang="0">
                  <a:pos x="38" y="6"/>
                </a:cxn>
                <a:cxn ang="0">
                  <a:pos x="44" y="4"/>
                </a:cxn>
                <a:cxn ang="0">
                  <a:pos x="50" y="0"/>
                </a:cxn>
                <a:cxn ang="0">
                  <a:pos x="50" y="0"/>
                </a:cxn>
                <a:cxn ang="0">
                  <a:pos x="48" y="10"/>
                </a:cxn>
                <a:cxn ang="0">
                  <a:pos x="44" y="18"/>
                </a:cxn>
                <a:cxn ang="0">
                  <a:pos x="38" y="26"/>
                </a:cxn>
                <a:cxn ang="0">
                  <a:pos x="38" y="26"/>
                </a:cxn>
                <a:cxn ang="0">
                  <a:pos x="44" y="22"/>
                </a:cxn>
                <a:cxn ang="0">
                  <a:pos x="50" y="16"/>
                </a:cxn>
                <a:cxn ang="0">
                  <a:pos x="56" y="6"/>
                </a:cxn>
                <a:cxn ang="0">
                  <a:pos x="56" y="6"/>
                </a:cxn>
              </a:cxnLst>
              <a:rect l="0" t="0" r="r" b="b"/>
              <a:pathLst>
                <a:path w="60" h="62">
                  <a:moveTo>
                    <a:pt x="56" y="6"/>
                  </a:moveTo>
                  <a:lnTo>
                    <a:pt x="56" y="6"/>
                  </a:lnTo>
                  <a:lnTo>
                    <a:pt x="58" y="16"/>
                  </a:lnTo>
                  <a:lnTo>
                    <a:pt x="60" y="26"/>
                  </a:lnTo>
                  <a:lnTo>
                    <a:pt x="58" y="42"/>
                  </a:lnTo>
                  <a:lnTo>
                    <a:pt x="58" y="42"/>
                  </a:lnTo>
                  <a:lnTo>
                    <a:pt x="54" y="52"/>
                  </a:lnTo>
                  <a:lnTo>
                    <a:pt x="48" y="60"/>
                  </a:lnTo>
                  <a:lnTo>
                    <a:pt x="44" y="62"/>
                  </a:lnTo>
                  <a:lnTo>
                    <a:pt x="40" y="62"/>
                  </a:lnTo>
                  <a:lnTo>
                    <a:pt x="36" y="62"/>
                  </a:lnTo>
                  <a:lnTo>
                    <a:pt x="30" y="60"/>
                  </a:lnTo>
                  <a:lnTo>
                    <a:pt x="30" y="60"/>
                  </a:lnTo>
                  <a:lnTo>
                    <a:pt x="24" y="56"/>
                  </a:lnTo>
                  <a:lnTo>
                    <a:pt x="20" y="50"/>
                  </a:lnTo>
                  <a:lnTo>
                    <a:pt x="20" y="46"/>
                  </a:lnTo>
                  <a:lnTo>
                    <a:pt x="20" y="46"/>
                  </a:lnTo>
                  <a:lnTo>
                    <a:pt x="20" y="46"/>
                  </a:lnTo>
                  <a:lnTo>
                    <a:pt x="18" y="44"/>
                  </a:lnTo>
                  <a:lnTo>
                    <a:pt x="10" y="44"/>
                  </a:lnTo>
                  <a:lnTo>
                    <a:pt x="4" y="40"/>
                  </a:lnTo>
                  <a:lnTo>
                    <a:pt x="2" y="36"/>
                  </a:lnTo>
                  <a:lnTo>
                    <a:pt x="0" y="32"/>
                  </a:lnTo>
                  <a:lnTo>
                    <a:pt x="0" y="32"/>
                  </a:lnTo>
                  <a:lnTo>
                    <a:pt x="2" y="20"/>
                  </a:lnTo>
                  <a:lnTo>
                    <a:pt x="6" y="14"/>
                  </a:lnTo>
                  <a:lnTo>
                    <a:pt x="12" y="10"/>
                  </a:lnTo>
                  <a:lnTo>
                    <a:pt x="20" y="8"/>
                  </a:lnTo>
                  <a:lnTo>
                    <a:pt x="38" y="6"/>
                  </a:lnTo>
                  <a:lnTo>
                    <a:pt x="44" y="4"/>
                  </a:lnTo>
                  <a:lnTo>
                    <a:pt x="50" y="0"/>
                  </a:lnTo>
                  <a:lnTo>
                    <a:pt x="50" y="0"/>
                  </a:lnTo>
                  <a:lnTo>
                    <a:pt x="48" y="10"/>
                  </a:lnTo>
                  <a:lnTo>
                    <a:pt x="44" y="18"/>
                  </a:lnTo>
                  <a:lnTo>
                    <a:pt x="38" y="26"/>
                  </a:lnTo>
                  <a:lnTo>
                    <a:pt x="38" y="26"/>
                  </a:lnTo>
                  <a:lnTo>
                    <a:pt x="44" y="22"/>
                  </a:lnTo>
                  <a:lnTo>
                    <a:pt x="50" y="16"/>
                  </a:lnTo>
                  <a:lnTo>
                    <a:pt x="56" y="6"/>
                  </a:lnTo>
                  <a:lnTo>
                    <a:pt x="56"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3" name="Freeform 131"/>
            <p:cNvSpPr>
              <a:spLocks/>
            </p:cNvSpPr>
            <p:nvPr/>
          </p:nvSpPr>
          <p:spPr bwMode="auto">
            <a:xfrm>
              <a:off x="208547" y="1335505"/>
              <a:ext cx="545432" cy="545432"/>
            </a:xfrm>
            <a:custGeom>
              <a:avLst/>
              <a:gdLst/>
              <a:ahLst/>
              <a:cxnLst>
                <a:cxn ang="0">
                  <a:pos x="64" y="48"/>
                </a:cxn>
                <a:cxn ang="0">
                  <a:pos x="64" y="48"/>
                </a:cxn>
                <a:cxn ang="0">
                  <a:pos x="58" y="52"/>
                </a:cxn>
                <a:cxn ang="0">
                  <a:pos x="48" y="60"/>
                </a:cxn>
                <a:cxn ang="0">
                  <a:pos x="40" y="64"/>
                </a:cxn>
                <a:cxn ang="0">
                  <a:pos x="32" y="66"/>
                </a:cxn>
                <a:cxn ang="0">
                  <a:pos x="24" y="68"/>
                </a:cxn>
                <a:cxn ang="0">
                  <a:pos x="16" y="66"/>
                </a:cxn>
                <a:cxn ang="0">
                  <a:pos x="16" y="66"/>
                </a:cxn>
                <a:cxn ang="0">
                  <a:pos x="10" y="62"/>
                </a:cxn>
                <a:cxn ang="0">
                  <a:pos x="4" y="58"/>
                </a:cxn>
                <a:cxn ang="0">
                  <a:pos x="2" y="54"/>
                </a:cxn>
                <a:cxn ang="0">
                  <a:pos x="0" y="48"/>
                </a:cxn>
                <a:cxn ang="0">
                  <a:pos x="0" y="42"/>
                </a:cxn>
                <a:cxn ang="0">
                  <a:pos x="2" y="36"/>
                </a:cxn>
                <a:cxn ang="0">
                  <a:pos x="6" y="32"/>
                </a:cxn>
                <a:cxn ang="0">
                  <a:pos x="12" y="30"/>
                </a:cxn>
                <a:cxn ang="0">
                  <a:pos x="12" y="30"/>
                </a:cxn>
                <a:cxn ang="0">
                  <a:pos x="12" y="26"/>
                </a:cxn>
                <a:cxn ang="0">
                  <a:pos x="10" y="20"/>
                </a:cxn>
                <a:cxn ang="0">
                  <a:pos x="10" y="16"/>
                </a:cxn>
                <a:cxn ang="0">
                  <a:pos x="12" y="10"/>
                </a:cxn>
                <a:cxn ang="0">
                  <a:pos x="14" y="6"/>
                </a:cxn>
                <a:cxn ang="0">
                  <a:pos x="20" y="4"/>
                </a:cxn>
                <a:cxn ang="0">
                  <a:pos x="20" y="4"/>
                </a:cxn>
                <a:cxn ang="0">
                  <a:pos x="28" y="0"/>
                </a:cxn>
                <a:cxn ang="0">
                  <a:pos x="34" y="2"/>
                </a:cxn>
                <a:cxn ang="0">
                  <a:pos x="40" y="6"/>
                </a:cxn>
                <a:cxn ang="0">
                  <a:pos x="46" y="12"/>
                </a:cxn>
                <a:cxn ang="0">
                  <a:pos x="54" y="28"/>
                </a:cxn>
                <a:cxn ang="0">
                  <a:pos x="60" y="34"/>
                </a:cxn>
                <a:cxn ang="0">
                  <a:pos x="68" y="40"/>
                </a:cxn>
                <a:cxn ang="0">
                  <a:pos x="68" y="40"/>
                </a:cxn>
                <a:cxn ang="0">
                  <a:pos x="54" y="40"/>
                </a:cxn>
                <a:cxn ang="0">
                  <a:pos x="44" y="40"/>
                </a:cxn>
                <a:cxn ang="0">
                  <a:pos x="36" y="38"/>
                </a:cxn>
                <a:cxn ang="0">
                  <a:pos x="36" y="38"/>
                </a:cxn>
                <a:cxn ang="0">
                  <a:pos x="42" y="42"/>
                </a:cxn>
                <a:cxn ang="0">
                  <a:pos x="50" y="46"/>
                </a:cxn>
                <a:cxn ang="0">
                  <a:pos x="64" y="48"/>
                </a:cxn>
                <a:cxn ang="0">
                  <a:pos x="64" y="48"/>
                </a:cxn>
              </a:cxnLst>
              <a:rect l="0" t="0" r="r" b="b"/>
              <a:pathLst>
                <a:path w="68" h="68">
                  <a:moveTo>
                    <a:pt x="64" y="48"/>
                  </a:moveTo>
                  <a:lnTo>
                    <a:pt x="64" y="48"/>
                  </a:lnTo>
                  <a:lnTo>
                    <a:pt x="58" y="52"/>
                  </a:lnTo>
                  <a:lnTo>
                    <a:pt x="48" y="60"/>
                  </a:lnTo>
                  <a:lnTo>
                    <a:pt x="40" y="64"/>
                  </a:lnTo>
                  <a:lnTo>
                    <a:pt x="32" y="66"/>
                  </a:lnTo>
                  <a:lnTo>
                    <a:pt x="24" y="68"/>
                  </a:lnTo>
                  <a:lnTo>
                    <a:pt x="16" y="66"/>
                  </a:lnTo>
                  <a:lnTo>
                    <a:pt x="16" y="66"/>
                  </a:lnTo>
                  <a:lnTo>
                    <a:pt x="10" y="62"/>
                  </a:lnTo>
                  <a:lnTo>
                    <a:pt x="4" y="58"/>
                  </a:lnTo>
                  <a:lnTo>
                    <a:pt x="2" y="54"/>
                  </a:lnTo>
                  <a:lnTo>
                    <a:pt x="0" y="48"/>
                  </a:lnTo>
                  <a:lnTo>
                    <a:pt x="0" y="42"/>
                  </a:lnTo>
                  <a:lnTo>
                    <a:pt x="2" y="36"/>
                  </a:lnTo>
                  <a:lnTo>
                    <a:pt x="6" y="32"/>
                  </a:lnTo>
                  <a:lnTo>
                    <a:pt x="12" y="30"/>
                  </a:lnTo>
                  <a:lnTo>
                    <a:pt x="12" y="30"/>
                  </a:lnTo>
                  <a:lnTo>
                    <a:pt x="12" y="26"/>
                  </a:lnTo>
                  <a:lnTo>
                    <a:pt x="10" y="20"/>
                  </a:lnTo>
                  <a:lnTo>
                    <a:pt x="10" y="16"/>
                  </a:lnTo>
                  <a:lnTo>
                    <a:pt x="12" y="10"/>
                  </a:lnTo>
                  <a:lnTo>
                    <a:pt x="14" y="6"/>
                  </a:lnTo>
                  <a:lnTo>
                    <a:pt x="20" y="4"/>
                  </a:lnTo>
                  <a:lnTo>
                    <a:pt x="20" y="4"/>
                  </a:lnTo>
                  <a:lnTo>
                    <a:pt x="28" y="0"/>
                  </a:lnTo>
                  <a:lnTo>
                    <a:pt x="34" y="2"/>
                  </a:lnTo>
                  <a:lnTo>
                    <a:pt x="40" y="6"/>
                  </a:lnTo>
                  <a:lnTo>
                    <a:pt x="46" y="12"/>
                  </a:lnTo>
                  <a:lnTo>
                    <a:pt x="54" y="28"/>
                  </a:lnTo>
                  <a:lnTo>
                    <a:pt x="60" y="34"/>
                  </a:lnTo>
                  <a:lnTo>
                    <a:pt x="68" y="40"/>
                  </a:lnTo>
                  <a:lnTo>
                    <a:pt x="68" y="40"/>
                  </a:lnTo>
                  <a:lnTo>
                    <a:pt x="54" y="40"/>
                  </a:lnTo>
                  <a:lnTo>
                    <a:pt x="44" y="40"/>
                  </a:lnTo>
                  <a:lnTo>
                    <a:pt x="36" y="38"/>
                  </a:lnTo>
                  <a:lnTo>
                    <a:pt x="36" y="38"/>
                  </a:lnTo>
                  <a:lnTo>
                    <a:pt x="42" y="42"/>
                  </a:lnTo>
                  <a:lnTo>
                    <a:pt x="50" y="46"/>
                  </a:lnTo>
                  <a:lnTo>
                    <a:pt x="64" y="48"/>
                  </a:lnTo>
                  <a:lnTo>
                    <a:pt x="64" y="4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4" name="Freeform 132"/>
            <p:cNvSpPr>
              <a:spLocks/>
            </p:cNvSpPr>
            <p:nvPr/>
          </p:nvSpPr>
          <p:spPr bwMode="auto">
            <a:xfrm>
              <a:off x="625642" y="1094874"/>
              <a:ext cx="513347" cy="529389"/>
            </a:xfrm>
            <a:custGeom>
              <a:avLst/>
              <a:gdLst/>
              <a:ahLst/>
              <a:cxnLst>
                <a:cxn ang="0">
                  <a:pos x="38" y="66"/>
                </a:cxn>
                <a:cxn ang="0">
                  <a:pos x="38" y="66"/>
                </a:cxn>
                <a:cxn ang="0">
                  <a:pos x="44" y="52"/>
                </a:cxn>
                <a:cxn ang="0">
                  <a:pos x="50" y="40"/>
                </a:cxn>
                <a:cxn ang="0">
                  <a:pos x="60" y="28"/>
                </a:cxn>
                <a:cxn ang="0">
                  <a:pos x="60" y="28"/>
                </a:cxn>
                <a:cxn ang="0">
                  <a:pos x="64" y="22"/>
                </a:cxn>
                <a:cxn ang="0">
                  <a:pos x="64" y="14"/>
                </a:cxn>
                <a:cxn ang="0">
                  <a:pos x="60" y="6"/>
                </a:cxn>
                <a:cxn ang="0">
                  <a:pos x="54" y="2"/>
                </a:cxn>
                <a:cxn ang="0">
                  <a:pos x="54" y="2"/>
                </a:cxn>
                <a:cxn ang="0">
                  <a:pos x="50" y="0"/>
                </a:cxn>
                <a:cxn ang="0">
                  <a:pos x="46" y="0"/>
                </a:cxn>
                <a:cxn ang="0">
                  <a:pos x="40" y="2"/>
                </a:cxn>
                <a:cxn ang="0">
                  <a:pos x="34" y="8"/>
                </a:cxn>
                <a:cxn ang="0">
                  <a:pos x="34" y="8"/>
                </a:cxn>
                <a:cxn ang="0">
                  <a:pos x="24" y="4"/>
                </a:cxn>
                <a:cxn ang="0">
                  <a:pos x="16" y="2"/>
                </a:cxn>
                <a:cxn ang="0">
                  <a:pos x="12" y="4"/>
                </a:cxn>
                <a:cxn ang="0">
                  <a:pos x="8" y="6"/>
                </a:cxn>
                <a:cxn ang="0">
                  <a:pos x="8" y="6"/>
                </a:cxn>
                <a:cxn ang="0">
                  <a:pos x="2" y="16"/>
                </a:cxn>
                <a:cxn ang="0">
                  <a:pos x="0" y="22"/>
                </a:cxn>
                <a:cxn ang="0">
                  <a:pos x="2" y="28"/>
                </a:cxn>
                <a:cxn ang="0">
                  <a:pos x="4" y="36"/>
                </a:cxn>
                <a:cxn ang="0">
                  <a:pos x="8" y="44"/>
                </a:cxn>
                <a:cxn ang="0">
                  <a:pos x="16" y="52"/>
                </a:cxn>
                <a:cxn ang="0">
                  <a:pos x="26" y="60"/>
                </a:cxn>
                <a:cxn ang="0">
                  <a:pos x="26" y="60"/>
                </a:cxn>
                <a:cxn ang="0">
                  <a:pos x="26" y="54"/>
                </a:cxn>
                <a:cxn ang="0">
                  <a:pos x="26" y="44"/>
                </a:cxn>
                <a:cxn ang="0">
                  <a:pos x="28" y="36"/>
                </a:cxn>
                <a:cxn ang="0">
                  <a:pos x="28" y="36"/>
                </a:cxn>
                <a:cxn ang="0">
                  <a:pos x="30" y="46"/>
                </a:cxn>
                <a:cxn ang="0">
                  <a:pos x="32" y="56"/>
                </a:cxn>
                <a:cxn ang="0">
                  <a:pos x="38" y="66"/>
                </a:cxn>
                <a:cxn ang="0">
                  <a:pos x="38" y="66"/>
                </a:cxn>
              </a:cxnLst>
              <a:rect l="0" t="0" r="r" b="b"/>
              <a:pathLst>
                <a:path w="64" h="66">
                  <a:moveTo>
                    <a:pt x="38" y="66"/>
                  </a:moveTo>
                  <a:lnTo>
                    <a:pt x="38" y="66"/>
                  </a:lnTo>
                  <a:lnTo>
                    <a:pt x="44" y="52"/>
                  </a:lnTo>
                  <a:lnTo>
                    <a:pt x="50" y="40"/>
                  </a:lnTo>
                  <a:lnTo>
                    <a:pt x="60" y="28"/>
                  </a:lnTo>
                  <a:lnTo>
                    <a:pt x="60" y="28"/>
                  </a:lnTo>
                  <a:lnTo>
                    <a:pt x="64" y="22"/>
                  </a:lnTo>
                  <a:lnTo>
                    <a:pt x="64" y="14"/>
                  </a:lnTo>
                  <a:lnTo>
                    <a:pt x="60" y="6"/>
                  </a:lnTo>
                  <a:lnTo>
                    <a:pt x="54" y="2"/>
                  </a:lnTo>
                  <a:lnTo>
                    <a:pt x="54" y="2"/>
                  </a:lnTo>
                  <a:lnTo>
                    <a:pt x="50" y="0"/>
                  </a:lnTo>
                  <a:lnTo>
                    <a:pt x="46" y="0"/>
                  </a:lnTo>
                  <a:lnTo>
                    <a:pt x="40" y="2"/>
                  </a:lnTo>
                  <a:lnTo>
                    <a:pt x="34" y="8"/>
                  </a:lnTo>
                  <a:lnTo>
                    <a:pt x="34" y="8"/>
                  </a:lnTo>
                  <a:lnTo>
                    <a:pt x="24" y="4"/>
                  </a:lnTo>
                  <a:lnTo>
                    <a:pt x="16" y="2"/>
                  </a:lnTo>
                  <a:lnTo>
                    <a:pt x="12" y="4"/>
                  </a:lnTo>
                  <a:lnTo>
                    <a:pt x="8" y="6"/>
                  </a:lnTo>
                  <a:lnTo>
                    <a:pt x="8" y="6"/>
                  </a:lnTo>
                  <a:lnTo>
                    <a:pt x="2" y="16"/>
                  </a:lnTo>
                  <a:lnTo>
                    <a:pt x="0" y="22"/>
                  </a:lnTo>
                  <a:lnTo>
                    <a:pt x="2" y="28"/>
                  </a:lnTo>
                  <a:lnTo>
                    <a:pt x="4" y="36"/>
                  </a:lnTo>
                  <a:lnTo>
                    <a:pt x="8" y="44"/>
                  </a:lnTo>
                  <a:lnTo>
                    <a:pt x="16" y="52"/>
                  </a:lnTo>
                  <a:lnTo>
                    <a:pt x="26" y="60"/>
                  </a:lnTo>
                  <a:lnTo>
                    <a:pt x="26" y="60"/>
                  </a:lnTo>
                  <a:lnTo>
                    <a:pt x="26" y="54"/>
                  </a:lnTo>
                  <a:lnTo>
                    <a:pt x="26" y="44"/>
                  </a:lnTo>
                  <a:lnTo>
                    <a:pt x="28" y="36"/>
                  </a:lnTo>
                  <a:lnTo>
                    <a:pt x="28" y="36"/>
                  </a:lnTo>
                  <a:lnTo>
                    <a:pt x="30" y="46"/>
                  </a:lnTo>
                  <a:lnTo>
                    <a:pt x="32" y="56"/>
                  </a:lnTo>
                  <a:lnTo>
                    <a:pt x="38" y="66"/>
                  </a:lnTo>
                  <a:lnTo>
                    <a:pt x="3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5" name="Freeform 133"/>
            <p:cNvSpPr>
              <a:spLocks/>
            </p:cNvSpPr>
            <p:nvPr/>
          </p:nvSpPr>
          <p:spPr bwMode="auto">
            <a:xfrm>
              <a:off x="770021" y="1656347"/>
              <a:ext cx="112295" cy="128337"/>
            </a:xfrm>
            <a:custGeom>
              <a:avLst/>
              <a:gdLst/>
              <a:ahLst/>
              <a:cxnLst>
                <a:cxn ang="0">
                  <a:pos x="14" y="12"/>
                </a:cxn>
                <a:cxn ang="0">
                  <a:pos x="14" y="12"/>
                </a:cxn>
                <a:cxn ang="0">
                  <a:pos x="10" y="16"/>
                </a:cxn>
                <a:cxn ang="0">
                  <a:pos x="6" y="16"/>
                </a:cxn>
                <a:cxn ang="0">
                  <a:pos x="4" y="16"/>
                </a:cxn>
                <a:cxn ang="0">
                  <a:pos x="4" y="16"/>
                </a:cxn>
                <a:cxn ang="0">
                  <a:pos x="2" y="14"/>
                </a:cxn>
                <a:cxn ang="0">
                  <a:pos x="0" y="12"/>
                </a:cxn>
                <a:cxn ang="0">
                  <a:pos x="2" y="6"/>
                </a:cxn>
                <a:cxn ang="0">
                  <a:pos x="2" y="6"/>
                </a:cxn>
                <a:cxn ang="0">
                  <a:pos x="6" y="2"/>
                </a:cxn>
                <a:cxn ang="0">
                  <a:pos x="8" y="0"/>
                </a:cxn>
                <a:cxn ang="0">
                  <a:pos x="12" y="2"/>
                </a:cxn>
                <a:cxn ang="0">
                  <a:pos x="12" y="2"/>
                </a:cxn>
                <a:cxn ang="0">
                  <a:pos x="14" y="4"/>
                </a:cxn>
                <a:cxn ang="0">
                  <a:pos x="14" y="6"/>
                </a:cxn>
                <a:cxn ang="0">
                  <a:pos x="14" y="12"/>
                </a:cxn>
                <a:cxn ang="0">
                  <a:pos x="14" y="12"/>
                </a:cxn>
              </a:cxnLst>
              <a:rect l="0" t="0" r="r" b="b"/>
              <a:pathLst>
                <a:path w="14" h="16">
                  <a:moveTo>
                    <a:pt x="14" y="12"/>
                  </a:moveTo>
                  <a:lnTo>
                    <a:pt x="14" y="12"/>
                  </a:lnTo>
                  <a:lnTo>
                    <a:pt x="10" y="16"/>
                  </a:lnTo>
                  <a:lnTo>
                    <a:pt x="6" y="16"/>
                  </a:lnTo>
                  <a:lnTo>
                    <a:pt x="4" y="16"/>
                  </a:lnTo>
                  <a:lnTo>
                    <a:pt x="4" y="16"/>
                  </a:lnTo>
                  <a:lnTo>
                    <a:pt x="2" y="14"/>
                  </a:lnTo>
                  <a:lnTo>
                    <a:pt x="0" y="12"/>
                  </a:lnTo>
                  <a:lnTo>
                    <a:pt x="2" y="6"/>
                  </a:lnTo>
                  <a:lnTo>
                    <a:pt x="2" y="6"/>
                  </a:lnTo>
                  <a:lnTo>
                    <a:pt x="6" y="2"/>
                  </a:lnTo>
                  <a:lnTo>
                    <a:pt x="8" y="0"/>
                  </a:lnTo>
                  <a:lnTo>
                    <a:pt x="12" y="2"/>
                  </a:lnTo>
                  <a:lnTo>
                    <a:pt x="12" y="2"/>
                  </a:lnTo>
                  <a:lnTo>
                    <a:pt x="14" y="4"/>
                  </a:lnTo>
                  <a:lnTo>
                    <a:pt x="14" y="6"/>
                  </a:lnTo>
                  <a:lnTo>
                    <a:pt x="14" y="12"/>
                  </a:lnTo>
                  <a:lnTo>
                    <a:pt x="14"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6" name="Freeform 134"/>
            <p:cNvSpPr>
              <a:spLocks/>
            </p:cNvSpPr>
            <p:nvPr/>
          </p:nvSpPr>
          <p:spPr bwMode="auto">
            <a:xfrm>
              <a:off x="6785811" y="-621632"/>
              <a:ext cx="288758" cy="304800"/>
            </a:xfrm>
            <a:custGeom>
              <a:avLst/>
              <a:gdLst/>
              <a:ahLst/>
              <a:cxnLst>
                <a:cxn ang="0">
                  <a:pos x="0" y="28"/>
                </a:cxn>
                <a:cxn ang="0">
                  <a:pos x="0" y="28"/>
                </a:cxn>
                <a:cxn ang="0">
                  <a:pos x="4" y="30"/>
                </a:cxn>
                <a:cxn ang="0">
                  <a:pos x="16" y="36"/>
                </a:cxn>
                <a:cxn ang="0">
                  <a:pos x="16" y="36"/>
                </a:cxn>
                <a:cxn ang="0">
                  <a:pos x="24" y="38"/>
                </a:cxn>
                <a:cxn ang="0">
                  <a:pos x="30" y="36"/>
                </a:cxn>
                <a:cxn ang="0">
                  <a:pos x="34" y="32"/>
                </a:cxn>
                <a:cxn ang="0">
                  <a:pos x="36" y="26"/>
                </a:cxn>
                <a:cxn ang="0">
                  <a:pos x="36" y="26"/>
                </a:cxn>
                <a:cxn ang="0">
                  <a:pos x="34" y="24"/>
                </a:cxn>
                <a:cxn ang="0">
                  <a:pos x="32" y="20"/>
                </a:cxn>
                <a:cxn ang="0">
                  <a:pos x="30" y="18"/>
                </a:cxn>
                <a:cxn ang="0">
                  <a:pos x="30" y="18"/>
                </a:cxn>
                <a:cxn ang="0">
                  <a:pos x="32" y="14"/>
                </a:cxn>
                <a:cxn ang="0">
                  <a:pos x="32" y="8"/>
                </a:cxn>
                <a:cxn ang="0">
                  <a:pos x="32" y="6"/>
                </a:cxn>
                <a:cxn ang="0">
                  <a:pos x="28" y="4"/>
                </a:cxn>
                <a:cxn ang="0">
                  <a:pos x="28" y="4"/>
                </a:cxn>
                <a:cxn ang="0">
                  <a:pos x="22" y="0"/>
                </a:cxn>
                <a:cxn ang="0">
                  <a:pos x="18" y="0"/>
                </a:cxn>
                <a:cxn ang="0">
                  <a:pos x="14" y="2"/>
                </a:cxn>
                <a:cxn ang="0">
                  <a:pos x="12" y="4"/>
                </a:cxn>
                <a:cxn ang="0">
                  <a:pos x="8" y="8"/>
                </a:cxn>
                <a:cxn ang="0">
                  <a:pos x="0" y="24"/>
                </a:cxn>
                <a:cxn ang="0">
                  <a:pos x="0" y="24"/>
                </a:cxn>
                <a:cxn ang="0">
                  <a:pos x="4" y="22"/>
                </a:cxn>
                <a:cxn ang="0">
                  <a:pos x="10" y="20"/>
                </a:cxn>
                <a:cxn ang="0">
                  <a:pos x="16" y="20"/>
                </a:cxn>
                <a:cxn ang="0">
                  <a:pos x="16" y="20"/>
                </a:cxn>
                <a:cxn ang="0">
                  <a:pos x="10" y="22"/>
                </a:cxn>
                <a:cxn ang="0">
                  <a:pos x="4" y="24"/>
                </a:cxn>
                <a:cxn ang="0">
                  <a:pos x="0" y="28"/>
                </a:cxn>
                <a:cxn ang="0">
                  <a:pos x="0" y="28"/>
                </a:cxn>
              </a:cxnLst>
              <a:rect l="0" t="0" r="r" b="b"/>
              <a:pathLst>
                <a:path w="36" h="38">
                  <a:moveTo>
                    <a:pt x="0" y="28"/>
                  </a:moveTo>
                  <a:lnTo>
                    <a:pt x="0" y="28"/>
                  </a:lnTo>
                  <a:lnTo>
                    <a:pt x="4" y="30"/>
                  </a:lnTo>
                  <a:lnTo>
                    <a:pt x="16" y="36"/>
                  </a:lnTo>
                  <a:lnTo>
                    <a:pt x="16" y="36"/>
                  </a:lnTo>
                  <a:lnTo>
                    <a:pt x="24" y="38"/>
                  </a:lnTo>
                  <a:lnTo>
                    <a:pt x="30" y="36"/>
                  </a:lnTo>
                  <a:lnTo>
                    <a:pt x="34" y="32"/>
                  </a:lnTo>
                  <a:lnTo>
                    <a:pt x="36" y="26"/>
                  </a:lnTo>
                  <a:lnTo>
                    <a:pt x="36" y="26"/>
                  </a:lnTo>
                  <a:lnTo>
                    <a:pt x="34" y="24"/>
                  </a:lnTo>
                  <a:lnTo>
                    <a:pt x="32" y="20"/>
                  </a:lnTo>
                  <a:lnTo>
                    <a:pt x="30" y="18"/>
                  </a:lnTo>
                  <a:lnTo>
                    <a:pt x="30" y="18"/>
                  </a:lnTo>
                  <a:lnTo>
                    <a:pt x="32" y="14"/>
                  </a:lnTo>
                  <a:lnTo>
                    <a:pt x="32" y="8"/>
                  </a:lnTo>
                  <a:lnTo>
                    <a:pt x="32" y="6"/>
                  </a:lnTo>
                  <a:lnTo>
                    <a:pt x="28" y="4"/>
                  </a:lnTo>
                  <a:lnTo>
                    <a:pt x="28" y="4"/>
                  </a:lnTo>
                  <a:lnTo>
                    <a:pt x="22" y="0"/>
                  </a:lnTo>
                  <a:lnTo>
                    <a:pt x="18" y="0"/>
                  </a:lnTo>
                  <a:lnTo>
                    <a:pt x="14" y="2"/>
                  </a:lnTo>
                  <a:lnTo>
                    <a:pt x="12" y="4"/>
                  </a:lnTo>
                  <a:lnTo>
                    <a:pt x="8" y="8"/>
                  </a:lnTo>
                  <a:lnTo>
                    <a:pt x="0" y="24"/>
                  </a:lnTo>
                  <a:lnTo>
                    <a:pt x="0" y="24"/>
                  </a:lnTo>
                  <a:lnTo>
                    <a:pt x="4" y="22"/>
                  </a:lnTo>
                  <a:lnTo>
                    <a:pt x="10" y="20"/>
                  </a:lnTo>
                  <a:lnTo>
                    <a:pt x="16" y="20"/>
                  </a:lnTo>
                  <a:lnTo>
                    <a:pt x="16" y="20"/>
                  </a:lnTo>
                  <a:lnTo>
                    <a:pt x="10" y="22"/>
                  </a:lnTo>
                  <a:lnTo>
                    <a:pt x="4" y="24"/>
                  </a:lnTo>
                  <a:lnTo>
                    <a:pt x="0" y="28"/>
                  </a:lnTo>
                  <a:lnTo>
                    <a:pt x="0" y="2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7" name="Freeform 135"/>
            <p:cNvSpPr>
              <a:spLocks/>
            </p:cNvSpPr>
            <p:nvPr/>
          </p:nvSpPr>
          <p:spPr bwMode="auto">
            <a:xfrm>
              <a:off x="6737684" y="-348916"/>
              <a:ext cx="256674" cy="304800"/>
            </a:xfrm>
            <a:custGeom>
              <a:avLst/>
              <a:gdLst/>
              <a:ahLst/>
              <a:cxnLst>
                <a:cxn ang="0">
                  <a:pos x="32" y="16"/>
                </a:cxn>
                <a:cxn ang="0">
                  <a:pos x="32" y="16"/>
                </a:cxn>
                <a:cxn ang="0">
                  <a:pos x="30" y="22"/>
                </a:cxn>
                <a:cxn ang="0">
                  <a:pos x="26" y="26"/>
                </a:cxn>
                <a:cxn ang="0">
                  <a:pos x="22" y="28"/>
                </a:cxn>
                <a:cxn ang="0">
                  <a:pos x="18" y="26"/>
                </a:cxn>
                <a:cxn ang="0">
                  <a:pos x="18" y="26"/>
                </a:cxn>
                <a:cxn ang="0">
                  <a:pos x="18" y="32"/>
                </a:cxn>
                <a:cxn ang="0">
                  <a:pos x="16" y="36"/>
                </a:cxn>
                <a:cxn ang="0">
                  <a:pos x="14" y="38"/>
                </a:cxn>
                <a:cxn ang="0">
                  <a:pos x="10" y="38"/>
                </a:cxn>
                <a:cxn ang="0">
                  <a:pos x="10" y="38"/>
                </a:cxn>
                <a:cxn ang="0">
                  <a:pos x="4" y="36"/>
                </a:cxn>
                <a:cxn ang="0">
                  <a:pos x="2" y="34"/>
                </a:cxn>
                <a:cxn ang="0">
                  <a:pos x="0" y="28"/>
                </a:cxn>
                <a:cxn ang="0">
                  <a:pos x="0" y="24"/>
                </a:cxn>
                <a:cxn ang="0">
                  <a:pos x="2" y="12"/>
                </a:cxn>
                <a:cxn ang="0">
                  <a:pos x="2" y="6"/>
                </a:cxn>
                <a:cxn ang="0">
                  <a:pos x="0" y="2"/>
                </a:cxn>
                <a:cxn ang="0">
                  <a:pos x="0" y="2"/>
                </a:cxn>
                <a:cxn ang="0">
                  <a:pos x="6" y="6"/>
                </a:cxn>
                <a:cxn ang="0">
                  <a:pos x="10" y="10"/>
                </a:cxn>
                <a:cxn ang="0">
                  <a:pos x="14" y="16"/>
                </a:cxn>
                <a:cxn ang="0">
                  <a:pos x="14" y="16"/>
                </a:cxn>
                <a:cxn ang="0">
                  <a:pos x="12" y="10"/>
                </a:cxn>
                <a:cxn ang="0">
                  <a:pos x="10" y="4"/>
                </a:cxn>
                <a:cxn ang="0">
                  <a:pos x="2" y="0"/>
                </a:cxn>
                <a:cxn ang="0">
                  <a:pos x="2" y="0"/>
                </a:cxn>
                <a:cxn ang="0">
                  <a:pos x="6" y="0"/>
                </a:cxn>
                <a:cxn ang="0">
                  <a:pos x="16" y="2"/>
                </a:cxn>
                <a:cxn ang="0">
                  <a:pos x="26" y="6"/>
                </a:cxn>
                <a:cxn ang="0">
                  <a:pos x="30" y="10"/>
                </a:cxn>
                <a:cxn ang="0">
                  <a:pos x="32" y="16"/>
                </a:cxn>
                <a:cxn ang="0">
                  <a:pos x="32" y="16"/>
                </a:cxn>
              </a:cxnLst>
              <a:rect l="0" t="0" r="r" b="b"/>
              <a:pathLst>
                <a:path w="32" h="38">
                  <a:moveTo>
                    <a:pt x="32" y="16"/>
                  </a:moveTo>
                  <a:lnTo>
                    <a:pt x="32" y="16"/>
                  </a:lnTo>
                  <a:lnTo>
                    <a:pt x="30" y="22"/>
                  </a:lnTo>
                  <a:lnTo>
                    <a:pt x="26" y="26"/>
                  </a:lnTo>
                  <a:lnTo>
                    <a:pt x="22" y="28"/>
                  </a:lnTo>
                  <a:lnTo>
                    <a:pt x="18" y="26"/>
                  </a:lnTo>
                  <a:lnTo>
                    <a:pt x="18" y="26"/>
                  </a:lnTo>
                  <a:lnTo>
                    <a:pt x="18" y="32"/>
                  </a:lnTo>
                  <a:lnTo>
                    <a:pt x="16" y="36"/>
                  </a:lnTo>
                  <a:lnTo>
                    <a:pt x="14" y="38"/>
                  </a:lnTo>
                  <a:lnTo>
                    <a:pt x="10" y="38"/>
                  </a:lnTo>
                  <a:lnTo>
                    <a:pt x="10" y="38"/>
                  </a:lnTo>
                  <a:lnTo>
                    <a:pt x="4" y="36"/>
                  </a:lnTo>
                  <a:lnTo>
                    <a:pt x="2" y="34"/>
                  </a:lnTo>
                  <a:lnTo>
                    <a:pt x="0" y="28"/>
                  </a:lnTo>
                  <a:lnTo>
                    <a:pt x="0" y="24"/>
                  </a:lnTo>
                  <a:lnTo>
                    <a:pt x="2" y="12"/>
                  </a:lnTo>
                  <a:lnTo>
                    <a:pt x="2" y="6"/>
                  </a:lnTo>
                  <a:lnTo>
                    <a:pt x="0" y="2"/>
                  </a:lnTo>
                  <a:lnTo>
                    <a:pt x="0" y="2"/>
                  </a:lnTo>
                  <a:lnTo>
                    <a:pt x="6" y="6"/>
                  </a:lnTo>
                  <a:lnTo>
                    <a:pt x="10" y="10"/>
                  </a:lnTo>
                  <a:lnTo>
                    <a:pt x="14" y="16"/>
                  </a:lnTo>
                  <a:lnTo>
                    <a:pt x="14" y="16"/>
                  </a:lnTo>
                  <a:lnTo>
                    <a:pt x="12" y="10"/>
                  </a:lnTo>
                  <a:lnTo>
                    <a:pt x="10" y="4"/>
                  </a:lnTo>
                  <a:lnTo>
                    <a:pt x="2" y="0"/>
                  </a:lnTo>
                  <a:lnTo>
                    <a:pt x="2" y="0"/>
                  </a:lnTo>
                  <a:lnTo>
                    <a:pt x="6" y="0"/>
                  </a:lnTo>
                  <a:lnTo>
                    <a:pt x="16" y="2"/>
                  </a:lnTo>
                  <a:lnTo>
                    <a:pt x="26" y="6"/>
                  </a:lnTo>
                  <a:lnTo>
                    <a:pt x="30" y="10"/>
                  </a:lnTo>
                  <a:lnTo>
                    <a:pt x="32" y="16"/>
                  </a:lnTo>
                  <a:lnTo>
                    <a:pt x="32" y="1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8" name="Freeform 136"/>
            <p:cNvSpPr>
              <a:spLocks/>
            </p:cNvSpPr>
            <p:nvPr/>
          </p:nvSpPr>
          <p:spPr bwMode="auto">
            <a:xfrm>
              <a:off x="6448926" y="-348916"/>
              <a:ext cx="272716" cy="288758"/>
            </a:xfrm>
            <a:custGeom>
              <a:avLst/>
              <a:gdLst/>
              <a:ahLst/>
              <a:cxnLst>
                <a:cxn ang="0">
                  <a:pos x="32" y="4"/>
                </a:cxn>
                <a:cxn ang="0">
                  <a:pos x="32" y="4"/>
                </a:cxn>
                <a:cxn ang="0">
                  <a:pos x="34" y="8"/>
                </a:cxn>
                <a:cxn ang="0">
                  <a:pos x="34" y="16"/>
                </a:cxn>
                <a:cxn ang="0">
                  <a:pos x="32" y="24"/>
                </a:cxn>
                <a:cxn ang="0">
                  <a:pos x="32" y="24"/>
                </a:cxn>
                <a:cxn ang="0">
                  <a:pos x="30" y="30"/>
                </a:cxn>
                <a:cxn ang="0">
                  <a:pos x="26" y="34"/>
                </a:cxn>
                <a:cxn ang="0">
                  <a:pos x="22" y="36"/>
                </a:cxn>
                <a:cxn ang="0">
                  <a:pos x="16" y="36"/>
                </a:cxn>
                <a:cxn ang="0">
                  <a:pos x="16" y="36"/>
                </a:cxn>
                <a:cxn ang="0">
                  <a:pos x="12" y="32"/>
                </a:cxn>
                <a:cxn ang="0">
                  <a:pos x="10" y="30"/>
                </a:cxn>
                <a:cxn ang="0">
                  <a:pos x="10" y="26"/>
                </a:cxn>
                <a:cxn ang="0">
                  <a:pos x="10" y="26"/>
                </a:cxn>
                <a:cxn ang="0">
                  <a:pos x="6" y="26"/>
                </a:cxn>
                <a:cxn ang="0">
                  <a:pos x="2" y="22"/>
                </a:cxn>
                <a:cxn ang="0">
                  <a:pos x="0" y="18"/>
                </a:cxn>
                <a:cxn ang="0">
                  <a:pos x="0" y="18"/>
                </a:cxn>
                <a:cxn ang="0">
                  <a:pos x="0" y="12"/>
                </a:cxn>
                <a:cxn ang="0">
                  <a:pos x="2" y="8"/>
                </a:cxn>
                <a:cxn ang="0">
                  <a:pos x="6" y="6"/>
                </a:cxn>
                <a:cxn ang="0">
                  <a:pos x="12" y="4"/>
                </a:cxn>
                <a:cxn ang="0">
                  <a:pos x="22" y="4"/>
                </a:cxn>
                <a:cxn ang="0">
                  <a:pos x="26" y="2"/>
                </a:cxn>
                <a:cxn ang="0">
                  <a:pos x="28" y="0"/>
                </a:cxn>
                <a:cxn ang="0">
                  <a:pos x="28" y="0"/>
                </a:cxn>
                <a:cxn ang="0">
                  <a:pos x="28" y="6"/>
                </a:cxn>
                <a:cxn ang="0">
                  <a:pos x="24" y="10"/>
                </a:cxn>
                <a:cxn ang="0">
                  <a:pos x="22" y="16"/>
                </a:cxn>
                <a:cxn ang="0">
                  <a:pos x="22" y="16"/>
                </a:cxn>
                <a:cxn ang="0">
                  <a:pos x="24" y="14"/>
                </a:cxn>
                <a:cxn ang="0">
                  <a:pos x="28" y="10"/>
                </a:cxn>
                <a:cxn ang="0">
                  <a:pos x="32" y="4"/>
                </a:cxn>
                <a:cxn ang="0">
                  <a:pos x="32" y="4"/>
                </a:cxn>
              </a:cxnLst>
              <a:rect l="0" t="0" r="r" b="b"/>
              <a:pathLst>
                <a:path w="34" h="36">
                  <a:moveTo>
                    <a:pt x="32" y="4"/>
                  </a:moveTo>
                  <a:lnTo>
                    <a:pt x="32" y="4"/>
                  </a:lnTo>
                  <a:lnTo>
                    <a:pt x="34" y="8"/>
                  </a:lnTo>
                  <a:lnTo>
                    <a:pt x="34" y="16"/>
                  </a:lnTo>
                  <a:lnTo>
                    <a:pt x="32" y="24"/>
                  </a:lnTo>
                  <a:lnTo>
                    <a:pt x="32" y="24"/>
                  </a:lnTo>
                  <a:lnTo>
                    <a:pt x="30" y="30"/>
                  </a:lnTo>
                  <a:lnTo>
                    <a:pt x="26" y="34"/>
                  </a:lnTo>
                  <a:lnTo>
                    <a:pt x="22" y="36"/>
                  </a:lnTo>
                  <a:lnTo>
                    <a:pt x="16" y="36"/>
                  </a:lnTo>
                  <a:lnTo>
                    <a:pt x="16" y="36"/>
                  </a:lnTo>
                  <a:lnTo>
                    <a:pt x="12" y="32"/>
                  </a:lnTo>
                  <a:lnTo>
                    <a:pt x="10" y="30"/>
                  </a:lnTo>
                  <a:lnTo>
                    <a:pt x="10" y="26"/>
                  </a:lnTo>
                  <a:lnTo>
                    <a:pt x="10" y="26"/>
                  </a:lnTo>
                  <a:lnTo>
                    <a:pt x="6" y="26"/>
                  </a:lnTo>
                  <a:lnTo>
                    <a:pt x="2" y="22"/>
                  </a:lnTo>
                  <a:lnTo>
                    <a:pt x="0" y="18"/>
                  </a:lnTo>
                  <a:lnTo>
                    <a:pt x="0" y="18"/>
                  </a:lnTo>
                  <a:lnTo>
                    <a:pt x="0" y="12"/>
                  </a:lnTo>
                  <a:lnTo>
                    <a:pt x="2" y="8"/>
                  </a:lnTo>
                  <a:lnTo>
                    <a:pt x="6" y="6"/>
                  </a:lnTo>
                  <a:lnTo>
                    <a:pt x="12" y="4"/>
                  </a:lnTo>
                  <a:lnTo>
                    <a:pt x="22" y="4"/>
                  </a:lnTo>
                  <a:lnTo>
                    <a:pt x="26" y="2"/>
                  </a:lnTo>
                  <a:lnTo>
                    <a:pt x="28" y="0"/>
                  </a:lnTo>
                  <a:lnTo>
                    <a:pt x="28" y="0"/>
                  </a:lnTo>
                  <a:lnTo>
                    <a:pt x="28" y="6"/>
                  </a:lnTo>
                  <a:lnTo>
                    <a:pt x="24" y="10"/>
                  </a:lnTo>
                  <a:lnTo>
                    <a:pt x="22" y="16"/>
                  </a:lnTo>
                  <a:lnTo>
                    <a:pt x="22" y="16"/>
                  </a:lnTo>
                  <a:lnTo>
                    <a:pt x="24" y="14"/>
                  </a:lnTo>
                  <a:lnTo>
                    <a:pt x="28" y="10"/>
                  </a:lnTo>
                  <a:lnTo>
                    <a:pt x="32" y="4"/>
                  </a:lnTo>
                  <a:lnTo>
                    <a:pt x="32" y="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9" name="Freeform 137"/>
            <p:cNvSpPr>
              <a:spLocks/>
            </p:cNvSpPr>
            <p:nvPr/>
          </p:nvSpPr>
          <p:spPr bwMode="auto">
            <a:xfrm>
              <a:off x="6352674" y="-621632"/>
              <a:ext cx="304800" cy="304800"/>
            </a:xfrm>
            <a:custGeom>
              <a:avLst/>
              <a:gdLst/>
              <a:ahLst/>
              <a:cxnLst>
                <a:cxn ang="0">
                  <a:pos x="36" y="26"/>
                </a:cxn>
                <a:cxn ang="0">
                  <a:pos x="36" y="26"/>
                </a:cxn>
                <a:cxn ang="0">
                  <a:pos x="28" y="34"/>
                </a:cxn>
                <a:cxn ang="0">
                  <a:pos x="18" y="38"/>
                </a:cxn>
                <a:cxn ang="0">
                  <a:pos x="14" y="38"/>
                </a:cxn>
                <a:cxn ang="0">
                  <a:pos x="8" y="38"/>
                </a:cxn>
                <a:cxn ang="0">
                  <a:pos x="8" y="38"/>
                </a:cxn>
                <a:cxn ang="0">
                  <a:pos x="4" y="36"/>
                </a:cxn>
                <a:cxn ang="0">
                  <a:pos x="2" y="32"/>
                </a:cxn>
                <a:cxn ang="0">
                  <a:pos x="0" y="26"/>
                </a:cxn>
                <a:cxn ang="0">
                  <a:pos x="2" y="20"/>
                </a:cxn>
                <a:cxn ang="0">
                  <a:pos x="4" y="18"/>
                </a:cxn>
                <a:cxn ang="0">
                  <a:pos x="6" y="16"/>
                </a:cxn>
                <a:cxn ang="0">
                  <a:pos x="6" y="16"/>
                </a:cxn>
                <a:cxn ang="0">
                  <a:pos x="6" y="10"/>
                </a:cxn>
                <a:cxn ang="0">
                  <a:pos x="6" y="6"/>
                </a:cxn>
                <a:cxn ang="0">
                  <a:pos x="10" y="0"/>
                </a:cxn>
                <a:cxn ang="0">
                  <a:pos x="10" y="0"/>
                </a:cxn>
                <a:cxn ang="0">
                  <a:pos x="16" y="0"/>
                </a:cxn>
                <a:cxn ang="0">
                  <a:pos x="20" y="0"/>
                </a:cxn>
                <a:cxn ang="0">
                  <a:pos x="24" y="2"/>
                </a:cxn>
                <a:cxn ang="0">
                  <a:pos x="26" y="6"/>
                </a:cxn>
                <a:cxn ang="0">
                  <a:pos x="32" y="14"/>
                </a:cxn>
                <a:cxn ang="0">
                  <a:pos x="34" y="18"/>
                </a:cxn>
                <a:cxn ang="0">
                  <a:pos x="38" y="22"/>
                </a:cxn>
                <a:cxn ang="0">
                  <a:pos x="38" y="22"/>
                </a:cxn>
                <a:cxn ang="0">
                  <a:pos x="32" y="22"/>
                </a:cxn>
                <a:cxn ang="0">
                  <a:pos x="26" y="22"/>
                </a:cxn>
                <a:cxn ang="0">
                  <a:pos x="20" y="22"/>
                </a:cxn>
                <a:cxn ang="0">
                  <a:pos x="20" y="22"/>
                </a:cxn>
                <a:cxn ang="0">
                  <a:pos x="24" y="24"/>
                </a:cxn>
                <a:cxn ang="0">
                  <a:pos x="28" y="26"/>
                </a:cxn>
                <a:cxn ang="0">
                  <a:pos x="36" y="26"/>
                </a:cxn>
                <a:cxn ang="0">
                  <a:pos x="36" y="26"/>
                </a:cxn>
              </a:cxnLst>
              <a:rect l="0" t="0" r="r" b="b"/>
              <a:pathLst>
                <a:path w="38" h="38">
                  <a:moveTo>
                    <a:pt x="36" y="26"/>
                  </a:moveTo>
                  <a:lnTo>
                    <a:pt x="36" y="26"/>
                  </a:lnTo>
                  <a:lnTo>
                    <a:pt x="28" y="34"/>
                  </a:lnTo>
                  <a:lnTo>
                    <a:pt x="18" y="38"/>
                  </a:lnTo>
                  <a:lnTo>
                    <a:pt x="14" y="38"/>
                  </a:lnTo>
                  <a:lnTo>
                    <a:pt x="8" y="38"/>
                  </a:lnTo>
                  <a:lnTo>
                    <a:pt x="8" y="38"/>
                  </a:lnTo>
                  <a:lnTo>
                    <a:pt x="4" y="36"/>
                  </a:lnTo>
                  <a:lnTo>
                    <a:pt x="2" y="32"/>
                  </a:lnTo>
                  <a:lnTo>
                    <a:pt x="0" y="26"/>
                  </a:lnTo>
                  <a:lnTo>
                    <a:pt x="2" y="20"/>
                  </a:lnTo>
                  <a:lnTo>
                    <a:pt x="4" y="18"/>
                  </a:lnTo>
                  <a:lnTo>
                    <a:pt x="6" y="16"/>
                  </a:lnTo>
                  <a:lnTo>
                    <a:pt x="6" y="16"/>
                  </a:lnTo>
                  <a:lnTo>
                    <a:pt x="6" y="10"/>
                  </a:lnTo>
                  <a:lnTo>
                    <a:pt x="6" y="6"/>
                  </a:lnTo>
                  <a:lnTo>
                    <a:pt x="10" y="0"/>
                  </a:lnTo>
                  <a:lnTo>
                    <a:pt x="10" y="0"/>
                  </a:lnTo>
                  <a:lnTo>
                    <a:pt x="16" y="0"/>
                  </a:lnTo>
                  <a:lnTo>
                    <a:pt x="20" y="0"/>
                  </a:lnTo>
                  <a:lnTo>
                    <a:pt x="24" y="2"/>
                  </a:lnTo>
                  <a:lnTo>
                    <a:pt x="26" y="6"/>
                  </a:lnTo>
                  <a:lnTo>
                    <a:pt x="32" y="14"/>
                  </a:lnTo>
                  <a:lnTo>
                    <a:pt x="34" y="18"/>
                  </a:lnTo>
                  <a:lnTo>
                    <a:pt x="38" y="22"/>
                  </a:lnTo>
                  <a:lnTo>
                    <a:pt x="38" y="22"/>
                  </a:lnTo>
                  <a:lnTo>
                    <a:pt x="32" y="22"/>
                  </a:lnTo>
                  <a:lnTo>
                    <a:pt x="26" y="22"/>
                  </a:lnTo>
                  <a:lnTo>
                    <a:pt x="20" y="22"/>
                  </a:lnTo>
                  <a:lnTo>
                    <a:pt x="20" y="22"/>
                  </a:lnTo>
                  <a:lnTo>
                    <a:pt x="24" y="24"/>
                  </a:lnTo>
                  <a:lnTo>
                    <a:pt x="28" y="26"/>
                  </a:lnTo>
                  <a:lnTo>
                    <a:pt x="36" y="26"/>
                  </a:lnTo>
                  <a:lnTo>
                    <a:pt x="36"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0" name="Freeform 138"/>
            <p:cNvSpPr>
              <a:spLocks/>
            </p:cNvSpPr>
            <p:nvPr/>
          </p:nvSpPr>
          <p:spPr bwMode="auto">
            <a:xfrm>
              <a:off x="6593305" y="-766011"/>
              <a:ext cx="304800" cy="304800"/>
            </a:xfrm>
            <a:custGeom>
              <a:avLst/>
              <a:gdLst/>
              <a:ahLst/>
              <a:cxnLst>
                <a:cxn ang="0">
                  <a:pos x="22" y="38"/>
                </a:cxn>
                <a:cxn ang="0">
                  <a:pos x="22" y="38"/>
                </a:cxn>
                <a:cxn ang="0">
                  <a:pos x="26" y="30"/>
                </a:cxn>
                <a:cxn ang="0">
                  <a:pos x="30" y="22"/>
                </a:cxn>
                <a:cxn ang="0">
                  <a:pos x="36" y="16"/>
                </a:cxn>
                <a:cxn ang="0">
                  <a:pos x="36" y="16"/>
                </a:cxn>
                <a:cxn ang="0">
                  <a:pos x="38" y="12"/>
                </a:cxn>
                <a:cxn ang="0">
                  <a:pos x="38" y="8"/>
                </a:cxn>
                <a:cxn ang="0">
                  <a:pos x="36" y="4"/>
                </a:cxn>
                <a:cxn ang="0">
                  <a:pos x="32" y="0"/>
                </a:cxn>
                <a:cxn ang="0">
                  <a:pos x="32" y="0"/>
                </a:cxn>
                <a:cxn ang="0">
                  <a:pos x="28" y="0"/>
                </a:cxn>
                <a:cxn ang="0">
                  <a:pos x="24" y="0"/>
                </a:cxn>
                <a:cxn ang="0">
                  <a:pos x="20" y="4"/>
                </a:cxn>
                <a:cxn ang="0">
                  <a:pos x="20" y="4"/>
                </a:cxn>
                <a:cxn ang="0">
                  <a:pos x="14" y="2"/>
                </a:cxn>
                <a:cxn ang="0">
                  <a:pos x="10" y="0"/>
                </a:cxn>
                <a:cxn ang="0">
                  <a:pos x="4" y="2"/>
                </a:cxn>
                <a:cxn ang="0">
                  <a:pos x="4" y="2"/>
                </a:cxn>
                <a:cxn ang="0">
                  <a:pos x="2" y="8"/>
                </a:cxn>
                <a:cxn ang="0">
                  <a:pos x="0" y="16"/>
                </a:cxn>
                <a:cxn ang="0">
                  <a:pos x="2" y="20"/>
                </a:cxn>
                <a:cxn ang="0">
                  <a:pos x="4" y="24"/>
                </a:cxn>
                <a:cxn ang="0">
                  <a:pos x="16" y="34"/>
                </a:cxn>
                <a:cxn ang="0">
                  <a:pos x="16" y="34"/>
                </a:cxn>
                <a:cxn ang="0">
                  <a:pos x="14" y="30"/>
                </a:cxn>
                <a:cxn ang="0">
                  <a:pos x="14" y="26"/>
                </a:cxn>
                <a:cxn ang="0">
                  <a:pos x="16" y="20"/>
                </a:cxn>
                <a:cxn ang="0">
                  <a:pos x="16" y="20"/>
                </a:cxn>
                <a:cxn ang="0">
                  <a:pos x="18" y="26"/>
                </a:cxn>
                <a:cxn ang="0">
                  <a:pos x="18" y="32"/>
                </a:cxn>
                <a:cxn ang="0">
                  <a:pos x="22" y="38"/>
                </a:cxn>
                <a:cxn ang="0">
                  <a:pos x="22" y="38"/>
                </a:cxn>
              </a:cxnLst>
              <a:rect l="0" t="0" r="r" b="b"/>
              <a:pathLst>
                <a:path w="38" h="38">
                  <a:moveTo>
                    <a:pt x="22" y="38"/>
                  </a:moveTo>
                  <a:lnTo>
                    <a:pt x="22" y="38"/>
                  </a:lnTo>
                  <a:lnTo>
                    <a:pt x="26" y="30"/>
                  </a:lnTo>
                  <a:lnTo>
                    <a:pt x="30" y="22"/>
                  </a:lnTo>
                  <a:lnTo>
                    <a:pt x="36" y="16"/>
                  </a:lnTo>
                  <a:lnTo>
                    <a:pt x="36" y="16"/>
                  </a:lnTo>
                  <a:lnTo>
                    <a:pt x="38" y="12"/>
                  </a:lnTo>
                  <a:lnTo>
                    <a:pt x="38" y="8"/>
                  </a:lnTo>
                  <a:lnTo>
                    <a:pt x="36" y="4"/>
                  </a:lnTo>
                  <a:lnTo>
                    <a:pt x="32" y="0"/>
                  </a:lnTo>
                  <a:lnTo>
                    <a:pt x="32" y="0"/>
                  </a:lnTo>
                  <a:lnTo>
                    <a:pt x="28" y="0"/>
                  </a:lnTo>
                  <a:lnTo>
                    <a:pt x="24" y="0"/>
                  </a:lnTo>
                  <a:lnTo>
                    <a:pt x="20" y="4"/>
                  </a:lnTo>
                  <a:lnTo>
                    <a:pt x="20" y="4"/>
                  </a:lnTo>
                  <a:lnTo>
                    <a:pt x="14" y="2"/>
                  </a:lnTo>
                  <a:lnTo>
                    <a:pt x="10" y="0"/>
                  </a:lnTo>
                  <a:lnTo>
                    <a:pt x="4" y="2"/>
                  </a:lnTo>
                  <a:lnTo>
                    <a:pt x="4" y="2"/>
                  </a:lnTo>
                  <a:lnTo>
                    <a:pt x="2" y="8"/>
                  </a:lnTo>
                  <a:lnTo>
                    <a:pt x="0" y="16"/>
                  </a:lnTo>
                  <a:lnTo>
                    <a:pt x="2" y="20"/>
                  </a:lnTo>
                  <a:lnTo>
                    <a:pt x="4" y="24"/>
                  </a:lnTo>
                  <a:lnTo>
                    <a:pt x="16" y="34"/>
                  </a:lnTo>
                  <a:lnTo>
                    <a:pt x="16" y="34"/>
                  </a:lnTo>
                  <a:lnTo>
                    <a:pt x="14" y="30"/>
                  </a:lnTo>
                  <a:lnTo>
                    <a:pt x="14" y="26"/>
                  </a:lnTo>
                  <a:lnTo>
                    <a:pt x="16" y="20"/>
                  </a:lnTo>
                  <a:lnTo>
                    <a:pt x="16" y="20"/>
                  </a:lnTo>
                  <a:lnTo>
                    <a:pt x="18" y="26"/>
                  </a:lnTo>
                  <a:lnTo>
                    <a:pt x="18" y="32"/>
                  </a:lnTo>
                  <a:lnTo>
                    <a:pt x="22" y="38"/>
                  </a:lnTo>
                  <a:lnTo>
                    <a:pt x="22" y="3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1" name="Freeform 139"/>
            <p:cNvSpPr>
              <a:spLocks/>
            </p:cNvSpPr>
            <p:nvPr/>
          </p:nvSpPr>
          <p:spPr bwMode="auto">
            <a:xfrm>
              <a:off x="6673516" y="-445168"/>
              <a:ext cx="64168" cy="80211"/>
            </a:xfrm>
            <a:custGeom>
              <a:avLst/>
              <a:gdLst/>
              <a:ahLst/>
              <a:cxnLst>
                <a:cxn ang="0">
                  <a:pos x="8" y="8"/>
                </a:cxn>
                <a:cxn ang="0">
                  <a:pos x="8" y="8"/>
                </a:cxn>
                <a:cxn ang="0">
                  <a:pos x="6" y="10"/>
                </a:cxn>
                <a:cxn ang="0">
                  <a:pos x="2" y="10"/>
                </a:cxn>
                <a:cxn ang="0">
                  <a:pos x="2" y="10"/>
                </a:cxn>
                <a:cxn ang="0">
                  <a:pos x="0" y="6"/>
                </a:cxn>
                <a:cxn ang="0">
                  <a:pos x="0" y="4"/>
                </a:cxn>
                <a:cxn ang="0">
                  <a:pos x="0" y="4"/>
                </a:cxn>
                <a:cxn ang="0">
                  <a:pos x="4" y="0"/>
                </a:cxn>
                <a:cxn ang="0">
                  <a:pos x="6" y="2"/>
                </a:cxn>
                <a:cxn ang="0">
                  <a:pos x="6" y="2"/>
                </a:cxn>
                <a:cxn ang="0">
                  <a:pos x="8" y="4"/>
                </a:cxn>
                <a:cxn ang="0">
                  <a:pos x="8" y="8"/>
                </a:cxn>
                <a:cxn ang="0">
                  <a:pos x="8" y="8"/>
                </a:cxn>
              </a:cxnLst>
              <a:rect l="0" t="0" r="r" b="b"/>
              <a:pathLst>
                <a:path w="8" h="10">
                  <a:moveTo>
                    <a:pt x="8" y="8"/>
                  </a:moveTo>
                  <a:lnTo>
                    <a:pt x="8" y="8"/>
                  </a:lnTo>
                  <a:lnTo>
                    <a:pt x="6" y="10"/>
                  </a:lnTo>
                  <a:lnTo>
                    <a:pt x="2" y="10"/>
                  </a:lnTo>
                  <a:lnTo>
                    <a:pt x="2" y="10"/>
                  </a:lnTo>
                  <a:lnTo>
                    <a:pt x="0" y="6"/>
                  </a:lnTo>
                  <a:lnTo>
                    <a:pt x="0" y="4"/>
                  </a:lnTo>
                  <a:lnTo>
                    <a:pt x="0" y="4"/>
                  </a:lnTo>
                  <a:lnTo>
                    <a:pt x="4" y="0"/>
                  </a:lnTo>
                  <a:lnTo>
                    <a:pt x="6" y="2"/>
                  </a:lnTo>
                  <a:lnTo>
                    <a:pt x="6" y="2"/>
                  </a:lnTo>
                  <a:lnTo>
                    <a:pt x="8" y="4"/>
                  </a:lnTo>
                  <a:lnTo>
                    <a:pt x="8" y="8"/>
                  </a:lnTo>
                  <a:lnTo>
                    <a:pt x="8" y="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2" name="Freeform 140"/>
            <p:cNvSpPr>
              <a:spLocks/>
            </p:cNvSpPr>
            <p:nvPr/>
          </p:nvSpPr>
          <p:spPr bwMode="auto">
            <a:xfrm>
              <a:off x="8742947" y="-1295400"/>
              <a:ext cx="401053" cy="144379"/>
            </a:xfrm>
            <a:custGeom>
              <a:avLst/>
              <a:gdLst/>
              <a:ahLst/>
              <a:cxnLst>
                <a:cxn ang="0">
                  <a:pos x="2" y="2"/>
                </a:cxn>
                <a:cxn ang="0">
                  <a:pos x="2" y="2"/>
                </a:cxn>
                <a:cxn ang="0">
                  <a:pos x="12" y="4"/>
                </a:cxn>
                <a:cxn ang="0">
                  <a:pos x="20" y="4"/>
                </a:cxn>
                <a:cxn ang="0">
                  <a:pos x="20" y="4"/>
                </a:cxn>
                <a:cxn ang="0">
                  <a:pos x="30" y="6"/>
                </a:cxn>
                <a:cxn ang="0">
                  <a:pos x="40" y="10"/>
                </a:cxn>
                <a:cxn ang="0">
                  <a:pos x="40" y="10"/>
                </a:cxn>
                <a:cxn ang="0">
                  <a:pos x="50" y="18"/>
                </a:cxn>
                <a:cxn ang="0">
                  <a:pos x="50" y="12"/>
                </a:cxn>
                <a:cxn ang="0">
                  <a:pos x="50" y="12"/>
                </a:cxn>
                <a:cxn ang="0">
                  <a:pos x="42" y="6"/>
                </a:cxn>
                <a:cxn ang="0">
                  <a:pos x="42" y="6"/>
                </a:cxn>
                <a:cxn ang="0">
                  <a:pos x="34" y="2"/>
                </a:cxn>
                <a:cxn ang="0">
                  <a:pos x="26" y="0"/>
                </a:cxn>
                <a:cxn ang="0">
                  <a:pos x="0" y="0"/>
                </a:cxn>
                <a:cxn ang="0">
                  <a:pos x="0" y="0"/>
                </a:cxn>
                <a:cxn ang="0">
                  <a:pos x="2" y="2"/>
                </a:cxn>
                <a:cxn ang="0">
                  <a:pos x="2" y="2"/>
                </a:cxn>
              </a:cxnLst>
              <a:rect l="0" t="0" r="r" b="b"/>
              <a:pathLst>
                <a:path w="50" h="18">
                  <a:moveTo>
                    <a:pt x="2" y="2"/>
                  </a:moveTo>
                  <a:lnTo>
                    <a:pt x="2" y="2"/>
                  </a:lnTo>
                  <a:lnTo>
                    <a:pt x="12" y="4"/>
                  </a:lnTo>
                  <a:lnTo>
                    <a:pt x="20" y="4"/>
                  </a:lnTo>
                  <a:lnTo>
                    <a:pt x="20" y="4"/>
                  </a:lnTo>
                  <a:lnTo>
                    <a:pt x="30" y="6"/>
                  </a:lnTo>
                  <a:lnTo>
                    <a:pt x="40" y="10"/>
                  </a:lnTo>
                  <a:lnTo>
                    <a:pt x="40" y="10"/>
                  </a:lnTo>
                  <a:lnTo>
                    <a:pt x="50" y="18"/>
                  </a:lnTo>
                  <a:lnTo>
                    <a:pt x="50" y="12"/>
                  </a:lnTo>
                  <a:lnTo>
                    <a:pt x="50" y="12"/>
                  </a:lnTo>
                  <a:lnTo>
                    <a:pt x="42" y="6"/>
                  </a:lnTo>
                  <a:lnTo>
                    <a:pt x="42" y="6"/>
                  </a:lnTo>
                  <a:lnTo>
                    <a:pt x="34" y="2"/>
                  </a:lnTo>
                  <a:lnTo>
                    <a:pt x="26" y="0"/>
                  </a:lnTo>
                  <a:lnTo>
                    <a:pt x="0" y="0"/>
                  </a:lnTo>
                  <a:lnTo>
                    <a:pt x="0" y="0"/>
                  </a:lnTo>
                  <a:lnTo>
                    <a:pt x="2" y="2"/>
                  </a:lnTo>
                  <a:lnTo>
                    <a:pt x="2" y="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3" name="Freeform 141"/>
            <p:cNvSpPr>
              <a:spLocks/>
            </p:cNvSpPr>
            <p:nvPr/>
          </p:nvSpPr>
          <p:spPr bwMode="auto">
            <a:xfrm>
              <a:off x="336884" y="4191000"/>
              <a:ext cx="1042737" cy="1058779"/>
            </a:xfrm>
            <a:custGeom>
              <a:avLst/>
              <a:gdLst/>
              <a:ahLst/>
              <a:cxnLst>
                <a:cxn ang="0">
                  <a:pos x="48" y="78"/>
                </a:cxn>
                <a:cxn ang="0">
                  <a:pos x="48" y="78"/>
                </a:cxn>
                <a:cxn ang="0">
                  <a:pos x="42" y="80"/>
                </a:cxn>
                <a:cxn ang="0">
                  <a:pos x="32" y="90"/>
                </a:cxn>
                <a:cxn ang="0">
                  <a:pos x="24" y="98"/>
                </a:cxn>
                <a:cxn ang="0">
                  <a:pos x="18" y="108"/>
                </a:cxn>
                <a:cxn ang="0">
                  <a:pos x="14" y="118"/>
                </a:cxn>
                <a:cxn ang="0">
                  <a:pos x="10" y="132"/>
                </a:cxn>
                <a:cxn ang="0">
                  <a:pos x="10" y="132"/>
                </a:cxn>
                <a:cxn ang="0">
                  <a:pos x="28" y="128"/>
                </a:cxn>
                <a:cxn ang="0">
                  <a:pos x="48" y="128"/>
                </a:cxn>
                <a:cxn ang="0">
                  <a:pos x="76" y="126"/>
                </a:cxn>
                <a:cxn ang="0">
                  <a:pos x="76" y="126"/>
                </a:cxn>
                <a:cxn ang="0">
                  <a:pos x="90" y="124"/>
                </a:cxn>
                <a:cxn ang="0">
                  <a:pos x="104" y="120"/>
                </a:cxn>
                <a:cxn ang="0">
                  <a:pos x="114" y="112"/>
                </a:cxn>
                <a:cxn ang="0">
                  <a:pos x="122" y="102"/>
                </a:cxn>
                <a:cxn ang="0">
                  <a:pos x="128" y="92"/>
                </a:cxn>
                <a:cxn ang="0">
                  <a:pos x="130" y="82"/>
                </a:cxn>
                <a:cxn ang="0">
                  <a:pos x="130" y="74"/>
                </a:cxn>
                <a:cxn ang="0">
                  <a:pos x="128" y="66"/>
                </a:cxn>
                <a:cxn ang="0">
                  <a:pos x="128" y="66"/>
                </a:cxn>
                <a:cxn ang="0">
                  <a:pos x="122" y="60"/>
                </a:cxn>
                <a:cxn ang="0">
                  <a:pos x="116" y="56"/>
                </a:cxn>
                <a:cxn ang="0">
                  <a:pos x="104" y="52"/>
                </a:cxn>
                <a:cxn ang="0">
                  <a:pos x="96" y="50"/>
                </a:cxn>
                <a:cxn ang="0">
                  <a:pos x="92" y="50"/>
                </a:cxn>
                <a:cxn ang="0">
                  <a:pos x="92" y="50"/>
                </a:cxn>
                <a:cxn ang="0">
                  <a:pos x="94" y="42"/>
                </a:cxn>
                <a:cxn ang="0">
                  <a:pos x="94" y="34"/>
                </a:cxn>
                <a:cxn ang="0">
                  <a:pos x="94" y="26"/>
                </a:cxn>
                <a:cxn ang="0">
                  <a:pos x="90" y="16"/>
                </a:cxn>
                <a:cxn ang="0">
                  <a:pos x="86" y="8"/>
                </a:cxn>
                <a:cxn ang="0">
                  <a:pos x="78" y="2"/>
                </a:cxn>
                <a:cxn ang="0">
                  <a:pos x="72" y="0"/>
                </a:cxn>
                <a:cxn ang="0">
                  <a:pos x="66" y="0"/>
                </a:cxn>
                <a:cxn ang="0">
                  <a:pos x="66" y="0"/>
                </a:cxn>
                <a:cxn ang="0">
                  <a:pos x="52" y="0"/>
                </a:cxn>
                <a:cxn ang="0">
                  <a:pos x="38" y="2"/>
                </a:cxn>
                <a:cxn ang="0">
                  <a:pos x="26" y="6"/>
                </a:cxn>
                <a:cxn ang="0">
                  <a:pos x="22" y="10"/>
                </a:cxn>
                <a:cxn ang="0">
                  <a:pos x="16" y="16"/>
                </a:cxn>
                <a:cxn ang="0">
                  <a:pos x="12" y="22"/>
                </a:cxn>
                <a:cxn ang="0">
                  <a:pos x="8" y="30"/>
                </a:cxn>
                <a:cxn ang="0">
                  <a:pos x="2" y="52"/>
                </a:cxn>
                <a:cxn ang="0">
                  <a:pos x="0" y="80"/>
                </a:cxn>
                <a:cxn ang="0">
                  <a:pos x="2" y="116"/>
                </a:cxn>
                <a:cxn ang="0">
                  <a:pos x="2" y="116"/>
                </a:cxn>
                <a:cxn ang="0">
                  <a:pos x="4" y="110"/>
                </a:cxn>
                <a:cxn ang="0">
                  <a:pos x="14" y="98"/>
                </a:cxn>
                <a:cxn ang="0">
                  <a:pos x="22" y="90"/>
                </a:cxn>
                <a:cxn ang="0">
                  <a:pos x="30" y="84"/>
                </a:cxn>
                <a:cxn ang="0">
                  <a:pos x="38" y="80"/>
                </a:cxn>
                <a:cxn ang="0">
                  <a:pos x="48" y="78"/>
                </a:cxn>
                <a:cxn ang="0">
                  <a:pos x="48" y="78"/>
                </a:cxn>
              </a:cxnLst>
              <a:rect l="0" t="0" r="r" b="b"/>
              <a:pathLst>
                <a:path w="130" h="132">
                  <a:moveTo>
                    <a:pt x="48" y="78"/>
                  </a:moveTo>
                  <a:lnTo>
                    <a:pt x="48" y="78"/>
                  </a:lnTo>
                  <a:lnTo>
                    <a:pt x="42" y="80"/>
                  </a:lnTo>
                  <a:lnTo>
                    <a:pt x="32" y="90"/>
                  </a:lnTo>
                  <a:lnTo>
                    <a:pt x="24" y="98"/>
                  </a:lnTo>
                  <a:lnTo>
                    <a:pt x="18" y="108"/>
                  </a:lnTo>
                  <a:lnTo>
                    <a:pt x="14" y="118"/>
                  </a:lnTo>
                  <a:lnTo>
                    <a:pt x="10" y="132"/>
                  </a:lnTo>
                  <a:lnTo>
                    <a:pt x="10" y="132"/>
                  </a:lnTo>
                  <a:lnTo>
                    <a:pt x="28" y="128"/>
                  </a:lnTo>
                  <a:lnTo>
                    <a:pt x="48" y="128"/>
                  </a:lnTo>
                  <a:lnTo>
                    <a:pt x="76" y="126"/>
                  </a:lnTo>
                  <a:lnTo>
                    <a:pt x="76" y="126"/>
                  </a:lnTo>
                  <a:lnTo>
                    <a:pt x="90" y="124"/>
                  </a:lnTo>
                  <a:lnTo>
                    <a:pt x="104" y="120"/>
                  </a:lnTo>
                  <a:lnTo>
                    <a:pt x="114" y="112"/>
                  </a:lnTo>
                  <a:lnTo>
                    <a:pt x="122" y="102"/>
                  </a:lnTo>
                  <a:lnTo>
                    <a:pt x="128" y="92"/>
                  </a:lnTo>
                  <a:lnTo>
                    <a:pt x="130" y="82"/>
                  </a:lnTo>
                  <a:lnTo>
                    <a:pt x="130" y="74"/>
                  </a:lnTo>
                  <a:lnTo>
                    <a:pt x="128" y="66"/>
                  </a:lnTo>
                  <a:lnTo>
                    <a:pt x="128" y="66"/>
                  </a:lnTo>
                  <a:lnTo>
                    <a:pt x="122" y="60"/>
                  </a:lnTo>
                  <a:lnTo>
                    <a:pt x="116" y="56"/>
                  </a:lnTo>
                  <a:lnTo>
                    <a:pt x="104" y="52"/>
                  </a:lnTo>
                  <a:lnTo>
                    <a:pt x="96" y="50"/>
                  </a:lnTo>
                  <a:lnTo>
                    <a:pt x="92" y="50"/>
                  </a:lnTo>
                  <a:lnTo>
                    <a:pt x="92" y="50"/>
                  </a:lnTo>
                  <a:lnTo>
                    <a:pt x="94" y="42"/>
                  </a:lnTo>
                  <a:lnTo>
                    <a:pt x="94" y="34"/>
                  </a:lnTo>
                  <a:lnTo>
                    <a:pt x="94" y="26"/>
                  </a:lnTo>
                  <a:lnTo>
                    <a:pt x="90" y="16"/>
                  </a:lnTo>
                  <a:lnTo>
                    <a:pt x="86" y="8"/>
                  </a:lnTo>
                  <a:lnTo>
                    <a:pt x="78" y="2"/>
                  </a:lnTo>
                  <a:lnTo>
                    <a:pt x="72" y="0"/>
                  </a:lnTo>
                  <a:lnTo>
                    <a:pt x="66" y="0"/>
                  </a:lnTo>
                  <a:lnTo>
                    <a:pt x="66" y="0"/>
                  </a:lnTo>
                  <a:lnTo>
                    <a:pt x="52" y="0"/>
                  </a:lnTo>
                  <a:lnTo>
                    <a:pt x="38" y="2"/>
                  </a:lnTo>
                  <a:lnTo>
                    <a:pt x="26" y="6"/>
                  </a:lnTo>
                  <a:lnTo>
                    <a:pt x="22" y="10"/>
                  </a:lnTo>
                  <a:lnTo>
                    <a:pt x="16" y="16"/>
                  </a:lnTo>
                  <a:lnTo>
                    <a:pt x="12" y="22"/>
                  </a:lnTo>
                  <a:lnTo>
                    <a:pt x="8" y="30"/>
                  </a:lnTo>
                  <a:lnTo>
                    <a:pt x="2" y="52"/>
                  </a:lnTo>
                  <a:lnTo>
                    <a:pt x="0" y="80"/>
                  </a:lnTo>
                  <a:lnTo>
                    <a:pt x="2" y="116"/>
                  </a:lnTo>
                  <a:lnTo>
                    <a:pt x="2" y="116"/>
                  </a:lnTo>
                  <a:lnTo>
                    <a:pt x="4" y="110"/>
                  </a:lnTo>
                  <a:lnTo>
                    <a:pt x="14" y="98"/>
                  </a:lnTo>
                  <a:lnTo>
                    <a:pt x="22" y="90"/>
                  </a:lnTo>
                  <a:lnTo>
                    <a:pt x="30" y="84"/>
                  </a:lnTo>
                  <a:lnTo>
                    <a:pt x="38" y="80"/>
                  </a:lnTo>
                  <a:lnTo>
                    <a:pt x="48" y="78"/>
                  </a:lnTo>
                  <a:lnTo>
                    <a:pt x="48" y="7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4" name="Freeform 142"/>
            <p:cNvSpPr>
              <a:spLocks/>
            </p:cNvSpPr>
            <p:nvPr/>
          </p:nvSpPr>
          <p:spPr bwMode="auto">
            <a:xfrm>
              <a:off x="352926" y="5281863"/>
              <a:ext cx="1106905" cy="1090863"/>
            </a:xfrm>
            <a:custGeom>
              <a:avLst/>
              <a:gdLst/>
              <a:ahLst/>
              <a:cxnLst>
                <a:cxn ang="0">
                  <a:pos x="8" y="14"/>
                </a:cxn>
                <a:cxn ang="0">
                  <a:pos x="8" y="14"/>
                </a:cxn>
                <a:cxn ang="0">
                  <a:pos x="24" y="16"/>
                </a:cxn>
                <a:cxn ang="0">
                  <a:pos x="36" y="22"/>
                </a:cxn>
                <a:cxn ang="0">
                  <a:pos x="48" y="26"/>
                </a:cxn>
                <a:cxn ang="0">
                  <a:pos x="56" y="34"/>
                </a:cxn>
                <a:cxn ang="0">
                  <a:pos x="68" y="44"/>
                </a:cxn>
                <a:cxn ang="0">
                  <a:pos x="72" y="50"/>
                </a:cxn>
                <a:cxn ang="0">
                  <a:pos x="72" y="50"/>
                </a:cxn>
                <a:cxn ang="0">
                  <a:pos x="62" y="42"/>
                </a:cxn>
                <a:cxn ang="0">
                  <a:pos x="50" y="36"/>
                </a:cxn>
                <a:cxn ang="0">
                  <a:pos x="28" y="30"/>
                </a:cxn>
                <a:cxn ang="0">
                  <a:pos x="8" y="26"/>
                </a:cxn>
                <a:cxn ang="0">
                  <a:pos x="0" y="26"/>
                </a:cxn>
                <a:cxn ang="0">
                  <a:pos x="0" y="26"/>
                </a:cxn>
                <a:cxn ang="0">
                  <a:pos x="8" y="30"/>
                </a:cxn>
                <a:cxn ang="0">
                  <a:pos x="14" y="36"/>
                </a:cxn>
                <a:cxn ang="0">
                  <a:pos x="20" y="44"/>
                </a:cxn>
                <a:cxn ang="0">
                  <a:pos x="24" y="54"/>
                </a:cxn>
                <a:cxn ang="0">
                  <a:pos x="32" y="76"/>
                </a:cxn>
                <a:cxn ang="0">
                  <a:pos x="40" y="96"/>
                </a:cxn>
                <a:cxn ang="0">
                  <a:pos x="48" y="116"/>
                </a:cxn>
                <a:cxn ang="0">
                  <a:pos x="54" y="124"/>
                </a:cxn>
                <a:cxn ang="0">
                  <a:pos x="60" y="130"/>
                </a:cxn>
                <a:cxn ang="0">
                  <a:pos x="66" y="134"/>
                </a:cxn>
                <a:cxn ang="0">
                  <a:pos x="74" y="136"/>
                </a:cxn>
                <a:cxn ang="0">
                  <a:pos x="84" y="134"/>
                </a:cxn>
                <a:cxn ang="0">
                  <a:pos x="96" y="130"/>
                </a:cxn>
                <a:cxn ang="0">
                  <a:pos x="96" y="130"/>
                </a:cxn>
                <a:cxn ang="0">
                  <a:pos x="104" y="124"/>
                </a:cxn>
                <a:cxn ang="0">
                  <a:pos x="110" y="116"/>
                </a:cxn>
                <a:cxn ang="0">
                  <a:pos x="112" y="106"/>
                </a:cxn>
                <a:cxn ang="0">
                  <a:pos x="110" y="98"/>
                </a:cxn>
                <a:cxn ang="0">
                  <a:pos x="106" y="82"/>
                </a:cxn>
                <a:cxn ang="0">
                  <a:pos x="102" y="76"/>
                </a:cxn>
                <a:cxn ang="0">
                  <a:pos x="102" y="76"/>
                </a:cxn>
                <a:cxn ang="0">
                  <a:pos x="110" y="78"/>
                </a:cxn>
                <a:cxn ang="0">
                  <a:pos x="116" y="76"/>
                </a:cxn>
                <a:cxn ang="0">
                  <a:pos x="124" y="72"/>
                </a:cxn>
                <a:cxn ang="0">
                  <a:pos x="130" y="64"/>
                </a:cxn>
                <a:cxn ang="0">
                  <a:pos x="136" y="56"/>
                </a:cxn>
                <a:cxn ang="0">
                  <a:pos x="138" y="46"/>
                </a:cxn>
                <a:cxn ang="0">
                  <a:pos x="136" y="34"/>
                </a:cxn>
                <a:cxn ang="0">
                  <a:pos x="130" y="22"/>
                </a:cxn>
                <a:cxn ang="0">
                  <a:pos x="130" y="22"/>
                </a:cxn>
                <a:cxn ang="0">
                  <a:pos x="122" y="16"/>
                </a:cxn>
                <a:cxn ang="0">
                  <a:pos x="114" y="10"/>
                </a:cxn>
                <a:cxn ang="0">
                  <a:pos x="106" y="4"/>
                </a:cxn>
                <a:cxn ang="0">
                  <a:pos x="96" y="2"/>
                </a:cxn>
                <a:cxn ang="0">
                  <a:pos x="76" y="0"/>
                </a:cxn>
                <a:cxn ang="0">
                  <a:pos x="56" y="2"/>
                </a:cxn>
                <a:cxn ang="0">
                  <a:pos x="36" y="4"/>
                </a:cxn>
                <a:cxn ang="0">
                  <a:pos x="22" y="8"/>
                </a:cxn>
                <a:cxn ang="0">
                  <a:pos x="8" y="14"/>
                </a:cxn>
                <a:cxn ang="0">
                  <a:pos x="8" y="14"/>
                </a:cxn>
              </a:cxnLst>
              <a:rect l="0" t="0" r="r" b="b"/>
              <a:pathLst>
                <a:path w="138" h="136">
                  <a:moveTo>
                    <a:pt x="8" y="14"/>
                  </a:moveTo>
                  <a:lnTo>
                    <a:pt x="8" y="14"/>
                  </a:lnTo>
                  <a:lnTo>
                    <a:pt x="24" y="16"/>
                  </a:lnTo>
                  <a:lnTo>
                    <a:pt x="36" y="22"/>
                  </a:lnTo>
                  <a:lnTo>
                    <a:pt x="48" y="26"/>
                  </a:lnTo>
                  <a:lnTo>
                    <a:pt x="56" y="34"/>
                  </a:lnTo>
                  <a:lnTo>
                    <a:pt x="68" y="44"/>
                  </a:lnTo>
                  <a:lnTo>
                    <a:pt x="72" y="50"/>
                  </a:lnTo>
                  <a:lnTo>
                    <a:pt x="72" y="50"/>
                  </a:lnTo>
                  <a:lnTo>
                    <a:pt x="62" y="42"/>
                  </a:lnTo>
                  <a:lnTo>
                    <a:pt x="50" y="36"/>
                  </a:lnTo>
                  <a:lnTo>
                    <a:pt x="28" y="30"/>
                  </a:lnTo>
                  <a:lnTo>
                    <a:pt x="8" y="26"/>
                  </a:lnTo>
                  <a:lnTo>
                    <a:pt x="0" y="26"/>
                  </a:lnTo>
                  <a:lnTo>
                    <a:pt x="0" y="26"/>
                  </a:lnTo>
                  <a:lnTo>
                    <a:pt x="8" y="30"/>
                  </a:lnTo>
                  <a:lnTo>
                    <a:pt x="14" y="36"/>
                  </a:lnTo>
                  <a:lnTo>
                    <a:pt x="20" y="44"/>
                  </a:lnTo>
                  <a:lnTo>
                    <a:pt x="24" y="54"/>
                  </a:lnTo>
                  <a:lnTo>
                    <a:pt x="32" y="76"/>
                  </a:lnTo>
                  <a:lnTo>
                    <a:pt x="40" y="96"/>
                  </a:lnTo>
                  <a:lnTo>
                    <a:pt x="48" y="116"/>
                  </a:lnTo>
                  <a:lnTo>
                    <a:pt x="54" y="124"/>
                  </a:lnTo>
                  <a:lnTo>
                    <a:pt x="60" y="130"/>
                  </a:lnTo>
                  <a:lnTo>
                    <a:pt x="66" y="134"/>
                  </a:lnTo>
                  <a:lnTo>
                    <a:pt x="74" y="136"/>
                  </a:lnTo>
                  <a:lnTo>
                    <a:pt x="84" y="134"/>
                  </a:lnTo>
                  <a:lnTo>
                    <a:pt x="96" y="130"/>
                  </a:lnTo>
                  <a:lnTo>
                    <a:pt x="96" y="130"/>
                  </a:lnTo>
                  <a:lnTo>
                    <a:pt x="104" y="124"/>
                  </a:lnTo>
                  <a:lnTo>
                    <a:pt x="110" y="116"/>
                  </a:lnTo>
                  <a:lnTo>
                    <a:pt x="112" y="106"/>
                  </a:lnTo>
                  <a:lnTo>
                    <a:pt x="110" y="98"/>
                  </a:lnTo>
                  <a:lnTo>
                    <a:pt x="106" y="82"/>
                  </a:lnTo>
                  <a:lnTo>
                    <a:pt x="102" y="76"/>
                  </a:lnTo>
                  <a:lnTo>
                    <a:pt x="102" y="76"/>
                  </a:lnTo>
                  <a:lnTo>
                    <a:pt x="110" y="78"/>
                  </a:lnTo>
                  <a:lnTo>
                    <a:pt x="116" y="76"/>
                  </a:lnTo>
                  <a:lnTo>
                    <a:pt x="124" y="72"/>
                  </a:lnTo>
                  <a:lnTo>
                    <a:pt x="130" y="64"/>
                  </a:lnTo>
                  <a:lnTo>
                    <a:pt x="136" y="56"/>
                  </a:lnTo>
                  <a:lnTo>
                    <a:pt x="138" y="46"/>
                  </a:lnTo>
                  <a:lnTo>
                    <a:pt x="136" y="34"/>
                  </a:lnTo>
                  <a:lnTo>
                    <a:pt x="130" y="22"/>
                  </a:lnTo>
                  <a:lnTo>
                    <a:pt x="130" y="22"/>
                  </a:lnTo>
                  <a:lnTo>
                    <a:pt x="122" y="16"/>
                  </a:lnTo>
                  <a:lnTo>
                    <a:pt x="114" y="10"/>
                  </a:lnTo>
                  <a:lnTo>
                    <a:pt x="106" y="4"/>
                  </a:lnTo>
                  <a:lnTo>
                    <a:pt x="96" y="2"/>
                  </a:lnTo>
                  <a:lnTo>
                    <a:pt x="76" y="0"/>
                  </a:lnTo>
                  <a:lnTo>
                    <a:pt x="56" y="2"/>
                  </a:lnTo>
                  <a:lnTo>
                    <a:pt x="36" y="4"/>
                  </a:lnTo>
                  <a:lnTo>
                    <a:pt x="22" y="8"/>
                  </a:lnTo>
                  <a:lnTo>
                    <a:pt x="8" y="14"/>
                  </a:lnTo>
                  <a:lnTo>
                    <a:pt x="8" y="14"/>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5" name="Freeform 143"/>
            <p:cNvSpPr>
              <a:spLocks/>
            </p:cNvSpPr>
            <p:nvPr/>
          </p:nvSpPr>
          <p:spPr bwMode="auto">
            <a:xfrm>
              <a:off x="0" y="5554579"/>
              <a:ext cx="593558" cy="1090863"/>
            </a:xfrm>
            <a:custGeom>
              <a:avLst/>
              <a:gdLst/>
              <a:ahLst/>
              <a:cxnLst>
                <a:cxn ang="0">
                  <a:pos x="38" y="136"/>
                </a:cxn>
                <a:cxn ang="0">
                  <a:pos x="38" y="136"/>
                </a:cxn>
                <a:cxn ang="0">
                  <a:pos x="48" y="134"/>
                </a:cxn>
                <a:cxn ang="0">
                  <a:pos x="58" y="130"/>
                </a:cxn>
                <a:cxn ang="0">
                  <a:pos x="64" y="124"/>
                </a:cxn>
                <a:cxn ang="0">
                  <a:pos x="70" y="116"/>
                </a:cxn>
                <a:cxn ang="0">
                  <a:pos x="74" y="106"/>
                </a:cxn>
                <a:cxn ang="0">
                  <a:pos x="74" y="96"/>
                </a:cxn>
                <a:cxn ang="0">
                  <a:pos x="74" y="84"/>
                </a:cxn>
                <a:cxn ang="0">
                  <a:pos x="72" y="74"/>
                </a:cxn>
                <a:cxn ang="0">
                  <a:pos x="72" y="74"/>
                </a:cxn>
                <a:cxn ang="0">
                  <a:pos x="68" y="56"/>
                </a:cxn>
                <a:cxn ang="0">
                  <a:pos x="60" y="42"/>
                </a:cxn>
                <a:cxn ang="0">
                  <a:pos x="54" y="30"/>
                </a:cxn>
                <a:cxn ang="0">
                  <a:pos x="48" y="22"/>
                </a:cxn>
                <a:cxn ang="0">
                  <a:pos x="38" y="10"/>
                </a:cxn>
                <a:cxn ang="0">
                  <a:pos x="34" y="6"/>
                </a:cxn>
                <a:cxn ang="0">
                  <a:pos x="34" y="6"/>
                </a:cxn>
                <a:cxn ang="0">
                  <a:pos x="34" y="20"/>
                </a:cxn>
                <a:cxn ang="0">
                  <a:pos x="32" y="32"/>
                </a:cxn>
                <a:cxn ang="0">
                  <a:pos x="28" y="50"/>
                </a:cxn>
                <a:cxn ang="0">
                  <a:pos x="22" y="60"/>
                </a:cxn>
                <a:cxn ang="0">
                  <a:pos x="20" y="62"/>
                </a:cxn>
                <a:cxn ang="0">
                  <a:pos x="20" y="62"/>
                </a:cxn>
                <a:cxn ang="0">
                  <a:pos x="22" y="52"/>
                </a:cxn>
                <a:cxn ang="0">
                  <a:pos x="24" y="40"/>
                </a:cxn>
                <a:cxn ang="0">
                  <a:pos x="24" y="30"/>
                </a:cxn>
                <a:cxn ang="0">
                  <a:pos x="22" y="20"/>
                </a:cxn>
                <a:cxn ang="0">
                  <a:pos x="18" y="6"/>
                </a:cxn>
                <a:cxn ang="0">
                  <a:pos x="16" y="0"/>
                </a:cxn>
                <a:cxn ang="0">
                  <a:pos x="16" y="0"/>
                </a:cxn>
                <a:cxn ang="0">
                  <a:pos x="14" y="6"/>
                </a:cxn>
                <a:cxn ang="0">
                  <a:pos x="10" y="12"/>
                </a:cxn>
                <a:cxn ang="0">
                  <a:pos x="0" y="22"/>
                </a:cxn>
                <a:cxn ang="0">
                  <a:pos x="0" y="118"/>
                </a:cxn>
                <a:cxn ang="0">
                  <a:pos x="0" y="118"/>
                </a:cxn>
                <a:cxn ang="0">
                  <a:pos x="4" y="116"/>
                </a:cxn>
                <a:cxn ang="0">
                  <a:pos x="4" y="116"/>
                </a:cxn>
                <a:cxn ang="0">
                  <a:pos x="4" y="118"/>
                </a:cxn>
                <a:cxn ang="0">
                  <a:pos x="8" y="126"/>
                </a:cxn>
                <a:cxn ang="0">
                  <a:pos x="12" y="130"/>
                </a:cxn>
                <a:cxn ang="0">
                  <a:pos x="18" y="132"/>
                </a:cxn>
                <a:cxn ang="0">
                  <a:pos x="26" y="136"/>
                </a:cxn>
                <a:cxn ang="0">
                  <a:pos x="38" y="136"/>
                </a:cxn>
                <a:cxn ang="0">
                  <a:pos x="38" y="136"/>
                </a:cxn>
              </a:cxnLst>
              <a:rect l="0" t="0" r="r" b="b"/>
              <a:pathLst>
                <a:path w="74" h="136">
                  <a:moveTo>
                    <a:pt x="38" y="136"/>
                  </a:moveTo>
                  <a:lnTo>
                    <a:pt x="38" y="136"/>
                  </a:lnTo>
                  <a:lnTo>
                    <a:pt x="48" y="134"/>
                  </a:lnTo>
                  <a:lnTo>
                    <a:pt x="58" y="130"/>
                  </a:lnTo>
                  <a:lnTo>
                    <a:pt x="64" y="124"/>
                  </a:lnTo>
                  <a:lnTo>
                    <a:pt x="70" y="116"/>
                  </a:lnTo>
                  <a:lnTo>
                    <a:pt x="74" y="106"/>
                  </a:lnTo>
                  <a:lnTo>
                    <a:pt x="74" y="96"/>
                  </a:lnTo>
                  <a:lnTo>
                    <a:pt x="74" y="84"/>
                  </a:lnTo>
                  <a:lnTo>
                    <a:pt x="72" y="74"/>
                  </a:lnTo>
                  <a:lnTo>
                    <a:pt x="72" y="74"/>
                  </a:lnTo>
                  <a:lnTo>
                    <a:pt x="68" y="56"/>
                  </a:lnTo>
                  <a:lnTo>
                    <a:pt x="60" y="42"/>
                  </a:lnTo>
                  <a:lnTo>
                    <a:pt x="54" y="30"/>
                  </a:lnTo>
                  <a:lnTo>
                    <a:pt x="48" y="22"/>
                  </a:lnTo>
                  <a:lnTo>
                    <a:pt x="38" y="10"/>
                  </a:lnTo>
                  <a:lnTo>
                    <a:pt x="34" y="6"/>
                  </a:lnTo>
                  <a:lnTo>
                    <a:pt x="34" y="6"/>
                  </a:lnTo>
                  <a:lnTo>
                    <a:pt x="34" y="20"/>
                  </a:lnTo>
                  <a:lnTo>
                    <a:pt x="32" y="32"/>
                  </a:lnTo>
                  <a:lnTo>
                    <a:pt x="28" y="50"/>
                  </a:lnTo>
                  <a:lnTo>
                    <a:pt x="22" y="60"/>
                  </a:lnTo>
                  <a:lnTo>
                    <a:pt x="20" y="62"/>
                  </a:lnTo>
                  <a:lnTo>
                    <a:pt x="20" y="62"/>
                  </a:lnTo>
                  <a:lnTo>
                    <a:pt x="22" y="52"/>
                  </a:lnTo>
                  <a:lnTo>
                    <a:pt x="24" y="40"/>
                  </a:lnTo>
                  <a:lnTo>
                    <a:pt x="24" y="30"/>
                  </a:lnTo>
                  <a:lnTo>
                    <a:pt x="22" y="20"/>
                  </a:lnTo>
                  <a:lnTo>
                    <a:pt x="18" y="6"/>
                  </a:lnTo>
                  <a:lnTo>
                    <a:pt x="16" y="0"/>
                  </a:lnTo>
                  <a:lnTo>
                    <a:pt x="16" y="0"/>
                  </a:lnTo>
                  <a:lnTo>
                    <a:pt x="14" y="6"/>
                  </a:lnTo>
                  <a:lnTo>
                    <a:pt x="10" y="12"/>
                  </a:lnTo>
                  <a:lnTo>
                    <a:pt x="0" y="22"/>
                  </a:lnTo>
                  <a:lnTo>
                    <a:pt x="0" y="118"/>
                  </a:lnTo>
                  <a:lnTo>
                    <a:pt x="0" y="118"/>
                  </a:lnTo>
                  <a:lnTo>
                    <a:pt x="4" y="116"/>
                  </a:lnTo>
                  <a:lnTo>
                    <a:pt x="4" y="116"/>
                  </a:lnTo>
                  <a:lnTo>
                    <a:pt x="4" y="118"/>
                  </a:lnTo>
                  <a:lnTo>
                    <a:pt x="8" y="126"/>
                  </a:lnTo>
                  <a:lnTo>
                    <a:pt x="12" y="130"/>
                  </a:lnTo>
                  <a:lnTo>
                    <a:pt x="18" y="132"/>
                  </a:lnTo>
                  <a:lnTo>
                    <a:pt x="26" y="136"/>
                  </a:lnTo>
                  <a:lnTo>
                    <a:pt x="38" y="136"/>
                  </a:lnTo>
                  <a:lnTo>
                    <a:pt x="38" y="1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6" name="Freeform 144"/>
            <p:cNvSpPr>
              <a:spLocks/>
            </p:cNvSpPr>
            <p:nvPr/>
          </p:nvSpPr>
          <p:spPr bwMode="auto">
            <a:xfrm>
              <a:off x="0" y="3902242"/>
              <a:ext cx="336884" cy="1122947"/>
            </a:xfrm>
            <a:custGeom>
              <a:avLst/>
              <a:gdLst/>
              <a:ahLst/>
              <a:cxnLst>
                <a:cxn ang="0">
                  <a:pos x="30" y="140"/>
                </a:cxn>
                <a:cxn ang="0">
                  <a:pos x="30" y="140"/>
                </a:cxn>
                <a:cxn ang="0">
                  <a:pos x="30" y="108"/>
                </a:cxn>
                <a:cxn ang="0">
                  <a:pos x="32" y="78"/>
                </a:cxn>
                <a:cxn ang="0">
                  <a:pos x="36" y="62"/>
                </a:cxn>
                <a:cxn ang="0">
                  <a:pos x="40" y="46"/>
                </a:cxn>
                <a:cxn ang="0">
                  <a:pos x="40" y="46"/>
                </a:cxn>
                <a:cxn ang="0">
                  <a:pos x="42" y="38"/>
                </a:cxn>
                <a:cxn ang="0">
                  <a:pos x="40" y="28"/>
                </a:cxn>
                <a:cxn ang="0">
                  <a:pos x="38" y="22"/>
                </a:cxn>
                <a:cxn ang="0">
                  <a:pos x="34" y="14"/>
                </a:cxn>
                <a:cxn ang="0">
                  <a:pos x="28" y="8"/>
                </a:cxn>
                <a:cxn ang="0">
                  <a:pos x="20" y="4"/>
                </a:cxn>
                <a:cxn ang="0">
                  <a:pos x="12" y="2"/>
                </a:cxn>
                <a:cxn ang="0">
                  <a:pos x="2" y="0"/>
                </a:cxn>
                <a:cxn ang="0">
                  <a:pos x="2" y="0"/>
                </a:cxn>
                <a:cxn ang="0">
                  <a:pos x="0" y="0"/>
                </a:cxn>
                <a:cxn ang="0">
                  <a:pos x="0" y="110"/>
                </a:cxn>
                <a:cxn ang="0">
                  <a:pos x="0" y="110"/>
                </a:cxn>
                <a:cxn ang="0">
                  <a:pos x="14" y="126"/>
                </a:cxn>
                <a:cxn ang="0">
                  <a:pos x="22" y="134"/>
                </a:cxn>
                <a:cxn ang="0">
                  <a:pos x="30" y="140"/>
                </a:cxn>
                <a:cxn ang="0">
                  <a:pos x="30" y="140"/>
                </a:cxn>
              </a:cxnLst>
              <a:rect l="0" t="0" r="r" b="b"/>
              <a:pathLst>
                <a:path w="42" h="140">
                  <a:moveTo>
                    <a:pt x="30" y="140"/>
                  </a:moveTo>
                  <a:lnTo>
                    <a:pt x="30" y="140"/>
                  </a:lnTo>
                  <a:lnTo>
                    <a:pt x="30" y="108"/>
                  </a:lnTo>
                  <a:lnTo>
                    <a:pt x="32" y="78"/>
                  </a:lnTo>
                  <a:lnTo>
                    <a:pt x="36" y="62"/>
                  </a:lnTo>
                  <a:lnTo>
                    <a:pt x="40" y="46"/>
                  </a:lnTo>
                  <a:lnTo>
                    <a:pt x="40" y="46"/>
                  </a:lnTo>
                  <a:lnTo>
                    <a:pt x="42" y="38"/>
                  </a:lnTo>
                  <a:lnTo>
                    <a:pt x="40" y="28"/>
                  </a:lnTo>
                  <a:lnTo>
                    <a:pt x="38" y="22"/>
                  </a:lnTo>
                  <a:lnTo>
                    <a:pt x="34" y="14"/>
                  </a:lnTo>
                  <a:lnTo>
                    <a:pt x="28" y="8"/>
                  </a:lnTo>
                  <a:lnTo>
                    <a:pt x="20" y="4"/>
                  </a:lnTo>
                  <a:lnTo>
                    <a:pt x="12" y="2"/>
                  </a:lnTo>
                  <a:lnTo>
                    <a:pt x="2" y="0"/>
                  </a:lnTo>
                  <a:lnTo>
                    <a:pt x="2" y="0"/>
                  </a:lnTo>
                  <a:lnTo>
                    <a:pt x="0" y="0"/>
                  </a:lnTo>
                  <a:lnTo>
                    <a:pt x="0" y="110"/>
                  </a:lnTo>
                  <a:lnTo>
                    <a:pt x="0" y="110"/>
                  </a:lnTo>
                  <a:lnTo>
                    <a:pt x="14" y="126"/>
                  </a:lnTo>
                  <a:lnTo>
                    <a:pt x="22" y="134"/>
                  </a:lnTo>
                  <a:lnTo>
                    <a:pt x="30" y="140"/>
                  </a:lnTo>
                  <a:lnTo>
                    <a:pt x="30" y="14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7" name="Freeform 145"/>
            <p:cNvSpPr>
              <a:spLocks/>
            </p:cNvSpPr>
            <p:nvPr/>
          </p:nvSpPr>
          <p:spPr bwMode="auto">
            <a:xfrm>
              <a:off x="0" y="4977063"/>
              <a:ext cx="48126" cy="48126"/>
            </a:xfrm>
            <a:custGeom>
              <a:avLst/>
              <a:gdLst/>
              <a:ahLst/>
              <a:cxnLst>
                <a:cxn ang="0">
                  <a:pos x="0" y="0"/>
                </a:cxn>
                <a:cxn ang="0">
                  <a:pos x="0" y="6"/>
                </a:cxn>
                <a:cxn ang="0">
                  <a:pos x="0" y="6"/>
                </a:cxn>
                <a:cxn ang="0">
                  <a:pos x="6" y="6"/>
                </a:cxn>
                <a:cxn ang="0">
                  <a:pos x="6" y="6"/>
                </a:cxn>
                <a:cxn ang="0">
                  <a:pos x="0" y="0"/>
                </a:cxn>
                <a:cxn ang="0">
                  <a:pos x="0" y="0"/>
                </a:cxn>
              </a:cxnLst>
              <a:rect l="0" t="0" r="r" b="b"/>
              <a:pathLst>
                <a:path w="6" h="6">
                  <a:moveTo>
                    <a:pt x="0" y="0"/>
                  </a:moveTo>
                  <a:lnTo>
                    <a:pt x="0" y="6"/>
                  </a:lnTo>
                  <a:lnTo>
                    <a:pt x="0" y="6"/>
                  </a:lnTo>
                  <a:lnTo>
                    <a:pt x="6" y="6"/>
                  </a:lnTo>
                  <a:lnTo>
                    <a:pt x="6" y="6"/>
                  </a:lnTo>
                  <a:lnTo>
                    <a:pt x="0" y="0"/>
                  </a:lnTo>
                  <a:lnTo>
                    <a:pt x="0"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8" name="Freeform 146"/>
            <p:cNvSpPr>
              <a:spLocks/>
            </p:cNvSpPr>
            <p:nvPr/>
          </p:nvSpPr>
          <p:spPr bwMode="auto">
            <a:xfrm>
              <a:off x="32084" y="5185611"/>
              <a:ext cx="256674" cy="272716"/>
            </a:xfrm>
            <a:custGeom>
              <a:avLst/>
              <a:gdLst/>
              <a:ahLst/>
              <a:cxnLst>
                <a:cxn ang="0">
                  <a:pos x="16" y="0"/>
                </a:cxn>
                <a:cxn ang="0">
                  <a:pos x="16" y="0"/>
                </a:cxn>
                <a:cxn ang="0">
                  <a:pos x="10" y="0"/>
                </a:cxn>
                <a:cxn ang="0">
                  <a:pos x="6" y="4"/>
                </a:cxn>
                <a:cxn ang="0">
                  <a:pos x="2" y="10"/>
                </a:cxn>
                <a:cxn ang="0">
                  <a:pos x="0" y="16"/>
                </a:cxn>
                <a:cxn ang="0">
                  <a:pos x="0" y="16"/>
                </a:cxn>
                <a:cxn ang="0">
                  <a:pos x="2" y="24"/>
                </a:cxn>
                <a:cxn ang="0">
                  <a:pos x="6" y="28"/>
                </a:cxn>
                <a:cxn ang="0">
                  <a:pos x="10" y="32"/>
                </a:cxn>
                <a:cxn ang="0">
                  <a:pos x="16" y="34"/>
                </a:cxn>
                <a:cxn ang="0">
                  <a:pos x="16" y="34"/>
                </a:cxn>
                <a:cxn ang="0">
                  <a:pos x="22" y="32"/>
                </a:cxn>
                <a:cxn ang="0">
                  <a:pos x="28" y="28"/>
                </a:cxn>
                <a:cxn ang="0">
                  <a:pos x="30" y="24"/>
                </a:cxn>
                <a:cxn ang="0">
                  <a:pos x="32" y="16"/>
                </a:cxn>
                <a:cxn ang="0">
                  <a:pos x="32" y="16"/>
                </a:cxn>
                <a:cxn ang="0">
                  <a:pos x="30" y="10"/>
                </a:cxn>
                <a:cxn ang="0">
                  <a:pos x="28" y="4"/>
                </a:cxn>
                <a:cxn ang="0">
                  <a:pos x="22" y="0"/>
                </a:cxn>
                <a:cxn ang="0">
                  <a:pos x="16" y="0"/>
                </a:cxn>
                <a:cxn ang="0">
                  <a:pos x="16" y="0"/>
                </a:cxn>
              </a:cxnLst>
              <a:rect l="0" t="0" r="r" b="b"/>
              <a:pathLst>
                <a:path w="32" h="34">
                  <a:moveTo>
                    <a:pt x="16" y="0"/>
                  </a:moveTo>
                  <a:lnTo>
                    <a:pt x="16" y="0"/>
                  </a:lnTo>
                  <a:lnTo>
                    <a:pt x="10" y="0"/>
                  </a:lnTo>
                  <a:lnTo>
                    <a:pt x="6" y="4"/>
                  </a:lnTo>
                  <a:lnTo>
                    <a:pt x="2" y="10"/>
                  </a:lnTo>
                  <a:lnTo>
                    <a:pt x="0" y="16"/>
                  </a:lnTo>
                  <a:lnTo>
                    <a:pt x="0" y="16"/>
                  </a:lnTo>
                  <a:lnTo>
                    <a:pt x="2" y="24"/>
                  </a:lnTo>
                  <a:lnTo>
                    <a:pt x="6" y="28"/>
                  </a:lnTo>
                  <a:lnTo>
                    <a:pt x="10" y="32"/>
                  </a:lnTo>
                  <a:lnTo>
                    <a:pt x="16" y="34"/>
                  </a:lnTo>
                  <a:lnTo>
                    <a:pt x="16" y="34"/>
                  </a:lnTo>
                  <a:lnTo>
                    <a:pt x="22" y="32"/>
                  </a:lnTo>
                  <a:lnTo>
                    <a:pt x="28" y="28"/>
                  </a:lnTo>
                  <a:lnTo>
                    <a:pt x="30" y="24"/>
                  </a:lnTo>
                  <a:lnTo>
                    <a:pt x="32" y="16"/>
                  </a:lnTo>
                  <a:lnTo>
                    <a:pt x="32" y="16"/>
                  </a:lnTo>
                  <a:lnTo>
                    <a:pt x="30" y="10"/>
                  </a:lnTo>
                  <a:lnTo>
                    <a:pt x="28" y="4"/>
                  </a:lnTo>
                  <a:lnTo>
                    <a:pt x="22" y="0"/>
                  </a:lnTo>
                  <a:lnTo>
                    <a:pt x="16" y="0"/>
                  </a:lnTo>
                  <a:lnTo>
                    <a:pt x="16"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9" name="Freeform 147"/>
            <p:cNvSpPr>
              <a:spLocks/>
            </p:cNvSpPr>
            <p:nvPr/>
          </p:nvSpPr>
          <p:spPr bwMode="auto">
            <a:xfrm>
              <a:off x="946484" y="5811253"/>
              <a:ext cx="978568" cy="898358"/>
            </a:xfrm>
            <a:custGeom>
              <a:avLst/>
              <a:gdLst/>
              <a:ahLst/>
              <a:cxnLst>
                <a:cxn ang="0">
                  <a:pos x="2" y="0"/>
                </a:cxn>
                <a:cxn ang="0">
                  <a:pos x="2" y="0"/>
                </a:cxn>
                <a:cxn ang="0">
                  <a:pos x="10" y="0"/>
                </a:cxn>
                <a:cxn ang="0">
                  <a:pos x="18" y="0"/>
                </a:cxn>
                <a:cxn ang="0">
                  <a:pos x="34" y="4"/>
                </a:cxn>
                <a:cxn ang="0">
                  <a:pos x="34" y="4"/>
                </a:cxn>
                <a:cxn ang="0">
                  <a:pos x="46" y="8"/>
                </a:cxn>
                <a:cxn ang="0">
                  <a:pos x="58" y="16"/>
                </a:cxn>
                <a:cxn ang="0">
                  <a:pos x="70" y="24"/>
                </a:cxn>
                <a:cxn ang="0">
                  <a:pos x="80" y="34"/>
                </a:cxn>
                <a:cxn ang="0">
                  <a:pos x="80" y="34"/>
                </a:cxn>
                <a:cxn ang="0">
                  <a:pos x="98" y="56"/>
                </a:cxn>
                <a:cxn ang="0">
                  <a:pos x="112" y="78"/>
                </a:cxn>
                <a:cxn ang="0">
                  <a:pos x="112" y="78"/>
                </a:cxn>
                <a:cxn ang="0">
                  <a:pos x="118" y="96"/>
                </a:cxn>
                <a:cxn ang="0">
                  <a:pos x="122" y="110"/>
                </a:cxn>
                <a:cxn ang="0">
                  <a:pos x="122" y="110"/>
                </a:cxn>
                <a:cxn ang="0">
                  <a:pos x="122" y="112"/>
                </a:cxn>
                <a:cxn ang="0">
                  <a:pos x="120" y="112"/>
                </a:cxn>
                <a:cxn ang="0">
                  <a:pos x="120" y="112"/>
                </a:cxn>
                <a:cxn ang="0">
                  <a:pos x="120" y="112"/>
                </a:cxn>
                <a:cxn ang="0">
                  <a:pos x="118" y="110"/>
                </a:cxn>
                <a:cxn ang="0">
                  <a:pos x="118" y="110"/>
                </a:cxn>
                <a:cxn ang="0">
                  <a:pos x="114" y="96"/>
                </a:cxn>
                <a:cxn ang="0">
                  <a:pos x="108" y="80"/>
                </a:cxn>
                <a:cxn ang="0">
                  <a:pos x="108" y="80"/>
                </a:cxn>
                <a:cxn ang="0">
                  <a:pos x="100" y="66"/>
                </a:cxn>
                <a:cxn ang="0">
                  <a:pos x="88" y="52"/>
                </a:cxn>
                <a:cxn ang="0">
                  <a:pos x="76" y="38"/>
                </a:cxn>
                <a:cxn ang="0">
                  <a:pos x="64" y="24"/>
                </a:cxn>
                <a:cxn ang="0">
                  <a:pos x="64" y="24"/>
                </a:cxn>
                <a:cxn ang="0">
                  <a:pos x="48" y="14"/>
                </a:cxn>
                <a:cxn ang="0">
                  <a:pos x="34" y="8"/>
                </a:cxn>
                <a:cxn ang="0">
                  <a:pos x="34" y="8"/>
                </a:cxn>
                <a:cxn ang="0">
                  <a:pos x="18" y="4"/>
                </a:cxn>
                <a:cxn ang="0">
                  <a:pos x="4" y="4"/>
                </a:cxn>
                <a:cxn ang="0">
                  <a:pos x="4" y="4"/>
                </a:cxn>
                <a:cxn ang="0">
                  <a:pos x="2" y="4"/>
                </a:cxn>
                <a:cxn ang="0">
                  <a:pos x="0" y="2"/>
                </a:cxn>
                <a:cxn ang="0">
                  <a:pos x="0" y="2"/>
                </a:cxn>
                <a:cxn ang="0">
                  <a:pos x="2" y="0"/>
                </a:cxn>
                <a:cxn ang="0">
                  <a:pos x="2" y="0"/>
                </a:cxn>
                <a:cxn ang="0">
                  <a:pos x="2" y="0"/>
                </a:cxn>
              </a:cxnLst>
              <a:rect l="0" t="0" r="r" b="b"/>
              <a:pathLst>
                <a:path w="122" h="112">
                  <a:moveTo>
                    <a:pt x="2" y="0"/>
                  </a:moveTo>
                  <a:lnTo>
                    <a:pt x="2" y="0"/>
                  </a:lnTo>
                  <a:lnTo>
                    <a:pt x="10" y="0"/>
                  </a:lnTo>
                  <a:lnTo>
                    <a:pt x="18" y="0"/>
                  </a:lnTo>
                  <a:lnTo>
                    <a:pt x="34" y="4"/>
                  </a:lnTo>
                  <a:lnTo>
                    <a:pt x="34" y="4"/>
                  </a:lnTo>
                  <a:lnTo>
                    <a:pt x="46" y="8"/>
                  </a:lnTo>
                  <a:lnTo>
                    <a:pt x="58" y="16"/>
                  </a:lnTo>
                  <a:lnTo>
                    <a:pt x="70" y="24"/>
                  </a:lnTo>
                  <a:lnTo>
                    <a:pt x="80" y="34"/>
                  </a:lnTo>
                  <a:lnTo>
                    <a:pt x="80" y="34"/>
                  </a:lnTo>
                  <a:lnTo>
                    <a:pt x="98" y="56"/>
                  </a:lnTo>
                  <a:lnTo>
                    <a:pt x="112" y="78"/>
                  </a:lnTo>
                  <a:lnTo>
                    <a:pt x="112" y="78"/>
                  </a:lnTo>
                  <a:lnTo>
                    <a:pt x="118" y="96"/>
                  </a:lnTo>
                  <a:lnTo>
                    <a:pt x="122" y="110"/>
                  </a:lnTo>
                  <a:lnTo>
                    <a:pt x="122" y="110"/>
                  </a:lnTo>
                  <a:lnTo>
                    <a:pt x="122" y="112"/>
                  </a:lnTo>
                  <a:lnTo>
                    <a:pt x="120" y="112"/>
                  </a:lnTo>
                  <a:lnTo>
                    <a:pt x="120" y="112"/>
                  </a:lnTo>
                  <a:lnTo>
                    <a:pt x="120" y="112"/>
                  </a:lnTo>
                  <a:lnTo>
                    <a:pt x="118" y="110"/>
                  </a:lnTo>
                  <a:lnTo>
                    <a:pt x="118" y="110"/>
                  </a:lnTo>
                  <a:lnTo>
                    <a:pt x="114" y="96"/>
                  </a:lnTo>
                  <a:lnTo>
                    <a:pt x="108" y="80"/>
                  </a:lnTo>
                  <a:lnTo>
                    <a:pt x="108" y="80"/>
                  </a:lnTo>
                  <a:lnTo>
                    <a:pt x="100" y="66"/>
                  </a:lnTo>
                  <a:lnTo>
                    <a:pt x="88" y="52"/>
                  </a:lnTo>
                  <a:lnTo>
                    <a:pt x="76" y="38"/>
                  </a:lnTo>
                  <a:lnTo>
                    <a:pt x="64" y="24"/>
                  </a:lnTo>
                  <a:lnTo>
                    <a:pt x="64" y="24"/>
                  </a:lnTo>
                  <a:lnTo>
                    <a:pt x="48" y="14"/>
                  </a:lnTo>
                  <a:lnTo>
                    <a:pt x="34" y="8"/>
                  </a:lnTo>
                  <a:lnTo>
                    <a:pt x="34" y="8"/>
                  </a:lnTo>
                  <a:lnTo>
                    <a:pt x="18" y="4"/>
                  </a:lnTo>
                  <a:lnTo>
                    <a:pt x="4" y="4"/>
                  </a:lnTo>
                  <a:lnTo>
                    <a:pt x="4" y="4"/>
                  </a:lnTo>
                  <a:lnTo>
                    <a:pt x="2" y="4"/>
                  </a:lnTo>
                  <a:lnTo>
                    <a:pt x="0" y="2"/>
                  </a:lnTo>
                  <a:lnTo>
                    <a:pt x="0" y="2"/>
                  </a:lnTo>
                  <a:lnTo>
                    <a:pt x="2" y="0"/>
                  </a:lnTo>
                  <a:lnTo>
                    <a:pt x="2" y="0"/>
                  </a:lnTo>
                  <a:lnTo>
                    <a:pt x="2"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0" name="Freeform 148"/>
            <p:cNvSpPr>
              <a:spLocks/>
            </p:cNvSpPr>
            <p:nvPr/>
          </p:nvSpPr>
          <p:spPr bwMode="auto">
            <a:xfrm>
              <a:off x="368968" y="5089358"/>
              <a:ext cx="529389" cy="529389"/>
            </a:xfrm>
            <a:custGeom>
              <a:avLst/>
              <a:gdLst/>
              <a:ahLst/>
              <a:cxnLst>
                <a:cxn ang="0">
                  <a:pos x="28" y="66"/>
                </a:cxn>
                <a:cxn ang="0">
                  <a:pos x="28" y="66"/>
                </a:cxn>
                <a:cxn ang="0">
                  <a:pos x="22" y="52"/>
                </a:cxn>
                <a:cxn ang="0">
                  <a:pos x="14" y="42"/>
                </a:cxn>
                <a:cxn ang="0">
                  <a:pos x="4" y="30"/>
                </a:cxn>
                <a:cxn ang="0">
                  <a:pos x="4" y="30"/>
                </a:cxn>
                <a:cxn ang="0">
                  <a:pos x="0" y="22"/>
                </a:cxn>
                <a:cxn ang="0">
                  <a:pos x="0" y="14"/>
                </a:cxn>
                <a:cxn ang="0">
                  <a:pos x="2" y="8"/>
                </a:cxn>
                <a:cxn ang="0">
                  <a:pos x="10" y="2"/>
                </a:cxn>
                <a:cxn ang="0">
                  <a:pos x="10" y="2"/>
                </a:cxn>
                <a:cxn ang="0">
                  <a:pos x="14" y="0"/>
                </a:cxn>
                <a:cxn ang="0">
                  <a:pos x="18" y="0"/>
                </a:cxn>
                <a:cxn ang="0">
                  <a:pos x="24" y="2"/>
                </a:cxn>
                <a:cxn ang="0">
                  <a:pos x="30" y="8"/>
                </a:cxn>
                <a:cxn ang="0">
                  <a:pos x="30" y="8"/>
                </a:cxn>
                <a:cxn ang="0">
                  <a:pos x="34" y="6"/>
                </a:cxn>
                <a:cxn ang="0">
                  <a:pos x="42" y="4"/>
                </a:cxn>
                <a:cxn ang="0">
                  <a:pos x="50" y="2"/>
                </a:cxn>
                <a:cxn ang="0">
                  <a:pos x="54" y="4"/>
                </a:cxn>
                <a:cxn ang="0">
                  <a:pos x="58" y="6"/>
                </a:cxn>
                <a:cxn ang="0">
                  <a:pos x="58" y="6"/>
                </a:cxn>
                <a:cxn ang="0">
                  <a:pos x="64" y="18"/>
                </a:cxn>
                <a:cxn ang="0">
                  <a:pos x="66" y="24"/>
                </a:cxn>
                <a:cxn ang="0">
                  <a:pos x="66" y="30"/>
                </a:cxn>
                <a:cxn ang="0">
                  <a:pos x="62" y="38"/>
                </a:cxn>
                <a:cxn ang="0">
                  <a:pos x="58" y="46"/>
                </a:cxn>
                <a:cxn ang="0">
                  <a:pos x="50" y="54"/>
                </a:cxn>
                <a:cxn ang="0">
                  <a:pos x="38" y="64"/>
                </a:cxn>
                <a:cxn ang="0">
                  <a:pos x="38" y="64"/>
                </a:cxn>
                <a:cxn ang="0">
                  <a:pos x="40" y="56"/>
                </a:cxn>
                <a:cxn ang="0">
                  <a:pos x="40" y="46"/>
                </a:cxn>
                <a:cxn ang="0">
                  <a:pos x="36" y="36"/>
                </a:cxn>
                <a:cxn ang="0">
                  <a:pos x="36" y="36"/>
                </a:cxn>
                <a:cxn ang="0">
                  <a:pos x="36" y="48"/>
                </a:cxn>
                <a:cxn ang="0">
                  <a:pos x="34" y="56"/>
                </a:cxn>
                <a:cxn ang="0">
                  <a:pos x="28" y="66"/>
                </a:cxn>
                <a:cxn ang="0">
                  <a:pos x="28" y="66"/>
                </a:cxn>
              </a:cxnLst>
              <a:rect l="0" t="0" r="r" b="b"/>
              <a:pathLst>
                <a:path w="66" h="66">
                  <a:moveTo>
                    <a:pt x="28" y="66"/>
                  </a:moveTo>
                  <a:lnTo>
                    <a:pt x="28" y="66"/>
                  </a:lnTo>
                  <a:lnTo>
                    <a:pt x="22" y="52"/>
                  </a:lnTo>
                  <a:lnTo>
                    <a:pt x="14" y="42"/>
                  </a:lnTo>
                  <a:lnTo>
                    <a:pt x="4" y="30"/>
                  </a:lnTo>
                  <a:lnTo>
                    <a:pt x="4" y="30"/>
                  </a:lnTo>
                  <a:lnTo>
                    <a:pt x="0" y="22"/>
                  </a:lnTo>
                  <a:lnTo>
                    <a:pt x="0" y="14"/>
                  </a:lnTo>
                  <a:lnTo>
                    <a:pt x="2" y="8"/>
                  </a:lnTo>
                  <a:lnTo>
                    <a:pt x="10" y="2"/>
                  </a:lnTo>
                  <a:lnTo>
                    <a:pt x="10" y="2"/>
                  </a:lnTo>
                  <a:lnTo>
                    <a:pt x="14" y="0"/>
                  </a:lnTo>
                  <a:lnTo>
                    <a:pt x="18" y="0"/>
                  </a:lnTo>
                  <a:lnTo>
                    <a:pt x="24" y="2"/>
                  </a:lnTo>
                  <a:lnTo>
                    <a:pt x="30" y="8"/>
                  </a:lnTo>
                  <a:lnTo>
                    <a:pt x="30" y="8"/>
                  </a:lnTo>
                  <a:lnTo>
                    <a:pt x="34" y="6"/>
                  </a:lnTo>
                  <a:lnTo>
                    <a:pt x="42" y="4"/>
                  </a:lnTo>
                  <a:lnTo>
                    <a:pt x="50" y="2"/>
                  </a:lnTo>
                  <a:lnTo>
                    <a:pt x="54" y="4"/>
                  </a:lnTo>
                  <a:lnTo>
                    <a:pt x="58" y="6"/>
                  </a:lnTo>
                  <a:lnTo>
                    <a:pt x="58" y="6"/>
                  </a:lnTo>
                  <a:lnTo>
                    <a:pt x="64" y="18"/>
                  </a:lnTo>
                  <a:lnTo>
                    <a:pt x="66" y="24"/>
                  </a:lnTo>
                  <a:lnTo>
                    <a:pt x="66" y="30"/>
                  </a:lnTo>
                  <a:lnTo>
                    <a:pt x="62" y="38"/>
                  </a:lnTo>
                  <a:lnTo>
                    <a:pt x="58" y="46"/>
                  </a:lnTo>
                  <a:lnTo>
                    <a:pt x="50" y="54"/>
                  </a:lnTo>
                  <a:lnTo>
                    <a:pt x="38" y="64"/>
                  </a:lnTo>
                  <a:lnTo>
                    <a:pt x="38" y="64"/>
                  </a:lnTo>
                  <a:lnTo>
                    <a:pt x="40" y="56"/>
                  </a:lnTo>
                  <a:lnTo>
                    <a:pt x="40" y="46"/>
                  </a:lnTo>
                  <a:lnTo>
                    <a:pt x="36" y="36"/>
                  </a:lnTo>
                  <a:lnTo>
                    <a:pt x="36" y="36"/>
                  </a:lnTo>
                  <a:lnTo>
                    <a:pt x="36" y="48"/>
                  </a:lnTo>
                  <a:lnTo>
                    <a:pt x="34" y="56"/>
                  </a:lnTo>
                  <a:lnTo>
                    <a:pt x="28" y="66"/>
                  </a:lnTo>
                  <a:lnTo>
                    <a:pt x="28" y="6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1" name="Freeform 149"/>
            <p:cNvSpPr>
              <a:spLocks/>
            </p:cNvSpPr>
            <p:nvPr/>
          </p:nvSpPr>
          <p:spPr bwMode="auto">
            <a:xfrm>
              <a:off x="705853" y="5442284"/>
              <a:ext cx="513347" cy="561474"/>
            </a:xfrm>
            <a:custGeom>
              <a:avLst/>
              <a:gdLst/>
              <a:ahLst/>
              <a:cxnLst>
                <a:cxn ang="0">
                  <a:pos x="0" y="30"/>
                </a:cxn>
                <a:cxn ang="0">
                  <a:pos x="0" y="30"/>
                </a:cxn>
                <a:cxn ang="0">
                  <a:pos x="12" y="22"/>
                </a:cxn>
                <a:cxn ang="0">
                  <a:pos x="24" y="14"/>
                </a:cxn>
                <a:cxn ang="0">
                  <a:pos x="34" y="6"/>
                </a:cxn>
                <a:cxn ang="0">
                  <a:pos x="34" y="6"/>
                </a:cxn>
                <a:cxn ang="0">
                  <a:pos x="36" y="2"/>
                </a:cxn>
                <a:cxn ang="0">
                  <a:pos x="40" y="0"/>
                </a:cxn>
                <a:cxn ang="0">
                  <a:pos x="46" y="2"/>
                </a:cxn>
                <a:cxn ang="0">
                  <a:pos x="54" y="6"/>
                </a:cxn>
                <a:cxn ang="0">
                  <a:pos x="60" y="14"/>
                </a:cxn>
                <a:cxn ang="0">
                  <a:pos x="60" y="14"/>
                </a:cxn>
                <a:cxn ang="0">
                  <a:pos x="62" y="22"/>
                </a:cxn>
                <a:cxn ang="0">
                  <a:pos x="62" y="28"/>
                </a:cxn>
                <a:cxn ang="0">
                  <a:pos x="58" y="36"/>
                </a:cxn>
                <a:cxn ang="0">
                  <a:pos x="58" y="36"/>
                </a:cxn>
                <a:cxn ang="0">
                  <a:pos x="62" y="46"/>
                </a:cxn>
                <a:cxn ang="0">
                  <a:pos x="64" y="56"/>
                </a:cxn>
                <a:cxn ang="0">
                  <a:pos x="64" y="60"/>
                </a:cxn>
                <a:cxn ang="0">
                  <a:pos x="62" y="64"/>
                </a:cxn>
                <a:cxn ang="0">
                  <a:pos x="62" y="64"/>
                </a:cxn>
                <a:cxn ang="0">
                  <a:pos x="58" y="68"/>
                </a:cxn>
                <a:cxn ang="0">
                  <a:pos x="52" y="70"/>
                </a:cxn>
                <a:cxn ang="0">
                  <a:pos x="46" y="70"/>
                </a:cxn>
                <a:cxn ang="0">
                  <a:pos x="40" y="70"/>
                </a:cxn>
                <a:cxn ang="0">
                  <a:pos x="34" y="66"/>
                </a:cxn>
                <a:cxn ang="0">
                  <a:pos x="26" y="60"/>
                </a:cxn>
                <a:cxn ang="0">
                  <a:pos x="16" y="52"/>
                </a:cxn>
                <a:cxn ang="0">
                  <a:pos x="6" y="40"/>
                </a:cxn>
                <a:cxn ang="0">
                  <a:pos x="6" y="40"/>
                </a:cxn>
                <a:cxn ang="0">
                  <a:pos x="14" y="44"/>
                </a:cxn>
                <a:cxn ang="0">
                  <a:pos x="22" y="44"/>
                </a:cxn>
                <a:cxn ang="0">
                  <a:pos x="30" y="40"/>
                </a:cxn>
                <a:cxn ang="0">
                  <a:pos x="30" y="40"/>
                </a:cxn>
                <a:cxn ang="0">
                  <a:pos x="20" y="38"/>
                </a:cxn>
                <a:cxn ang="0">
                  <a:pos x="10" y="34"/>
                </a:cxn>
                <a:cxn ang="0">
                  <a:pos x="0" y="30"/>
                </a:cxn>
                <a:cxn ang="0">
                  <a:pos x="0" y="30"/>
                </a:cxn>
              </a:cxnLst>
              <a:rect l="0" t="0" r="r" b="b"/>
              <a:pathLst>
                <a:path w="64" h="70">
                  <a:moveTo>
                    <a:pt x="0" y="30"/>
                  </a:moveTo>
                  <a:lnTo>
                    <a:pt x="0" y="30"/>
                  </a:lnTo>
                  <a:lnTo>
                    <a:pt x="12" y="22"/>
                  </a:lnTo>
                  <a:lnTo>
                    <a:pt x="24" y="14"/>
                  </a:lnTo>
                  <a:lnTo>
                    <a:pt x="34" y="6"/>
                  </a:lnTo>
                  <a:lnTo>
                    <a:pt x="34" y="6"/>
                  </a:lnTo>
                  <a:lnTo>
                    <a:pt x="36" y="2"/>
                  </a:lnTo>
                  <a:lnTo>
                    <a:pt x="40" y="0"/>
                  </a:lnTo>
                  <a:lnTo>
                    <a:pt x="46" y="2"/>
                  </a:lnTo>
                  <a:lnTo>
                    <a:pt x="54" y="6"/>
                  </a:lnTo>
                  <a:lnTo>
                    <a:pt x="60" y="14"/>
                  </a:lnTo>
                  <a:lnTo>
                    <a:pt x="60" y="14"/>
                  </a:lnTo>
                  <a:lnTo>
                    <a:pt x="62" y="22"/>
                  </a:lnTo>
                  <a:lnTo>
                    <a:pt x="62" y="28"/>
                  </a:lnTo>
                  <a:lnTo>
                    <a:pt x="58" y="36"/>
                  </a:lnTo>
                  <a:lnTo>
                    <a:pt x="58" y="36"/>
                  </a:lnTo>
                  <a:lnTo>
                    <a:pt x="62" y="46"/>
                  </a:lnTo>
                  <a:lnTo>
                    <a:pt x="64" y="56"/>
                  </a:lnTo>
                  <a:lnTo>
                    <a:pt x="64" y="60"/>
                  </a:lnTo>
                  <a:lnTo>
                    <a:pt x="62" y="64"/>
                  </a:lnTo>
                  <a:lnTo>
                    <a:pt x="62" y="64"/>
                  </a:lnTo>
                  <a:lnTo>
                    <a:pt x="58" y="68"/>
                  </a:lnTo>
                  <a:lnTo>
                    <a:pt x="52" y="70"/>
                  </a:lnTo>
                  <a:lnTo>
                    <a:pt x="46" y="70"/>
                  </a:lnTo>
                  <a:lnTo>
                    <a:pt x="40" y="70"/>
                  </a:lnTo>
                  <a:lnTo>
                    <a:pt x="34" y="66"/>
                  </a:lnTo>
                  <a:lnTo>
                    <a:pt x="26" y="60"/>
                  </a:lnTo>
                  <a:lnTo>
                    <a:pt x="16" y="52"/>
                  </a:lnTo>
                  <a:lnTo>
                    <a:pt x="6" y="40"/>
                  </a:lnTo>
                  <a:lnTo>
                    <a:pt x="6" y="40"/>
                  </a:lnTo>
                  <a:lnTo>
                    <a:pt x="14" y="44"/>
                  </a:lnTo>
                  <a:lnTo>
                    <a:pt x="22" y="44"/>
                  </a:lnTo>
                  <a:lnTo>
                    <a:pt x="30" y="40"/>
                  </a:lnTo>
                  <a:lnTo>
                    <a:pt x="30" y="40"/>
                  </a:lnTo>
                  <a:lnTo>
                    <a:pt x="20" y="38"/>
                  </a:lnTo>
                  <a:lnTo>
                    <a:pt x="10" y="34"/>
                  </a:lnTo>
                  <a:lnTo>
                    <a:pt x="0" y="30"/>
                  </a:lnTo>
                  <a:lnTo>
                    <a:pt x="0" y="3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2" name="Freeform 150"/>
            <p:cNvSpPr>
              <a:spLocks/>
            </p:cNvSpPr>
            <p:nvPr/>
          </p:nvSpPr>
          <p:spPr bwMode="auto">
            <a:xfrm>
              <a:off x="385011" y="5763126"/>
              <a:ext cx="545432" cy="529389"/>
            </a:xfrm>
            <a:custGeom>
              <a:avLst/>
              <a:gdLst/>
              <a:ahLst/>
              <a:cxnLst>
                <a:cxn ang="0">
                  <a:pos x="34" y="0"/>
                </a:cxn>
                <a:cxn ang="0">
                  <a:pos x="34" y="0"/>
                </a:cxn>
                <a:cxn ang="0">
                  <a:pos x="42" y="12"/>
                </a:cxn>
                <a:cxn ang="0">
                  <a:pos x="52" y="24"/>
                </a:cxn>
                <a:cxn ang="0">
                  <a:pos x="62" y="34"/>
                </a:cxn>
                <a:cxn ang="0">
                  <a:pos x="62" y="34"/>
                </a:cxn>
                <a:cxn ang="0">
                  <a:pos x="66" y="42"/>
                </a:cxn>
                <a:cxn ang="0">
                  <a:pos x="68" y="50"/>
                </a:cxn>
                <a:cxn ang="0">
                  <a:pos x="64" y="58"/>
                </a:cxn>
                <a:cxn ang="0">
                  <a:pos x="58" y="64"/>
                </a:cxn>
                <a:cxn ang="0">
                  <a:pos x="58" y="64"/>
                </a:cxn>
                <a:cxn ang="0">
                  <a:pos x="54" y="66"/>
                </a:cxn>
                <a:cxn ang="0">
                  <a:pos x="50" y="66"/>
                </a:cxn>
                <a:cxn ang="0">
                  <a:pos x="44" y="64"/>
                </a:cxn>
                <a:cxn ang="0">
                  <a:pos x="36" y="60"/>
                </a:cxn>
                <a:cxn ang="0">
                  <a:pos x="36" y="60"/>
                </a:cxn>
                <a:cxn ang="0">
                  <a:pos x="34" y="62"/>
                </a:cxn>
                <a:cxn ang="0">
                  <a:pos x="26" y="64"/>
                </a:cxn>
                <a:cxn ang="0">
                  <a:pos x="18" y="66"/>
                </a:cxn>
                <a:cxn ang="0">
                  <a:pos x="14" y="66"/>
                </a:cxn>
                <a:cxn ang="0">
                  <a:pos x="10" y="62"/>
                </a:cxn>
                <a:cxn ang="0">
                  <a:pos x="10" y="62"/>
                </a:cxn>
                <a:cxn ang="0">
                  <a:pos x="2" y="52"/>
                </a:cxn>
                <a:cxn ang="0">
                  <a:pos x="2" y="46"/>
                </a:cxn>
                <a:cxn ang="0">
                  <a:pos x="0" y="40"/>
                </a:cxn>
                <a:cxn ang="0">
                  <a:pos x="2" y="32"/>
                </a:cxn>
                <a:cxn ang="0">
                  <a:pos x="8" y="24"/>
                </a:cxn>
                <a:cxn ang="0">
                  <a:pos x="14" y="14"/>
                </a:cxn>
                <a:cxn ang="0">
                  <a:pos x="26" y="4"/>
                </a:cxn>
                <a:cxn ang="0">
                  <a:pos x="26" y="4"/>
                </a:cxn>
                <a:cxn ang="0">
                  <a:pos x="24" y="12"/>
                </a:cxn>
                <a:cxn ang="0">
                  <a:pos x="24" y="20"/>
                </a:cxn>
                <a:cxn ang="0">
                  <a:pos x="28" y="30"/>
                </a:cxn>
                <a:cxn ang="0">
                  <a:pos x="28" y="30"/>
                </a:cxn>
                <a:cxn ang="0">
                  <a:pos x="30" y="20"/>
                </a:cxn>
                <a:cxn ang="0">
                  <a:pos x="32" y="10"/>
                </a:cxn>
                <a:cxn ang="0">
                  <a:pos x="34" y="0"/>
                </a:cxn>
                <a:cxn ang="0">
                  <a:pos x="34" y="0"/>
                </a:cxn>
              </a:cxnLst>
              <a:rect l="0" t="0" r="r" b="b"/>
              <a:pathLst>
                <a:path w="68" h="66">
                  <a:moveTo>
                    <a:pt x="34" y="0"/>
                  </a:moveTo>
                  <a:lnTo>
                    <a:pt x="34" y="0"/>
                  </a:lnTo>
                  <a:lnTo>
                    <a:pt x="42" y="12"/>
                  </a:lnTo>
                  <a:lnTo>
                    <a:pt x="52" y="24"/>
                  </a:lnTo>
                  <a:lnTo>
                    <a:pt x="62" y="34"/>
                  </a:lnTo>
                  <a:lnTo>
                    <a:pt x="62" y="34"/>
                  </a:lnTo>
                  <a:lnTo>
                    <a:pt x="66" y="42"/>
                  </a:lnTo>
                  <a:lnTo>
                    <a:pt x="68" y="50"/>
                  </a:lnTo>
                  <a:lnTo>
                    <a:pt x="64" y="58"/>
                  </a:lnTo>
                  <a:lnTo>
                    <a:pt x="58" y="64"/>
                  </a:lnTo>
                  <a:lnTo>
                    <a:pt x="58" y="64"/>
                  </a:lnTo>
                  <a:lnTo>
                    <a:pt x="54" y="66"/>
                  </a:lnTo>
                  <a:lnTo>
                    <a:pt x="50" y="66"/>
                  </a:lnTo>
                  <a:lnTo>
                    <a:pt x="44" y="64"/>
                  </a:lnTo>
                  <a:lnTo>
                    <a:pt x="36" y="60"/>
                  </a:lnTo>
                  <a:lnTo>
                    <a:pt x="36" y="60"/>
                  </a:lnTo>
                  <a:lnTo>
                    <a:pt x="34" y="62"/>
                  </a:lnTo>
                  <a:lnTo>
                    <a:pt x="26" y="64"/>
                  </a:lnTo>
                  <a:lnTo>
                    <a:pt x="18" y="66"/>
                  </a:lnTo>
                  <a:lnTo>
                    <a:pt x="14" y="66"/>
                  </a:lnTo>
                  <a:lnTo>
                    <a:pt x="10" y="62"/>
                  </a:lnTo>
                  <a:lnTo>
                    <a:pt x="10" y="62"/>
                  </a:lnTo>
                  <a:lnTo>
                    <a:pt x="2" y="52"/>
                  </a:lnTo>
                  <a:lnTo>
                    <a:pt x="2" y="46"/>
                  </a:lnTo>
                  <a:lnTo>
                    <a:pt x="0" y="40"/>
                  </a:lnTo>
                  <a:lnTo>
                    <a:pt x="2" y="32"/>
                  </a:lnTo>
                  <a:lnTo>
                    <a:pt x="8" y="24"/>
                  </a:lnTo>
                  <a:lnTo>
                    <a:pt x="14" y="14"/>
                  </a:lnTo>
                  <a:lnTo>
                    <a:pt x="26" y="4"/>
                  </a:lnTo>
                  <a:lnTo>
                    <a:pt x="26" y="4"/>
                  </a:lnTo>
                  <a:lnTo>
                    <a:pt x="24" y="12"/>
                  </a:lnTo>
                  <a:lnTo>
                    <a:pt x="24" y="20"/>
                  </a:lnTo>
                  <a:lnTo>
                    <a:pt x="28" y="30"/>
                  </a:lnTo>
                  <a:lnTo>
                    <a:pt x="28" y="30"/>
                  </a:lnTo>
                  <a:lnTo>
                    <a:pt x="30" y="20"/>
                  </a:lnTo>
                  <a:lnTo>
                    <a:pt x="32" y="10"/>
                  </a:lnTo>
                  <a:lnTo>
                    <a:pt x="34" y="0"/>
                  </a:lnTo>
                  <a:lnTo>
                    <a:pt x="34" y="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3" name="Freeform 151"/>
            <p:cNvSpPr>
              <a:spLocks/>
            </p:cNvSpPr>
            <p:nvPr/>
          </p:nvSpPr>
          <p:spPr bwMode="auto">
            <a:xfrm>
              <a:off x="32084" y="5426242"/>
              <a:ext cx="513347" cy="577516"/>
            </a:xfrm>
            <a:custGeom>
              <a:avLst/>
              <a:gdLst/>
              <a:ahLst/>
              <a:cxnLst>
                <a:cxn ang="0">
                  <a:pos x="64" y="36"/>
                </a:cxn>
                <a:cxn ang="0">
                  <a:pos x="64" y="36"/>
                </a:cxn>
                <a:cxn ang="0">
                  <a:pos x="56" y="44"/>
                </a:cxn>
                <a:cxn ang="0">
                  <a:pos x="46" y="54"/>
                </a:cxn>
                <a:cxn ang="0">
                  <a:pos x="38" y="64"/>
                </a:cxn>
                <a:cxn ang="0">
                  <a:pos x="38" y="64"/>
                </a:cxn>
                <a:cxn ang="0">
                  <a:pos x="36" y="68"/>
                </a:cxn>
                <a:cxn ang="0">
                  <a:pos x="34" y="70"/>
                </a:cxn>
                <a:cxn ang="0">
                  <a:pos x="26" y="72"/>
                </a:cxn>
                <a:cxn ang="0">
                  <a:pos x="18" y="68"/>
                </a:cxn>
                <a:cxn ang="0">
                  <a:pos x="12" y="62"/>
                </a:cxn>
                <a:cxn ang="0">
                  <a:pos x="12" y="62"/>
                </a:cxn>
                <a:cxn ang="0">
                  <a:pos x="8" y="54"/>
                </a:cxn>
                <a:cxn ang="0">
                  <a:pos x="8" y="46"/>
                </a:cxn>
                <a:cxn ang="0">
                  <a:pos x="10" y="38"/>
                </a:cxn>
                <a:cxn ang="0">
                  <a:pos x="10" y="38"/>
                </a:cxn>
                <a:cxn ang="0">
                  <a:pos x="4" y="28"/>
                </a:cxn>
                <a:cxn ang="0">
                  <a:pos x="0" y="20"/>
                </a:cxn>
                <a:cxn ang="0">
                  <a:pos x="0" y="16"/>
                </a:cxn>
                <a:cxn ang="0">
                  <a:pos x="2" y="10"/>
                </a:cxn>
                <a:cxn ang="0">
                  <a:pos x="2" y="10"/>
                </a:cxn>
                <a:cxn ang="0">
                  <a:pos x="6" y="6"/>
                </a:cxn>
                <a:cxn ang="0">
                  <a:pos x="10" y="2"/>
                </a:cxn>
                <a:cxn ang="0">
                  <a:pos x="14" y="0"/>
                </a:cxn>
                <a:cxn ang="0">
                  <a:pos x="22" y="0"/>
                </a:cxn>
                <a:cxn ang="0">
                  <a:pos x="28" y="2"/>
                </a:cxn>
                <a:cxn ang="0">
                  <a:pos x="38" y="6"/>
                </a:cxn>
                <a:cxn ang="0">
                  <a:pos x="48" y="14"/>
                </a:cxn>
                <a:cxn ang="0">
                  <a:pos x="60" y="24"/>
                </a:cxn>
                <a:cxn ang="0">
                  <a:pos x="60" y="24"/>
                </a:cxn>
                <a:cxn ang="0">
                  <a:pos x="52" y="24"/>
                </a:cxn>
                <a:cxn ang="0">
                  <a:pos x="44" y="24"/>
                </a:cxn>
                <a:cxn ang="0">
                  <a:pos x="36" y="30"/>
                </a:cxn>
                <a:cxn ang="0">
                  <a:pos x="36" y="30"/>
                </a:cxn>
                <a:cxn ang="0">
                  <a:pos x="46" y="30"/>
                </a:cxn>
                <a:cxn ang="0">
                  <a:pos x="56" y="32"/>
                </a:cxn>
                <a:cxn ang="0">
                  <a:pos x="64" y="36"/>
                </a:cxn>
                <a:cxn ang="0">
                  <a:pos x="64" y="36"/>
                </a:cxn>
              </a:cxnLst>
              <a:rect l="0" t="0" r="r" b="b"/>
              <a:pathLst>
                <a:path w="64" h="72">
                  <a:moveTo>
                    <a:pt x="64" y="36"/>
                  </a:moveTo>
                  <a:lnTo>
                    <a:pt x="64" y="36"/>
                  </a:lnTo>
                  <a:lnTo>
                    <a:pt x="56" y="44"/>
                  </a:lnTo>
                  <a:lnTo>
                    <a:pt x="46" y="54"/>
                  </a:lnTo>
                  <a:lnTo>
                    <a:pt x="38" y="64"/>
                  </a:lnTo>
                  <a:lnTo>
                    <a:pt x="38" y="64"/>
                  </a:lnTo>
                  <a:lnTo>
                    <a:pt x="36" y="68"/>
                  </a:lnTo>
                  <a:lnTo>
                    <a:pt x="34" y="70"/>
                  </a:lnTo>
                  <a:lnTo>
                    <a:pt x="26" y="72"/>
                  </a:lnTo>
                  <a:lnTo>
                    <a:pt x="18" y="68"/>
                  </a:lnTo>
                  <a:lnTo>
                    <a:pt x="12" y="62"/>
                  </a:lnTo>
                  <a:lnTo>
                    <a:pt x="12" y="62"/>
                  </a:lnTo>
                  <a:lnTo>
                    <a:pt x="8" y="54"/>
                  </a:lnTo>
                  <a:lnTo>
                    <a:pt x="8" y="46"/>
                  </a:lnTo>
                  <a:lnTo>
                    <a:pt x="10" y="38"/>
                  </a:lnTo>
                  <a:lnTo>
                    <a:pt x="10" y="38"/>
                  </a:lnTo>
                  <a:lnTo>
                    <a:pt x="4" y="28"/>
                  </a:lnTo>
                  <a:lnTo>
                    <a:pt x="0" y="20"/>
                  </a:lnTo>
                  <a:lnTo>
                    <a:pt x="0" y="16"/>
                  </a:lnTo>
                  <a:lnTo>
                    <a:pt x="2" y="10"/>
                  </a:lnTo>
                  <a:lnTo>
                    <a:pt x="2" y="10"/>
                  </a:lnTo>
                  <a:lnTo>
                    <a:pt x="6" y="6"/>
                  </a:lnTo>
                  <a:lnTo>
                    <a:pt x="10" y="2"/>
                  </a:lnTo>
                  <a:lnTo>
                    <a:pt x="14" y="0"/>
                  </a:lnTo>
                  <a:lnTo>
                    <a:pt x="22" y="0"/>
                  </a:lnTo>
                  <a:lnTo>
                    <a:pt x="28" y="2"/>
                  </a:lnTo>
                  <a:lnTo>
                    <a:pt x="38" y="6"/>
                  </a:lnTo>
                  <a:lnTo>
                    <a:pt x="48" y="14"/>
                  </a:lnTo>
                  <a:lnTo>
                    <a:pt x="60" y="24"/>
                  </a:lnTo>
                  <a:lnTo>
                    <a:pt x="60" y="24"/>
                  </a:lnTo>
                  <a:lnTo>
                    <a:pt x="52" y="24"/>
                  </a:lnTo>
                  <a:lnTo>
                    <a:pt x="44" y="24"/>
                  </a:lnTo>
                  <a:lnTo>
                    <a:pt x="36" y="30"/>
                  </a:lnTo>
                  <a:lnTo>
                    <a:pt x="36" y="30"/>
                  </a:lnTo>
                  <a:lnTo>
                    <a:pt x="46" y="30"/>
                  </a:lnTo>
                  <a:lnTo>
                    <a:pt x="56" y="32"/>
                  </a:lnTo>
                  <a:lnTo>
                    <a:pt x="64" y="36"/>
                  </a:lnTo>
                  <a:lnTo>
                    <a:pt x="64" y="3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4" name="Freeform 152"/>
            <p:cNvSpPr>
              <a:spLocks/>
            </p:cNvSpPr>
            <p:nvPr/>
          </p:nvSpPr>
          <p:spPr bwMode="auto">
            <a:xfrm>
              <a:off x="561474" y="5618747"/>
              <a:ext cx="128337" cy="144379"/>
            </a:xfrm>
            <a:custGeom>
              <a:avLst/>
              <a:gdLst/>
              <a:ahLst/>
              <a:cxnLst>
                <a:cxn ang="0">
                  <a:pos x="2" y="12"/>
                </a:cxn>
                <a:cxn ang="0">
                  <a:pos x="2" y="12"/>
                </a:cxn>
                <a:cxn ang="0">
                  <a:pos x="6" y="16"/>
                </a:cxn>
                <a:cxn ang="0">
                  <a:pos x="8" y="18"/>
                </a:cxn>
                <a:cxn ang="0">
                  <a:pos x="12" y="16"/>
                </a:cxn>
                <a:cxn ang="0">
                  <a:pos x="12" y="16"/>
                </a:cxn>
                <a:cxn ang="0">
                  <a:pos x="14" y="14"/>
                </a:cxn>
                <a:cxn ang="0">
                  <a:pos x="16" y="12"/>
                </a:cxn>
                <a:cxn ang="0">
                  <a:pos x="16" y="8"/>
                </a:cxn>
                <a:cxn ang="0">
                  <a:pos x="14" y="6"/>
                </a:cxn>
                <a:cxn ang="0">
                  <a:pos x="14" y="6"/>
                </a:cxn>
                <a:cxn ang="0">
                  <a:pos x="12" y="4"/>
                </a:cxn>
                <a:cxn ang="0">
                  <a:pos x="10" y="2"/>
                </a:cxn>
                <a:cxn ang="0">
                  <a:pos x="8" y="0"/>
                </a:cxn>
                <a:cxn ang="0">
                  <a:pos x="4" y="2"/>
                </a:cxn>
                <a:cxn ang="0">
                  <a:pos x="4" y="2"/>
                </a:cxn>
                <a:cxn ang="0">
                  <a:pos x="2" y="4"/>
                </a:cxn>
                <a:cxn ang="0">
                  <a:pos x="0" y="6"/>
                </a:cxn>
                <a:cxn ang="0">
                  <a:pos x="0" y="10"/>
                </a:cxn>
                <a:cxn ang="0">
                  <a:pos x="2" y="12"/>
                </a:cxn>
                <a:cxn ang="0">
                  <a:pos x="2" y="12"/>
                </a:cxn>
              </a:cxnLst>
              <a:rect l="0" t="0" r="r" b="b"/>
              <a:pathLst>
                <a:path w="16" h="18">
                  <a:moveTo>
                    <a:pt x="2" y="12"/>
                  </a:moveTo>
                  <a:lnTo>
                    <a:pt x="2" y="12"/>
                  </a:lnTo>
                  <a:lnTo>
                    <a:pt x="6" y="16"/>
                  </a:lnTo>
                  <a:lnTo>
                    <a:pt x="8" y="18"/>
                  </a:lnTo>
                  <a:lnTo>
                    <a:pt x="12" y="16"/>
                  </a:lnTo>
                  <a:lnTo>
                    <a:pt x="12" y="16"/>
                  </a:lnTo>
                  <a:lnTo>
                    <a:pt x="14" y="14"/>
                  </a:lnTo>
                  <a:lnTo>
                    <a:pt x="16" y="12"/>
                  </a:lnTo>
                  <a:lnTo>
                    <a:pt x="16" y="8"/>
                  </a:lnTo>
                  <a:lnTo>
                    <a:pt x="14" y="6"/>
                  </a:lnTo>
                  <a:lnTo>
                    <a:pt x="14" y="6"/>
                  </a:lnTo>
                  <a:lnTo>
                    <a:pt x="12" y="4"/>
                  </a:lnTo>
                  <a:lnTo>
                    <a:pt x="10" y="2"/>
                  </a:lnTo>
                  <a:lnTo>
                    <a:pt x="8" y="0"/>
                  </a:lnTo>
                  <a:lnTo>
                    <a:pt x="4" y="2"/>
                  </a:lnTo>
                  <a:lnTo>
                    <a:pt x="4" y="2"/>
                  </a:lnTo>
                  <a:lnTo>
                    <a:pt x="2" y="4"/>
                  </a:lnTo>
                  <a:lnTo>
                    <a:pt x="0" y="6"/>
                  </a:lnTo>
                  <a:lnTo>
                    <a:pt x="0" y="10"/>
                  </a:lnTo>
                  <a:lnTo>
                    <a:pt x="2" y="12"/>
                  </a:lnTo>
                  <a:lnTo>
                    <a:pt x="2" y="1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5" name="Freeform 153"/>
            <p:cNvSpPr>
              <a:spLocks/>
            </p:cNvSpPr>
            <p:nvPr/>
          </p:nvSpPr>
          <p:spPr bwMode="auto">
            <a:xfrm>
              <a:off x="6561221" y="-1295400"/>
              <a:ext cx="1925053" cy="2326105"/>
            </a:xfrm>
            <a:custGeom>
              <a:avLst/>
              <a:gdLst/>
              <a:ahLst/>
              <a:cxnLst>
                <a:cxn ang="0">
                  <a:pos x="58" y="120"/>
                </a:cxn>
                <a:cxn ang="0">
                  <a:pos x="82" y="128"/>
                </a:cxn>
                <a:cxn ang="0">
                  <a:pos x="142" y="132"/>
                </a:cxn>
                <a:cxn ang="0">
                  <a:pos x="170" y="138"/>
                </a:cxn>
                <a:cxn ang="0">
                  <a:pos x="184" y="146"/>
                </a:cxn>
                <a:cxn ang="0">
                  <a:pos x="210" y="166"/>
                </a:cxn>
                <a:cxn ang="0">
                  <a:pos x="226" y="194"/>
                </a:cxn>
                <a:cxn ang="0">
                  <a:pos x="234" y="224"/>
                </a:cxn>
                <a:cxn ang="0">
                  <a:pos x="234" y="238"/>
                </a:cxn>
                <a:cxn ang="0">
                  <a:pos x="222" y="264"/>
                </a:cxn>
                <a:cxn ang="0">
                  <a:pos x="200" y="278"/>
                </a:cxn>
                <a:cxn ang="0">
                  <a:pos x="172" y="284"/>
                </a:cxn>
                <a:cxn ang="0">
                  <a:pos x="140" y="278"/>
                </a:cxn>
                <a:cxn ang="0">
                  <a:pos x="126" y="272"/>
                </a:cxn>
                <a:cxn ang="0">
                  <a:pos x="108" y="252"/>
                </a:cxn>
                <a:cxn ang="0">
                  <a:pos x="104" y="242"/>
                </a:cxn>
                <a:cxn ang="0">
                  <a:pos x="108" y="222"/>
                </a:cxn>
                <a:cxn ang="0">
                  <a:pos x="126" y="210"/>
                </a:cxn>
                <a:cxn ang="0">
                  <a:pos x="132" y="210"/>
                </a:cxn>
                <a:cxn ang="0">
                  <a:pos x="142" y="212"/>
                </a:cxn>
                <a:cxn ang="0">
                  <a:pos x="148" y="216"/>
                </a:cxn>
                <a:cxn ang="0">
                  <a:pos x="152" y="226"/>
                </a:cxn>
                <a:cxn ang="0">
                  <a:pos x="152" y="246"/>
                </a:cxn>
                <a:cxn ang="0">
                  <a:pos x="150" y="250"/>
                </a:cxn>
                <a:cxn ang="0">
                  <a:pos x="158" y="230"/>
                </a:cxn>
                <a:cxn ang="0">
                  <a:pos x="156" y="218"/>
                </a:cxn>
                <a:cxn ang="0">
                  <a:pos x="144" y="208"/>
                </a:cxn>
                <a:cxn ang="0">
                  <a:pos x="136" y="204"/>
                </a:cxn>
                <a:cxn ang="0">
                  <a:pos x="120" y="204"/>
                </a:cxn>
                <a:cxn ang="0">
                  <a:pos x="110" y="214"/>
                </a:cxn>
                <a:cxn ang="0">
                  <a:pos x="102" y="226"/>
                </a:cxn>
                <a:cxn ang="0">
                  <a:pos x="100" y="240"/>
                </a:cxn>
                <a:cxn ang="0">
                  <a:pos x="102" y="248"/>
                </a:cxn>
                <a:cxn ang="0">
                  <a:pos x="110" y="266"/>
                </a:cxn>
                <a:cxn ang="0">
                  <a:pos x="134" y="282"/>
                </a:cxn>
                <a:cxn ang="0">
                  <a:pos x="164" y="288"/>
                </a:cxn>
                <a:cxn ang="0">
                  <a:pos x="192" y="288"/>
                </a:cxn>
                <a:cxn ang="0">
                  <a:pos x="200" y="286"/>
                </a:cxn>
                <a:cxn ang="0">
                  <a:pos x="216" y="280"/>
                </a:cxn>
                <a:cxn ang="0">
                  <a:pos x="232" y="262"/>
                </a:cxn>
                <a:cxn ang="0">
                  <a:pos x="240" y="232"/>
                </a:cxn>
                <a:cxn ang="0">
                  <a:pos x="236" y="200"/>
                </a:cxn>
                <a:cxn ang="0">
                  <a:pos x="230" y="184"/>
                </a:cxn>
                <a:cxn ang="0">
                  <a:pos x="214" y="160"/>
                </a:cxn>
                <a:cxn ang="0">
                  <a:pos x="192" y="140"/>
                </a:cxn>
                <a:cxn ang="0">
                  <a:pos x="164" y="128"/>
                </a:cxn>
                <a:cxn ang="0">
                  <a:pos x="134" y="122"/>
                </a:cxn>
                <a:cxn ang="0">
                  <a:pos x="102" y="120"/>
                </a:cxn>
                <a:cxn ang="0">
                  <a:pos x="68" y="114"/>
                </a:cxn>
                <a:cxn ang="0">
                  <a:pos x="56" y="110"/>
                </a:cxn>
                <a:cxn ang="0">
                  <a:pos x="38" y="96"/>
                </a:cxn>
                <a:cxn ang="0">
                  <a:pos x="24" y="82"/>
                </a:cxn>
                <a:cxn ang="0">
                  <a:pos x="14" y="58"/>
                </a:cxn>
                <a:cxn ang="0">
                  <a:pos x="12" y="26"/>
                </a:cxn>
                <a:cxn ang="0">
                  <a:pos x="18" y="0"/>
                </a:cxn>
                <a:cxn ang="0">
                  <a:pos x="6" y="0"/>
                </a:cxn>
                <a:cxn ang="0">
                  <a:pos x="0" y="26"/>
                </a:cxn>
                <a:cxn ang="0">
                  <a:pos x="2" y="58"/>
                </a:cxn>
                <a:cxn ang="0">
                  <a:pos x="18" y="90"/>
                </a:cxn>
                <a:cxn ang="0">
                  <a:pos x="58" y="120"/>
                </a:cxn>
              </a:cxnLst>
              <a:rect l="0" t="0" r="r" b="b"/>
              <a:pathLst>
                <a:path w="240" h="290">
                  <a:moveTo>
                    <a:pt x="58" y="120"/>
                  </a:moveTo>
                  <a:lnTo>
                    <a:pt x="58" y="120"/>
                  </a:lnTo>
                  <a:lnTo>
                    <a:pt x="68" y="126"/>
                  </a:lnTo>
                  <a:lnTo>
                    <a:pt x="82" y="128"/>
                  </a:lnTo>
                  <a:lnTo>
                    <a:pt x="110" y="130"/>
                  </a:lnTo>
                  <a:lnTo>
                    <a:pt x="142" y="132"/>
                  </a:lnTo>
                  <a:lnTo>
                    <a:pt x="156" y="134"/>
                  </a:lnTo>
                  <a:lnTo>
                    <a:pt x="170" y="138"/>
                  </a:lnTo>
                  <a:lnTo>
                    <a:pt x="170" y="138"/>
                  </a:lnTo>
                  <a:lnTo>
                    <a:pt x="184" y="146"/>
                  </a:lnTo>
                  <a:lnTo>
                    <a:pt x="198" y="154"/>
                  </a:lnTo>
                  <a:lnTo>
                    <a:pt x="210" y="166"/>
                  </a:lnTo>
                  <a:lnTo>
                    <a:pt x="218" y="180"/>
                  </a:lnTo>
                  <a:lnTo>
                    <a:pt x="226" y="194"/>
                  </a:lnTo>
                  <a:lnTo>
                    <a:pt x="232" y="210"/>
                  </a:lnTo>
                  <a:lnTo>
                    <a:pt x="234" y="224"/>
                  </a:lnTo>
                  <a:lnTo>
                    <a:pt x="234" y="238"/>
                  </a:lnTo>
                  <a:lnTo>
                    <a:pt x="234" y="238"/>
                  </a:lnTo>
                  <a:lnTo>
                    <a:pt x="230" y="252"/>
                  </a:lnTo>
                  <a:lnTo>
                    <a:pt x="222" y="264"/>
                  </a:lnTo>
                  <a:lnTo>
                    <a:pt x="212" y="274"/>
                  </a:lnTo>
                  <a:lnTo>
                    <a:pt x="200" y="278"/>
                  </a:lnTo>
                  <a:lnTo>
                    <a:pt x="186" y="282"/>
                  </a:lnTo>
                  <a:lnTo>
                    <a:pt x="172" y="284"/>
                  </a:lnTo>
                  <a:lnTo>
                    <a:pt x="156" y="282"/>
                  </a:lnTo>
                  <a:lnTo>
                    <a:pt x="140" y="278"/>
                  </a:lnTo>
                  <a:lnTo>
                    <a:pt x="140" y="278"/>
                  </a:lnTo>
                  <a:lnTo>
                    <a:pt x="126" y="272"/>
                  </a:lnTo>
                  <a:lnTo>
                    <a:pt x="116" y="262"/>
                  </a:lnTo>
                  <a:lnTo>
                    <a:pt x="108" y="252"/>
                  </a:lnTo>
                  <a:lnTo>
                    <a:pt x="104" y="242"/>
                  </a:lnTo>
                  <a:lnTo>
                    <a:pt x="104" y="242"/>
                  </a:lnTo>
                  <a:lnTo>
                    <a:pt x="104" y="232"/>
                  </a:lnTo>
                  <a:lnTo>
                    <a:pt x="108" y="222"/>
                  </a:lnTo>
                  <a:lnTo>
                    <a:pt x="116" y="214"/>
                  </a:lnTo>
                  <a:lnTo>
                    <a:pt x="126" y="210"/>
                  </a:lnTo>
                  <a:lnTo>
                    <a:pt x="126" y="210"/>
                  </a:lnTo>
                  <a:lnTo>
                    <a:pt x="132" y="210"/>
                  </a:lnTo>
                  <a:lnTo>
                    <a:pt x="136" y="210"/>
                  </a:lnTo>
                  <a:lnTo>
                    <a:pt x="142" y="212"/>
                  </a:lnTo>
                  <a:lnTo>
                    <a:pt x="148" y="216"/>
                  </a:lnTo>
                  <a:lnTo>
                    <a:pt x="148" y="216"/>
                  </a:lnTo>
                  <a:lnTo>
                    <a:pt x="152" y="220"/>
                  </a:lnTo>
                  <a:lnTo>
                    <a:pt x="152" y="226"/>
                  </a:lnTo>
                  <a:lnTo>
                    <a:pt x="154" y="236"/>
                  </a:lnTo>
                  <a:lnTo>
                    <a:pt x="152" y="246"/>
                  </a:lnTo>
                  <a:lnTo>
                    <a:pt x="150" y="250"/>
                  </a:lnTo>
                  <a:lnTo>
                    <a:pt x="150" y="250"/>
                  </a:lnTo>
                  <a:lnTo>
                    <a:pt x="156" y="238"/>
                  </a:lnTo>
                  <a:lnTo>
                    <a:pt x="158" y="230"/>
                  </a:lnTo>
                  <a:lnTo>
                    <a:pt x="158" y="224"/>
                  </a:lnTo>
                  <a:lnTo>
                    <a:pt x="156" y="218"/>
                  </a:lnTo>
                  <a:lnTo>
                    <a:pt x="152" y="212"/>
                  </a:lnTo>
                  <a:lnTo>
                    <a:pt x="144" y="208"/>
                  </a:lnTo>
                  <a:lnTo>
                    <a:pt x="136" y="204"/>
                  </a:lnTo>
                  <a:lnTo>
                    <a:pt x="136" y="204"/>
                  </a:lnTo>
                  <a:lnTo>
                    <a:pt x="128" y="204"/>
                  </a:lnTo>
                  <a:lnTo>
                    <a:pt x="120" y="204"/>
                  </a:lnTo>
                  <a:lnTo>
                    <a:pt x="114" y="208"/>
                  </a:lnTo>
                  <a:lnTo>
                    <a:pt x="110" y="214"/>
                  </a:lnTo>
                  <a:lnTo>
                    <a:pt x="106" y="220"/>
                  </a:lnTo>
                  <a:lnTo>
                    <a:pt x="102" y="226"/>
                  </a:lnTo>
                  <a:lnTo>
                    <a:pt x="102" y="234"/>
                  </a:lnTo>
                  <a:lnTo>
                    <a:pt x="100" y="240"/>
                  </a:lnTo>
                  <a:lnTo>
                    <a:pt x="100" y="240"/>
                  </a:lnTo>
                  <a:lnTo>
                    <a:pt x="102" y="248"/>
                  </a:lnTo>
                  <a:lnTo>
                    <a:pt x="104" y="254"/>
                  </a:lnTo>
                  <a:lnTo>
                    <a:pt x="110" y="266"/>
                  </a:lnTo>
                  <a:lnTo>
                    <a:pt x="122" y="274"/>
                  </a:lnTo>
                  <a:lnTo>
                    <a:pt x="134" y="282"/>
                  </a:lnTo>
                  <a:lnTo>
                    <a:pt x="148" y="286"/>
                  </a:lnTo>
                  <a:lnTo>
                    <a:pt x="164" y="288"/>
                  </a:lnTo>
                  <a:lnTo>
                    <a:pt x="178" y="290"/>
                  </a:lnTo>
                  <a:lnTo>
                    <a:pt x="192" y="288"/>
                  </a:lnTo>
                  <a:lnTo>
                    <a:pt x="192" y="288"/>
                  </a:lnTo>
                  <a:lnTo>
                    <a:pt x="200" y="286"/>
                  </a:lnTo>
                  <a:lnTo>
                    <a:pt x="208" y="284"/>
                  </a:lnTo>
                  <a:lnTo>
                    <a:pt x="216" y="280"/>
                  </a:lnTo>
                  <a:lnTo>
                    <a:pt x="222" y="274"/>
                  </a:lnTo>
                  <a:lnTo>
                    <a:pt x="232" y="262"/>
                  </a:lnTo>
                  <a:lnTo>
                    <a:pt x="238" y="248"/>
                  </a:lnTo>
                  <a:lnTo>
                    <a:pt x="240" y="232"/>
                  </a:lnTo>
                  <a:lnTo>
                    <a:pt x="240" y="216"/>
                  </a:lnTo>
                  <a:lnTo>
                    <a:pt x="236" y="200"/>
                  </a:lnTo>
                  <a:lnTo>
                    <a:pt x="230" y="184"/>
                  </a:lnTo>
                  <a:lnTo>
                    <a:pt x="230" y="184"/>
                  </a:lnTo>
                  <a:lnTo>
                    <a:pt x="224" y="170"/>
                  </a:lnTo>
                  <a:lnTo>
                    <a:pt x="214" y="160"/>
                  </a:lnTo>
                  <a:lnTo>
                    <a:pt x="204" y="148"/>
                  </a:lnTo>
                  <a:lnTo>
                    <a:pt x="192" y="140"/>
                  </a:lnTo>
                  <a:lnTo>
                    <a:pt x="178" y="134"/>
                  </a:lnTo>
                  <a:lnTo>
                    <a:pt x="164" y="128"/>
                  </a:lnTo>
                  <a:lnTo>
                    <a:pt x="150" y="124"/>
                  </a:lnTo>
                  <a:lnTo>
                    <a:pt x="134" y="122"/>
                  </a:lnTo>
                  <a:lnTo>
                    <a:pt x="134" y="122"/>
                  </a:lnTo>
                  <a:lnTo>
                    <a:pt x="102" y="120"/>
                  </a:lnTo>
                  <a:lnTo>
                    <a:pt x="84" y="118"/>
                  </a:lnTo>
                  <a:lnTo>
                    <a:pt x="68" y="114"/>
                  </a:lnTo>
                  <a:lnTo>
                    <a:pt x="68" y="114"/>
                  </a:lnTo>
                  <a:lnTo>
                    <a:pt x="56" y="110"/>
                  </a:lnTo>
                  <a:lnTo>
                    <a:pt x="46" y="104"/>
                  </a:lnTo>
                  <a:lnTo>
                    <a:pt x="38" y="96"/>
                  </a:lnTo>
                  <a:lnTo>
                    <a:pt x="30" y="90"/>
                  </a:lnTo>
                  <a:lnTo>
                    <a:pt x="24" y="82"/>
                  </a:lnTo>
                  <a:lnTo>
                    <a:pt x="20" y="74"/>
                  </a:lnTo>
                  <a:lnTo>
                    <a:pt x="14" y="58"/>
                  </a:lnTo>
                  <a:lnTo>
                    <a:pt x="12" y="42"/>
                  </a:lnTo>
                  <a:lnTo>
                    <a:pt x="12" y="26"/>
                  </a:lnTo>
                  <a:lnTo>
                    <a:pt x="14" y="12"/>
                  </a:lnTo>
                  <a:lnTo>
                    <a:pt x="18" y="0"/>
                  </a:lnTo>
                  <a:lnTo>
                    <a:pt x="6" y="0"/>
                  </a:lnTo>
                  <a:lnTo>
                    <a:pt x="6" y="0"/>
                  </a:lnTo>
                  <a:lnTo>
                    <a:pt x="2" y="12"/>
                  </a:lnTo>
                  <a:lnTo>
                    <a:pt x="0" y="26"/>
                  </a:lnTo>
                  <a:lnTo>
                    <a:pt x="0" y="42"/>
                  </a:lnTo>
                  <a:lnTo>
                    <a:pt x="2" y="58"/>
                  </a:lnTo>
                  <a:lnTo>
                    <a:pt x="8" y="74"/>
                  </a:lnTo>
                  <a:lnTo>
                    <a:pt x="18" y="90"/>
                  </a:lnTo>
                  <a:lnTo>
                    <a:pt x="36" y="106"/>
                  </a:lnTo>
                  <a:lnTo>
                    <a:pt x="58" y="120"/>
                  </a:lnTo>
                  <a:lnTo>
                    <a:pt x="58" y="1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6" name="Freeform 154"/>
            <p:cNvSpPr>
              <a:spLocks/>
            </p:cNvSpPr>
            <p:nvPr/>
          </p:nvSpPr>
          <p:spPr bwMode="auto">
            <a:xfrm>
              <a:off x="6866021" y="-268705"/>
              <a:ext cx="320842" cy="497305"/>
            </a:xfrm>
            <a:custGeom>
              <a:avLst/>
              <a:gdLst/>
              <a:ahLst/>
              <a:cxnLst>
                <a:cxn ang="0">
                  <a:pos x="40" y="62"/>
                </a:cxn>
                <a:cxn ang="0">
                  <a:pos x="40" y="62"/>
                </a:cxn>
                <a:cxn ang="0">
                  <a:pos x="38" y="60"/>
                </a:cxn>
                <a:cxn ang="0">
                  <a:pos x="34" y="56"/>
                </a:cxn>
                <a:cxn ang="0">
                  <a:pos x="32" y="46"/>
                </a:cxn>
                <a:cxn ang="0">
                  <a:pos x="34" y="34"/>
                </a:cxn>
                <a:cxn ang="0">
                  <a:pos x="34" y="34"/>
                </a:cxn>
                <a:cxn ang="0">
                  <a:pos x="34" y="26"/>
                </a:cxn>
                <a:cxn ang="0">
                  <a:pos x="34" y="18"/>
                </a:cxn>
                <a:cxn ang="0">
                  <a:pos x="30" y="10"/>
                </a:cxn>
                <a:cxn ang="0">
                  <a:pos x="26" y="4"/>
                </a:cxn>
                <a:cxn ang="0">
                  <a:pos x="20" y="0"/>
                </a:cxn>
                <a:cxn ang="0">
                  <a:pos x="14" y="0"/>
                </a:cxn>
                <a:cxn ang="0">
                  <a:pos x="8" y="4"/>
                </a:cxn>
                <a:cxn ang="0">
                  <a:pos x="2" y="12"/>
                </a:cxn>
                <a:cxn ang="0">
                  <a:pos x="2" y="12"/>
                </a:cxn>
                <a:cxn ang="0">
                  <a:pos x="0" y="16"/>
                </a:cxn>
                <a:cxn ang="0">
                  <a:pos x="0" y="20"/>
                </a:cxn>
                <a:cxn ang="0">
                  <a:pos x="2" y="26"/>
                </a:cxn>
                <a:cxn ang="0">
                  <a:pos x="8" y="34"/>
                </a:cxn>
                <a:cxn ang="0">
                  <a:pos x="8" y="34"/>
                </a:cxn>
                <a:cxn ang="0">
                  <a:pos x="8" y="28"/>
                </a:cxn>
                <a:cxn ang="0">
                  <a:pos x="10" y="24"/>
                </a:cxn>
                <a:cxn ang="0">
                  <a:pos x="14" y="22"/>
                </a:cxn>
                <a:cxn ang="0">
                  <a:pos x="14" y="22"/>
                </a:cxn>
                <a:cxn ang="0">
                  <a:pos x="12" y="28"/>
                </a:cxn>
                <a:cxn ang="0">
                  <a:pos x="12" y="34"/>
                </a:cxn>
                <a:cxn ang="0">
                  <a:pos x="14" y="40"/>
                </a:cxn>
                <a:cxn ang="0">
                  <a:pos x="14" y="40"/>
                </a:cxn>
                <a:cxn ang="0">
                  <a:pos x="20" y="48"/>
                </a:cxn>
                <a:cxn ang="0">
                  <a:pos x="28" y="54"/>
                </a:cxn>
                <a:cxn ang="0">
                  <a:pos x="40" y="62"/>
                </a:cxn>
                <a:cxn ang="0">
                  <a:pos x="40" y="62"/>
                </a:cxn>
              </a:cxnLst>
              <a:rect l="0" t="0" r="r" b="b"/>
              <a:pathLst>
                <a:path w="40" h="62">
                  <a:moveTo>
                    <a:pt x="40" y="62"/>
                  </a:moveTo>
                  <a:lnTo>
                    <a:pt x="40" y="62"/>
                  </a:lnTo>
                  <a:lnTo>
                    <a:pt x="38" y="60"/>
                  </a:lnTo>
                  <a:lnTo>
                    <a:pt x="34" y="56"/>
                  </a:lnTo>
                  <a:lnTo>
                    <a:pt x="32" y="46"/>
                  </a:lnTo>
                  <a:lnTo>
                    <a:pt x="34" y="34"/>
                  </a:lnTo>
                  <a:lnTo>
                    <a:pt x="34" y="34"/>
                  </a:lnTo>
                  <a:lnTo>
                    <a:pt x="34" y="26"/>
                  </a:lnTo>
                  <a:lnTo>
                    <a:pt x="34" y="18"/>
                  </a:lnTo>
                  <a:lnTo>
                    <a:pt x="30" y="10"/>
                  </a:lnTo>
                  <a:lnTo>
                    <a:pt x="26" y="4"/>
                  </a:lnTo>
                  <a:lnTo>
                    <a:pt x="20" y="0"/>
                  </a:lnTo>
                  <a:lnTo>
                    <a:pt x="14" y="0"/>
                  </a:lnTo>
                  <a:lnTo>
                    <a:pt x="8" y="4"/>
                  </a:lnTo>
                  <a:lnTo>
                    <a:pt x="2" y="12"/>
                  </a:lnTo>
                  <a:lnTo>
                    <a:pt x="2" y="12"/>
                  </a:lnTo>
                  <a:lnTo>
                    <a:pt x="0" y="16"/>
                  </a:lnTo>
                  <a:lnTo>
                    <a:pt x="0" y="20"/>
                  </a:lnTo>
                  <a:lnTo>
                    <a:pt x="2" y="26"/>
                  </a:lnTo>
                  <a:lnTo>
                    <a:pt x="8" y="34"/>
                  </a:lnTo>
                  <a:lnTo>
                    <a:pt x="8" y="34"/>
                  </a:lnTo>
                  <a:lnTo>
                    <a:pt x="8" y="28"/>
                  </a:lnTo>
                  <a:lnTo>
                    <a:pt x="10" y="24"/>
                  </a:lnTo>
                  <a:lnTo>
                    <a:pt x="14" y="22"/>
                  </a:lnTo>
                  <a:lnTo>
                    <a:pt x="14" y="22"/>
                  </a:lnTo>
                  <a:lnTo>
                    <a:pt x="12" y="28"/>
                  </a:lnTo>
                  <a:lnTo>
                    <a:pt x="12" y="34"/>
                  </a:lnTo>
                  <a:lnTo>
                    <a:pt x="14" y="40"/>
                  </a:lnTo>
                  <a:lnTo>
                    <a:pt x="14" y="40"/>
                  </a:lnTo>
                  <a:lnTo>
                    <a:pt x="20" y="48"/>
                  </a:lnTo>
                  <a:lnTo>
                    <a:pt x="28" y="54"/>
                  </a:lnTo>
                  <a:lnTo>
                    <a:pt x="40" y="62"/>
                  </a:lnTo>
                  <a:lnTo>
                    <a:pt x="40" y="62"/>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7" name="Freeform 155"/>
            <p:cNvSpPr>
              <a:spLocks/>
            </p:cNvSpPr>
            <p:nvPr/>
          </p:nvSpPr>
          <p:spPr bwMode="auto">
            <a:xfrm>
              <a:off x="4026568" y="4126832"/>
              <a:ext cx="1187116" cy="1203158"/>
            </a:xfrm>
            <a:custGeom>
              <a:avLst/>
              <a:gdLst/>
              <a:ahLst/>
              <a:cxnLst>
                <a:cxn ang="0">
                  <a:pos x="12" y="150"/>
                </a:cxn>
                <a:cxn ang="0">
                  <a:pos x="12" y="150"/>
                </a:cxn>
                <a:cxn ang="0">
                  <a:pos x="32" y="146"/>
                </a:cxn>
                <a:cxn ang="0">
                  <a:pos x="54" y="144"/>
                </a:cxn>
                <a:cxn ang="0">
                  <a:pos x="86" y="144"/>
                </a:cxn>
                <a:cxn ang="0">
                  <a:pos x="86" y="144"/>
                </a:cxn>
                <a:cxn ang="0">
                  <a:pos x="102" y="142"/>
                </a:cxn>
                <a:cxn ang="0">
                  <a:pos x="118" y="136"/>
                </a:cxn>
                <a:cxn ang="0">
                  <a:pos x="130" y="128"/>
                </a:cxn>
                <a:cxn ang="0">
                  <a:pos x="138" y="116"/>
                </a:cxn>
                <a:cxn ang="0">
                  <a:pos x="146" y="106"/>
                </a:cxn>
                <a:cxn ang="0">
                  <a:pos x="148" y="94"/>
                </a:cxn>
                <a:cxn ang="0">
                  <a:pos x="148" y="84"/>
                </a:cxn>
                <a:cxn ang="0">
                  <a:pos x="144" y="76"/>
                </a:cxn>
                <a:cxn ang="0">
                  <a:pos x="144" y="76"/>
                </a:cxn>
                <a:cxn ang="0">
                  <a:pos x="138" y="68"/>
                </a:cxn>
                <a:cxn ang="0">
                  <a:pos x="132" y="64"/>
                </a:cxn>
                <a:cxn ang="0">
                  <a:pos x="118" y="58"/>
                </a:cxn>
                <a:cxn ang="0">
                  <a:pos x="108" y="58"/>
                </a:cxn>
                <a:cxn ang="0">
                  <a:pos x="104" y="58"/>
                </a:cxn>
                <a:cxn ang="0">
                  <a:pos x="104" y="58"/>
                </a:cxn>
                <a:cxn ang="0">
                  <a:pos x="106" y="48"/>
                </a:cxn>
                <a:cxn ang="0">
                  <a:pos x="106" y="40"/>
                </a:cxn>
                <a:cxn ang="0">
                  <a:pos x="106" y="30"/>
                </a:cxn>
                <a:cxn ang="0">
                  <a:pos x="104" y="18"/>
                </a:cxn>
                <a:cxn ang="0">
                  <a:pos x="98" y="10"/>
                </a:cxn>
                <a:cxn ang="0">
                  <a:pos x="94" y="6"/>
                </a:cxn>
                <a:cxn ang="0">
                  <a:pos x="88" y="2"/>
                </a:cxn>
                <a:cxn ang="0">
                  <a:pos x="82" y="0"/>
                </a:cxn>
                <a:cxn ang="0">
                  <a:pos x="76" y="0"/>
                </a:cxn>
                <a:cxn ang="0">
                  <a:pos x="76" y="0"/>
                </a:cxn>
                <a:cxn ang="0">
                  <a:pos x="60" y="0"/>
                </a:cxn>
                <a:cxn ang="0">
                  <a:pos x="44" y="2"/>
                </a:cxn>
                <a:cxn ang="0">
                  <a:pos x="30" y="8"/>
                </a:cxn>
                <a:cxn ang="0">
                  <a:pos x="24" y="12"/>
                </a:cxn>
                <a:cxn ang="0">
                  <a:pos x="18" y="18"/>
                </a:cxn>
                <a:cxn ang="0">
                  <a:pos x="14" y="26"/>
                </a:cxn>
                <a:cxn ang="0">
                  <a:pos x="10" y="34"/>
                </a:cxn>
                <a:cxn ang="0">
                  <a:pos x="6" y="46"/>
                </a:cxn>
                <a:cxn ang="0">
                  <a:pos x="2" y="58"/>
                </a:cxn>
                <a:cxn ang="0">
                  <a:pos x="0" y="74"/>
                </a:cxn>
                <a:cxn ang="0">
                  <a:pos x="0" y="90"/>
                </a:cxn>
                <a:cxn ang="0">
                  <a:pos x="2" y="132"/>
                </a:cxn>
                <a:cxn ang="0">
                  <a:pos x="2" y="132"/>
                </a:cxn>
                <a:cxn ang="0">
                  <a:pos x="6" y="126"/>
                </a:cxn>
                <a:cxn ang="0">
                  <a:pos x="16" y="112"/>
                </a:cxn>
                <a:cxn ang="0">
                  <a:pos x="24" y="104"/>
                </a:cxn>
                <a:cxn ang="0">
                  <a:pos x="34" y="96"/>
                </a:cxn>
                <a:cxn ang="0">
                  <a:pos x="44" y="90"/>
                </a:cxn>
                <a:cxn ang="0">
                  <a:pos x="54" y="88"/>
                </a:cxn>
                <a:cxn ang="0">
                  <a:pos x="54" y="88"/>
                </a:cxn>
                <a:cxn ang="0">
                  <a:pos x="48" y="92"/>
                </a:cxn>
                <a:cxn ang="0">
                  <a:pos x="36" y="102"/>
                </a:cxn>
                <a:cxn ang="0">
                  <a:pos x="28" y="112"/>
                </a:cxn>
                <a:cxn ang="0">
                  <a:pos x="20" y="122"/>
                </a:cxn>
                <a:cxn ang="0">
                  <a:pos x="16" y="134"/>
                </a:cxn>
                <a:cxn ang="0">
                  <a:pos x="12" y="150"/>
                </a:cxn>
                <a:cxn ang="0">
                  <a:pos x="12" y="150"/>
                </a:cxn>
              </a:cxnLst>
              <a:rect l="0" t="0" r="r" b="b"/>
              <a:pathLst>
                <a:path w="148" h="150">
                  <a:moveTo>
                    <a:pt x="12" y="150"/>
                  </a:moveTo>
                  <a:lnTo>
                    <a:pt x="12" y="150"/>
                  </a:lnTo>
                  <a:lnTo>
                    <a:pt x="32" y="146"/>
                  </a:lnTo>
                  <a:lnTo>
                    <a:pt x="54" y="144"/>
                  </a:lnTo>
                  <a:lnTo>
                    <a:pt x="86" y="144"/>
                  </a:lnTo>
                  <a:lnTo>
                    <a:pt x="86" y="144"/>
                  </a:lnTo>
                  <a:lnTo>
                    <a:pt x="102" y="142"/>
                  </a:lnTo>
                  <a:lnTo>
                    <a:pt x="118" y="136"/>
                  </a:lnTo>
                  <a:lnTo>
                    <a:pt x="130" y="128"/>
                  </a:lnTo>
                  <a:lnTo>
                    <a:pt x="138" y="116"/>
                  </a:lnTo>
                  <a:lnTo>
                    <a:pt x="146" y="106"/>
                  </a:lnTo>
                  <a:lnTo>
                    <a:pt x="148" y="94"/>
                  </a:lnTo>
                  <a:lnTo>
                    <a:pt x="148" y="84"/>
                  </a:lnTo>
                  <a:lnTo>
                    <a:pt x="144" y="76"/>
                  </a:lnTo>
                  <a:lnTo>
                    <a:pt x="144" y="76"/>
                  </a:lnTo>
                  <a:lnTo>
                    <a:pt x="138" y="68"/>
                  </a:lnTo>
                  <a:lnTo>
                    <a:pt x="132" y="64"/>
                  </a:lnTo>
                  <a:lnTo>
                    <a:pt x="118" y="58"/>
                  </a:lnTo>
                  <a:lnTo>
                    <a:pt x="108" y="58"/>
                  </a:lnTo>
                  <a:lnTo>
                    <a:pt x="104" y="58"/>
                  </a:lnTo>
                  <a:lnTo>
                    <a:pt x="104" y="58"/>
                  </a:lnTo>
                  <a:lnTo>
                    <a:pt x="106" y="48"/>
                  </a:lnTo>
                  <a:lnTo>
                    <a:pt x="106" y="40"/>
                  </a:lnTo>
                  <a:lnTo>
                    <a:pt x="106" y="30"/>
                  </a:lnTo>
                  <a:lnTo>
                    <a:pt x="104" y="18"/>
                  </a:lnTo>
                  <a:lnTo>
                    <a:pt x="98" y="10"/>
                  </a:lnTo>
                  <a:lnTo>
                    <a:pt x="94" y="6"/>
                  </a:lnTo>
                  <a:lnTo>
                    <a:pt x="88" y="2"/>
                  </a:lnTo>
                  <a:lnTo>
                    <a:pt x="82" y="0"/>
                  </a:lnTo>
                  <a:lnTo>
                    <a:pt x="76" y="0"/>
                  </a:lnTo>
                  <a:lnTo>
                    <a:pt x="76" y="0"/>
                  </a:lnTo>
                  <a:lnTo>
                    <a:pt x="60" y="0"/>
                  </a:lnTo>
                  <a:lnTo>
                    <a:pt x="44" y="2"/>
                  </a:lnTo>
                  <a:lnTo>
                    <a:pt x="30" y="8"/>
                  </a:lnTo>
                  <a:lnTo>
                    <a:pt x="24" y="12"/>
                  </a:lnTo>
                  <a:lnTo>
                    <a:pt x="18" y="18"/>
                  </a:lnTo>
                  <a:lnTo>
                    <a:pt x="14" y="26"/>
                  </a:lnTo>
                  <a:lnTo>
                    <a:pt x="10" y="34"/>
                  </a:lnTo>
                  <a:lnTo>
                    <a:pt x="6" y="46"/>
                  </a:lnTo>
                  <a:lnTo>
                    <a:pt x="2" y="58"/>
                  </a:lnTo>
                  <a:lnTo>
                    <a:pt x="0" y="74"/>
                  </a:lnTo>
                  <a:lnTo>
                    <a:pt x="0" y="90"/>
                  </a:lnTo>
                  <a:lnTo>
                    <a:pt x="2" y="132"/>
                  </a:lnTo>
                  <a:lnTo>
                    <a:pt x="2" y="132"/>
                  </a:lnTo>
                  <a:lnTo>
                    <a:pt x="6" y="126"/>
                  </a:lnTo>
                  <a:lnTo>
                    <a:pt x="16" y="112"/>
                  </a:lnTo>
                  <a:lnTo>
                    <a:pt x="24" y="104"/>
                  </a:lnTo>
                  <a:lnTo>
                    <a:pt x="34" y="96"/>
                  </a:lnTo>
                  <a:lnTo>
                    <a:pt x="44" y="90"/>
                  </a:lnTo>
                  <a:lnTo>
                    <a:pt x="54" y="88"/>
                  </a:lnTo>
                  <a:lnTo>
                    <a:pt x="54" y="88"/>
                  </a:lnTo>
                  <a:lnTo>
                    <a:pt x="48" y="92"/>
                  </a:lnTo>
                  <a:lnTo>
                    <a:pt x="36" y="102"/>
                  </a:lnTo>
                  <a:lnTo>
                    <a:pt x="28" y="112"/>
                  </a:lnTo>
                  <a:lnTo>
                    <a:pt x="20" y="122"/>
                  </a:lnTo>
                  <a:lnTo>
                    <a:pt x="16" y="134"/>
                  </a:lnTo>
                  <a:lnTo>
                    <a:pt x="12" y="150"/>
                  </a:lnTo>
                  <a:lnTo>
                    <a:pt x="12" y="15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8" name="Freeform 156"/>
            <p:cNvSpPr>
              <a:spLocks/>
            </p:cNvSpPr>
            <p:nvPr/>
          </p:nvSpPr>
          <p:spPr bwMode="auto">
            <a:xfrm>
              <a:off x="4042611" y="5362074"/>
              <a:ext cx="1251284" cy="1235242"/>
            </a:xfrm>
            <a:custGeom>
              <a:avLst/>
              <a:gdLst/>
              <a:ahLst/>
              <a:cxnLst>
                <a:cxn ang="0">
                  <a:pos x="148" y="26"/>
                </a:cxn>
                <a:cxn ang="0">
                  <a:pos x="148" y="26"/>
                </a:cxn>
                <a:cxn ang="0">
                  <a:pos x="152" y="32"/>
                </a:cxn>
                <a:cxn ang="0">
                  <a:pos x="154" y="40"/>
                </a:cxn>
                <a:cxn ang="0">
                  <a:pos x="156" y="52"/>
                </a:cxn>
                <a:cxn ang="0">
                  <a:pos x="154" y="64"/>
                </a:cxn>
                <a:cxn ang="0">
                  <a:pos x="148" y="74"/>
                </a:cxn>
                <a:cxn ang="0">
                  <a:pos x="142" y="82"/>
                </a:cxn>
                <a:cxn ang="0">
                  <a:pos x="134" y="86"/>
                </a:cxn>
                <a:cxn ang="0">
                  <a:pos x="124" y="88"/>
                </a:cxn>
                <a:cxn ang="0">
                  <a:pos x="116" y="86"/>
                </a:cxn>
                <a:cxn ang="0">
                  <a:pos x="116" y="86"/>
                </a:cxn>
                <a:cxn ang="0">
                  <a:pos x="120" y="94"/>
                </a:cxn>
                <a:cxn ang="0">
                  <a:pos x="124" y="102"/>
                </a:cxn>
                <a:cxn ang="0">
                  <a:pos x="126" y="112"/>
                </a:cxn>
                <a:cxn ang="0">
                  <a:pos x="126" y="122"/>
                </a:cxn>
                <a:cxn ang="0">
                  <a:pos x="124" y="132"/>
                </a:cxn>
                <a:cxn ang="0">
                  <a:pos x="120" y="142"/>
                </a:cxn>
                <a:cxn ang="0">
                  <a:pos x="114" y="146"/>
                </a:cxn>
                <a:cxn ang="0">
                  <a:pos x="110" y="148"/>
                </a:cxn>
                <a:cxn ang="0">
                  <a:pos x="110" y="148"/>
                </a:cxn>
                <a:cxn ang="0">
                  <a:pos x="96" y="154"/>
                </a:cxn>
                <a:cxn ang="0">
                  <a:pos x="86" y="154"/>
                </a:cxn>
                <a:cxn ang="0">
                  <a:pos x="76" y="152"/>
                </a:cxn>
                <a:cxn ang="0">
                  <a:pos x="68" y="148"/>
                </a:cxn>
                <a:cxn ang="0">
                  <a:pos x="62" y="142"/>
                </a:cxn>
                <a:cxn ang="0">
                  <a:pos x="56" y="132"/>
                </a:cxn>
                <a:cxn ang="0">
                  <a:pos x="46" y="110"/>
                </a:cxn>
                <a:cxn ang="0">
                  <a:pos x="38" y="86"/>
                </a:cxn>
                <a:cxn ang="0">
                  <a:pos x="28" y="62"/>
                </a:cxn>
                <a:cxn ang="0">
                  <a:pos x="22" y="52"/>
                </a:cxn>
                <a:cxn ang="0">
                  <a:pos x="16" y="42"/>
                </a:cxn>
                <a:cxn ang="0">
                  <a:pos x="10" y="34"/>
                </a:cxn>
                <a:cxn ang="0">
                  <a:pos x="0" y="30"/>
                </a:cxn>
                <a:cxn ang="0">
                  <a:pos x="0" y="30"/>
                </a:cxn>
                <a:cxn ang="0">
                  <a:pos x="10" y="30"/>
                </a:cxn>
                <a:cxn ang="0">
                  <a:pos x="32" y="34"/>
                </a:cxn>
                <a:cxn ang="0">
                  <a:pos x="44" y="38"/>
                </a:cxn>
                <a:cxn ang="0">
                  <a:pos x="58" y="42"/>
                </a:cxn>
                <a:cxn ang="0">
                  <a:pos x="70" y="48"/>
                </a:cxn>
                <a:cxn ang="0">
                  <a:pos x="82" y="56"/>
                </a:cxn>
                <a:cxn ang="0">
                  <a:pos x="82" y="56"/>
                </a:cxn>
                <a:cxn ang="0">
                  <a:pos x="78" y="50"/>
                </a:cxn>
                <a:cxn ang="0">
                  <a:pos x="64" y="38"/>
                </a:cxn>
                <a:cxn ang="0">
                  <a:pos x="54" y="32"/>
                </a:cxn>
                <a:cxn ang="0">
                  <a:pos x="42" y="24"/>
                </a:cxn>
                <a:cxn ang="0">
                  <a:pos x="26" y="20"/>
                </a:cxn>
                <a:cxn ang="0">
                  <a:pos x="8" y="16"/>
                </a:cxn>
                <a:cxn ang="0">
                  <a:pos x="8" y="16"/>
                </a:cxn>
                <a:cxn ang="0">
                  <a:pos x="24" y="10"/>
                </a:cxn>
                <a:cxn ang="0">
                  <a:pos x="42" y="6"/>
                </a:cxn>
                <a:cxn ang="0">
                  <a:pos x="64" y="2"/>
                </a:cxn>
                <a:cxn ang="0">
                  <a:pos x="86" y="0"/>
                </a:cxn>
                <a:cxn ang="0">
                  <a:pos x="98" y="2"/>
                </a:cxn>
                <a:cxn ang="0">
                  <a:pos x="110" y="2"/>
                </a:cxn>
                <a:cxn ang="0">
                  <a:pos x="120" y="6"/>
                </a:cxn>
                <a:cxn ang="0">
                  <a:pos x="130" y="12"/>
                </a:cxn>
                <a:cxn ang="0">
                  <a:pos x="140" y="18"/>
                </a:cxn>
                <a:cxn ang="0">
                  <a:pos x="148" y="26"/>
                </a:cxn>
                <a:cxn ang="0">
                  <a:pos x="148" y="26"/>
                </a:cxn>
              </a:cxnLst>
              <a:rect l="0" t="0" r="r" b="b"/>
              <a:pathLst>
                <a:path w="156" h="154">
                  <a:moveTo>
                    <a:pt x="148" y="26"/>
                  </a:moveTo>
                  <a:lnTo>
                    <a:pt x="148" y="26"/>
                  </a:lnTo>
                  <a:lnTo>
                    <a:pt x="152" y="32"/>
                  </a:lnTo>
                  <a:lnTo>
                    <a:pt x="154" y="40"/>
                  </a:lnTo>
                  <a:lnTo>
                    <a:pt x="156" y="52"/>
                  </a:lnTo>
                  <a:lnTo>
                    <a:pt x="154" y="64"/>
                  </a:lnTo>
                  <a:lnTo>
                    <a:pt x="148" y="74"/>
                  </a:lnTo>
                  <a:lnTo>
                    <a:pt x="142" y="82"/>
                  </a:lnTo>
                  <a:lnTo>
                    <a:pt x="134" y="86"/>
                  </a:lnTo>
                  <a:lnTo>
                    <a:pt x="124" y="88"/>
                  </a:lnTo>
                  <a:lnTo>
                    <a:pt x="116" y="86"/>
                  </a:lnTo>
                  <a:lnTo>
                    <a:pt x="116" y="86"/>
                  </a:lnTo>
                  <a:lnTo>
                    <a:pt x="120" y="94"/>
                  </a:lnTo>
                  <a:lnTo>
                    <a:pt x="124" y="102"/>
                  </a:lnTo>
                  <a:lnTo>
                    <a:pt x="126" y="112"/>
                  </a:lnTo>
                  <a:lnTo>
                    <a:pt x="126" y="122"/>
                  </a:lnTo>
                  <a:lnTo>
                    <a:pt x="124" y="132"/>
                  </a:lnTo>
                  <a:lnTo>
                    <a:pt x="120" y="142"/>
                  </a:lnTo>
                  <a:lnTo>
                    <a:pt x="114" y="146"/>
                  </a:lnTo>
                  <a:lnTo>
                    <a:pt x="110" y="148"/>
                  </a:lnTo>
                  <a:lnTo>
                    <a:pt x="110" y="148"/>
                  </a:lnTo>
                  <a:lnTo>
                    <a:pt x="96" y="154"/>
                  </a:lnTo>
                  <a:lnTo>
                    <a:pt x="86" y="154"/>
                  </a:lnTo>
                  <a:lnTo>
                    <a:pt x="76" y="152"/>
                  </a:lnTo>
                  <a:lnTo>
                    <a:pt x="68" y="148"/>
                  </a:lnTo>
                  <a:lnTo>
                    <a:pt x="62" y="142"/>
                  </a:lnTo>
                  <a:lnTo>
                    <a:pt x="56" y="132"/>
                  </a:lnTo>
                  <a:lnTo>
                    <a:pt x="46" y="110"/>
                  </a:lnTo>
                  <a:lnTo>
                    <a:pt x="38" y="86"/>
                  </a:lnTo>
                  <a:lnTo>
                    <a:pt x="28" y="62"/>
                  </a:lnTo>
                  <a:lnTo>
                    <a:pt x="22" y="52"/>
                  </a:lnTo>
                  <a:lnTo>
                    <a:pt x="16" y="42"/>
                  </a:lnTo>
                  <a:lnTo>
                    <a:pt x="10" y="34"/>
                  </a:lnTo>
                  <a:lnTo>
                    <a:pt x="0" y="30"/>
                  </a:lnTo>
                  <a:lnTo>
                    <a:pt x="0" y="30"/>
                  </a:lnTo>
                  <a:lnTo>
                    <a:pt x="10" y="30"/>
                  </a:lnTo>
                  <a:lnTo>
                    <a:pt x="32" y="34"/>
                  </a:lnTo>
                  <a:lnTo>
                    <a:pt x="44" y="38"/>
                  </a:lnTo>
                  <a:lnTo>
                    <a:pt x="58" y="42"/>
                  </a:lnTo>
                  <a:lnTo>
                    <a:pt x="70" y="48"/>
                  </a:lnTo>
                  <a:lnTo>
                    <a:pt x="82" y="56"/>
                  </a:lnTo>
                  <a:lnTo>
                    <a:pt x="82" y="56"/>
                  </a:lnTo>
                  <a:lnTo>
                    <a:pt x="78" y="50"/>
                  </a:lnTo>
                  <a:lnTo>
                    <a:pt x="64" y="38"/>
                  </a:lnTo>
                  <a:lnTo>
                    <a:pt x="54" y="32"/>
                  </a:lnTo>
                  <a:lnTo>
                    <a:pt x="42" y="24"/>
                  </a:lnTo>
                  <a:lnTo>
                    <a:pt x="26" y="20"/>
                  </a:lnTo>
                  <a:lnTo>
                    <a:pt x="8" y="16"/>
                  </a:lnTo>
                  <a:lnTo>
                    <a:pt x="8" y="16"/>
                  </a:lnTo>
                  <a:lnTo>
                    <a:pt x="24" y="10"/>
                  </a:lnTo>
                  <a:lnTo>
                    <a:pt x="42" y="6"/>
                  </a:lnTo>
                  <a:lnTo>
                    <a:pt x="64" y="2"/>
                  </a:lnTo>
                  <a:lnTo>
                    <a:pt x="86" y="0"/>
                  </a:lnTo>
                  <a:lnTo>
                    <a:pt x="98" y="2"/>
                  </a:lnTo>
                  <a:lnTo>
                    <a:pt x="110" y="2"/>
                  </a:lnTo>
                  <a:lnTo>
                    <a:pt x="120" y="6"/>
                  </a:lnTo>
                  <a:lnTo>
                    <a:pt x="130" y="12"/>
                  </a:lnTo>
                  <a:lnTo>
                    <a:pt x="140" y="18"/>
                  </a:lnTo>
                  <a:lnTo>
                    <a:pt x="148" y="26"/>
                  </a:lnTo>
                  <a:lnTo>
                    <a:pt x="148" y="2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9" name="Freeform 157"/>
            <p:cNvSpPr>
              <a:spLocks/>
            </p:cNvSpPr>
            <p:nvPr/>
          </p:nvSpPr>
          <p:spPr bwMode="auto">
            <a:xfrm>
              <a:off x="3128211" y="5682916"/>
              <a:ext cx="1203158" cy="1235242"/>
            </a:xfrm>
            <a:custGeom>
              <a:avLst/>
              <a:gdLst/>
              <a:ahLst/>
              <a:cxnLst>
                <a:cxn ang="0">
                  <a:pos x="102" y="6"/>
                </a:cxn>
                <a:cxn ang="0">
                  <a:pos x="102" y="6"/>
                </a:cxn>
                <a:cxn ang="0">
                  <a:pos x="108" y="10"/>
                </a:cxn>
                <a:cxn ang="0">
                  <a:pos x="120" y="24"/>
                </a:cxn>
                <a:cxn ang="0">
                  <a:pos x="126" y="34"/>
                </a:cxn>
                <a:cxn ang="0">
                  <a:pos x="134" y="46"/>
                </a:cxn>
                <a:cxn ang="0">
                  <a:pos x="140" y="62"/>
                </a:cxn>
                <a:cxn ang="0">
                  <a:pos x="146" y="82"/>
                </a:cxn>
                <a:cxn ang="0">
                  <a:pos x="146" y="82"/>
                </a:cxn>
                <a:cxn ang="0">
                  <a:pos x="148" y="96"/>
                </a:cxn>
                <a:cxn ang="0">
                  <a:pos x="150" y="108"/>
                </a:cxn>
                <a:cxn ang="0">
                  <a:pos x="148" y="120"/>
                </a:cxn>
                <a:cxn ang="0">
                  <a:pos x="144" y="132"/>
                </a:cxn>
                <a:cxn ang="0">
                  <a:pos x="138" y="140"/>
                </a:cxn>
                <a:cxn ang="0">
                  <a:pos x="130" y="148"/>
                </a:cxn>
                <a:cxn ang="0">
                  <a:pos x="120" y="152"/>
                </a:cxn>
                <a:cxn ang="0">
                  <a:pos x="106" y="154"/>
                </a:cxn>
                <a:cxn ang="0">
                  <a:pos x="106" y="154"/>
                </a:cxn>
                <a:cxn ang="0">
                  <a:pos x="94" y="152"/>
                </a:cxn>
                <a:cxn ang="0">
                  <a:pos x="86" y="150"/>
                </a:cxn>
                <a:cxn ang="0">
                  <a:pos x="78" y="146"/>
                </a:cxn>
                <a:cxn ang="0">
                  <a:pos x="74" y="142"/>
                </a:cxn>
                <a:cxn ang="0">
                  <a:pos x="68" y="134"/>
                </a:cxn>
                <a:cxn ang="0">
                  <a:pos x="68" y="130"/>
                </a:cxn>
                <a:cxn ang="0">
                  <a:pos x="68" y="130"/>
                </a:cxn>
                <a:cxn ang="0">
                  <a:pos x="62" y="132"/>
                </a:cxn>
                <a:cxn ang="0">
                  <a:pos x="44" y="138"/>
                </a:cxn>
                <a:cxn ang="0">
                  <a:pos x="34" y="138"/>
                </a:cxn>
                <a:cxn ang="0">
                  <a:pos x="24" y="136"/>
                </a:cxn>
                <a:cxn ang="0">
                  <a:pos x="16" y="130"/>
                </a:cxn>
                <a:cxn ang="0">
                  <a:pos x="8" y="122"/>
                </a:cxn>
                <a:cxn ang="0">
                  <a:pos x="8" y="122"/>
                </a:cxn>
                <a:cxn ang="0">
                  <a:pos x="2" y="108"/>
                </a:cxn>
                <a:cxn ang="0">
                  <a:pos x="0" y="98"/>
                </a:cxn>
                <a:cxn ang="0">
                  <a:pos x="0" y="86"/>
                </a:cxn>
                <a:cxn ang="0">
                  <a:pos x="2" y="78"/>
                </a:cxn>
                <a:cxn ang="0">
                  <a:pos x="8" y="70"/>
                </a:cxn>
                <a:cxn ang="0">
                  <a:pos x="14" y="62"/>
                </a:cxn>
                <a:cxn ang="0">
                  <a:pos x="28" y="48"/>
                </a:cxn>
                <a:cxn ang="0">
                  <a:pos x="62" y="26"/>
                </a:cxn>
                <a:cxn ang="0">
                  <a:pos x="70" y="20"/>
                </a:cxn>
                <a:cxn ang="0">
                  <a:pos x="76" y="14"/>
                </a:cxn>
                <a:cxn ang="0">
                  <a:pos x="80" y="6"/>
                </a:cxn>
                <a:cxn ang="0">
                  <a:pos x="82" y="0"/>
                </a:cxn>
                <a:cxn ang="0">
                  <a:pos x="82" y="0"/>
                </a:cxn>
                <a:cxn ang="0">
                  <a:pos x="86" y="6"/>
                </a:cxn>
                <a:cxn ang="0">
                  <a:pos x="90" y="22"/>
                </a:cxn>
                <a:cxn ang="0">
                  <a:pos x="90" y="32"/>
                </a:cxn>
                <a:cxn ang="0">
                  <a:pos x="92" y="44"/>
                </a:cxn>
                <a:cxn ang="0">
                  <a:pos x="90" y="58"/>
                </a:cxn>
                <a:cxn ang="0">
                  <a:pos x="86" y="70"/>
                </a:cxn>
                <a:cxn ang="0">
                  <a:pos x="86" y="70"/>
                </a:cxn>
                <a:cxn ang="0">
                  <a:pos x="90" y="66"/>
                </a:cxn>
                <a:cxn ang="0">
                  <a:pos x="96" y="56"/>
                </a:cxn>
                <a:cxn ang="0">
                  <a:pos x="98" y="46"/>
                </a:cxn>
                <a:cxn ang="0">
                  <a:pos x="100" y="36"/>
                </a:cxn>
                <a:cxn ang="0">
                  <a:pos x="102" y="22"/>
                </a:cxn>
                <a:cxn ang="0">
                  <a:pos x="102" y="6"/>
                </a:cxn>
                <a:cxn ang="0">
                  <a:pos x="102" y="6"/>
                </a:cxn>
              </a:cxnLst>
              <a:rect l="0" t="0" r="r" b="b"/>
              <a:pathLst>
                <a:path w="150" h="154">
                  <a:moveTo>
                    <a:pt x="102" y="6"/>
                  </a:moveTo>
                  <a:lnTo>
                    <a:pt x="102" y="6"/>
                  </a:lnTo>
                  <a:lnTo>
                    <a:pt x="108" y="10"/>
                  </a:lnTo>
                  <a:lnTo>
                    <a:pt x="120" y="24"/>
                  </a:lnTo>
                  <a:lnTo>
                    <a:pt x="126" y="34"/>
                  </a:lnTo>
                  <a:lnTo>
                    <a:pt x="134" y="46"/>
                  </a:lnTo>
                  <a:lnTo>
                    <a:pt x="140" y="62"/>
                  </a:lnTo>
                  <a:lnTo>
                    <a:pt x="146" y="82"/>
                  </a:lnTo>
                  <a:lnTo>
                    <a:pt x="146" y="82"/>
                  </a:lnTo>
                  <a:lnTo>
                    <a:pt x="148" y="96"/>
                  </a:lnTo>
                  <a:lnTo>
                    <a:pt x="150" y="108"/>
                  </a:lnTo>
                  <a:lnTo>
                    <a:pt x="148" y="120"/>
                  </a:lnTo>
                  <a:lnTo>
                    <a:pt x="144" y="132"/>
                  </a:lnTo>
                  <a:lnTo>
                    <a:pt x="138" y="140"/>
                  </a:lnTo>
                  <a:lnTo>
                    <a:pt x="130" y="148"/>
                  </a:lnTo>
                  <a:lnTo>
                    <a:pt x="120" y="152"/>
                  </a:lnTo>
                  <a:lnTo>
                    <a:pt x="106" y="154"/>
                  </a:lnTo>
                  <a:lnTo>
                    <a:pt x="106" y="154"/>
                  </a:lnTo>
                  <a:lnTo>
                    <a:pt x="94" y="152"/>
                  </a:lnTo>
                  <a:lnTo>
                    <a:pt x="86" y="150"/>
                  </a:lnTo>
                  <a:lnTo>
                    <a:pt x="78" y="146"/>
                  </a:lnTo>
                  <a:lnTo>
                    <a:pt x="74" y="142"/>
                  </a:lnTo>
                  <a:lnTo>
                    <a:pt x="68" y="134"/>
                  </a:lnTo>
                  <a:lnTo>
                    <a:pt x="68" y="130"/>
                  </a:lnTo>
                  <a:lnTo>
                    <a:pt x="68" y="130"/>
                  </a:lnTo>
                  <a:lnTo>
                    <a:pt x="62" y="132"/>
                  </a:lnTo>
                  <a:lnTo>
                    <a:pt x="44" y="138"/>
                  </a:lnTo>
                  <a:lnTo>
                    <a:pt x="34" y="138"/>
                  </a:lnTo>
                  <a:lnTo>
                    <a:pt x="24" y="136"/>
                  </a:lnTo>
                  <a:lnTo>
                    <a:pt x="16" y="130"/>
                  </a:lnTo>
                  <a:lnTo>
                    <a:pt x="8" y="122"/>
                  </a:lnTo>
                  <a:lnTo>
                    <a:pt x="8" y="122"/>
                  </a:lnTo>
                  <a:lnTo>
                    <a:pt x="2" y="108"/>
                  </a:lnTo>
                  <a:lnTo>
                    <a:pt x="0" y="98"/>
                  </a:lnTo>
                  <a:lnTo>
                    <a:pt x="0" y="86"/>
                  </a:lnTo>
                  <a:lnTo>
                    <a:pt x="2" y="78"/>
                  </a:lnTo>
                  <a:lnTo>
                    <a:pt x="8" y="70"/>
                  </a:lnTo>
                  <a:lnTo>
                    <a:pt x="14" y="62"/>
                  </a:lnTo>
                  <a:lnTo>
                    <a:pt x="28" y="48"/>
                  </a:lnTo>
                  <a:lnTo>
                    <a:pt x="62" y="26"/>
                  </a:lnTo>
                  <a:lnTo>
                    <a:pt x="70" y="20"/>
                  </a:lnTo>
                  <a:lnTo>
                    <a:pt x="76" y="14"/>
                  </a:lnTo>
                  <a:lnTo>
                    <a:pt x="80" y="6"/>
                  </a:lnTo>
                  <a:lnTo>
                    <a:pt x="82" y="0"/>
                  </a:lnTo>
                  <a:lnTo>
                    <a:pt x="82" y="0"/>
                  </a:lnTo>
                  <a:lnTo>
                    <a:pt x="86" y="6"/>
                  </a:lnTo>
                  <a:lnTo>
                    <a:pt x="90" y="22"/>
                  </a:lnTo>
                  <a:lnTo>
                    <a:pt x="90" y="32"/>
                  </a:lnTo>
                  <a:lnTo>
                    <a:pt x="92" y="44"/>
                  </a:lnTo>
                  <a:lnTo>
                    <a:pt x="90" y="58"/>
                  </a:lnTo>
                  <a:lnTo>
                    <a:pt x="86" y="70"/>
                  </a:lnTo>
                  <a:lnTo>
                    <a:pt x="86" y="70"/>
                  </a:lnTo>
                  <a:lnTo>
                    <a:pt x="90" y="66"/>
                  </a:lnTo>
                  <a:lnTo>
                    <a:pt x="96" y="56"/>
                  </a:lnTo>
                  <a:lnTo>
                    <a:pt x="98" y="46"/>
                  </a:lnTo>
                  <a:lnTo>
                    <a:pt x="100" y="36"/>
                  </a:lnTo>
                  <a:lnTo>
                    <a:pt x="102" y="22"/>
                  </a:lnTo>
                  <a:lnTo>
                    <a:pt x="102" y="6"/>
                  </a:lnTo>
                  <a:lnTo>
                    <a:pt x="102" y="6"/>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0" name="Freeform 158"/>
            <p:cNvSpPr>
              <a:spLocks/>
            </p:cNvSpPr>
            <p:nvPr/>
          </p:nvSpPr>
          <p:spPr bwMode="auto">
            <a:xfrm>
              <a:off x="2342147" y="4961021"/>
              <a:ext cx="1235242" cy="1299411"/>
            </a:xfrm>
            <a:custGeom>
              <a:avLst/>
              <a:gdLst/>
              <a:ahLst/>
              <a:cxnLst>
                <a:cxn ang="0">
                  <a:pos x="154" y="70"/>
                </a:cxn>
                <a:cxn ang="0">
                  <a:pos x="154" y="70"/>
                </a:cxn>
                <a:cxn ang="0">
                  <a:pos x="148" y="82"/>
                </a:cxn>
                <a:cxn ang="0">
                  <a:pos x="140" y="96"/>
                </a:cxn>
                <a:cxn ang="0">
                  <a:pos x="132" y="112"/>
                </a:cxn>
                <a:cxn ang="0">
                  <a:pos x="120" y="128"/>
                </a:cxn>
                <a:cxn ang="0">
                  <a:pos x="106" y="142"/>
                </a:cxn>
                <a:cxn ang="0">
                  <a:pos x="98" y="148"/>
                </a:cxn>
                <a:cxn ang="0">
                  <a:pos x="88" y="154"/>
                </a:cxn>
                <a:cxn ang="0">
                  <a:pos x="80" y="158"/>
                </a:cxn>
                <a:cxn ang="0">
                  <a:pos x="70" y="160"/>
                </a:cxn>
                <a:cxn ang="0">
                  <a:pos x="70" y="160"/>
                </a:cxn>
                <a:cxn ang="0">
                  <a:pos x="60" y="162"/>
                </a:cxn>
                <a:cxn ang="0">
                  <a:pos x="52" y="160"/>
                </a:cxn>
                <a:cxn ang="0">
                  <a:pos x="44" y="160"/>
                </a:cxn>
                <a:cxn ang="0">
                  <a:pos x="36" y="156"/>
                </a:cxn>
                <a:cxn ang="0">
                  <a:pos x="24" y="148"/>
                </a:cxn>
                <a:cxn ang="0">
                  <a:pos x="14" y="138"/>
                </a:cxn>
                <a:cxn ang="0">
                  <a:pos x="10" y="124"/>
                </a:cxn>
                <a:cxn ang="0">
                  <a:pos x="8" y="110"/>
                </a:cxn>
                <a:cxn ang="0">
                  <a:pos x="10" y="104"/>
                </a:cxn>
                <a:cxn ang="0">
                  <a:pos x="12" y="98"/>
                </a:cxn>
                <a:cxn ang="0">
                  <a:pos x="16" y="92"/>
                </a:cxn>
                <a:cxn ang="0">
                  <a:pos x="22" y="86"/>
                </a:cxn>
                <a:cxn ang="0">
                  <a:pos x="22" y="86"/>
                </a:cxn>
                <a:cxn ang="0">
                  <a:pos x="16" y="80"/>
                </a:cxn>
                <a:cxn ang="0">
                  <a:pos x="12" y="74"/>
                </a:cxn>
                <a:cxn ang="0">
                  <a:pos x="6" y="66"/>
                </a:cxn>
                <a:cxn ang="0">
                  <a:pos x="2" y="56"/>
                </a:cxn>
                <a:cxn ang="0">
                  <a:pos x="0" y="44"/>
                </a:cxn>
                <a:cxn ang="0">
                  <a:pos x="2" y="32"/>
                </a:cxn>
                <a:cxn ang="0">
                  <a:pos x="8" y="20"/>
                </a:cxn>
                <a:cxn ang="0">
                  <a:pos x="8" y="20"/>
                </a:cxn>
                <a:cxn ang="0">
                  <a:pos x="16" y="10"/>
                </a:cxn>
                <a:cxn ang="0">
                  <a:pos x="24" y="4"/>
                </a:cxn>
                <a:cxn ang="0">
                  <a:pos x="32" y="2"/>
                </a:cxn>
                <a:cxn ang="0">
                  <a:pos x="42" y="0"/>
                </a:cxn>
                <a:cxn ang="0">
                  <a:pos x="50" y="0"/>
                </a:cxn>
                <a:cxn ang="0">
                  <a:pos x="58" y="4"/>
                </a:cxn>
                <a:cxn ang="0">
                  <a:pos x="76" y="12"/>
                </a:cxn>
                <a:cxn ang="0">
                  <a:pos x="112" y="34"/>
                </a:cxn>
                <a:cxn ang="0">
                  <a:pos x="132" y="44"/>
                </a:cxn>
                <a:cxn ang="0">
                  <a:pos x="142" y="46"/>
                </a:cxn>
                <a:cxn ang="0">
                  <a:pos x="152" y="46"/>
                </a:cxn>
                <a:cxn ang="0">
                  <a:pos x="152" y="46"/>
                </a:cxn>
                <a:cxn ang="0">
                  <a:pos x="146" y="52"/>
                </a:cxn>
                <a:cxn ang="0">
                  <a:pos x="126" y="64"/>
                </a:cxn>
                <a:cxn ang="0">
                  <a:pos x="104" y="74"/>
                </a:cxn>
                <a:cxn ang="0">
                  <a:pos x="92" y="78"/>
                </a:cxn>
                <a:cxn ang="0">
                  <a:pos x="82" y="80"/>
                </a:cxn>
                <a:cxn ang="0">
                  <a:pos x="82" y="80"/>
                </a:cxn>
                <a:cxn ang="0">
                  <a:pos x="86" y="82"/>
                </a:cxn>
                <a:cxn ang="0">
                  <a:pos x="100" y="82"/>
                </a:cxn>
                <a:cxn ang="0">
                  <a:pos x="110" y="82"/>
                </a:cxn>
                <a:cxn ang="0">
                  <a:pos x="122" y="80"/>
                </a:cxn>
                <a:cxn ang="0">
                  <a:pos x="136" y="76"/>
                </a:cxn>
                <a:cxn ang="0">
                  <a:pos x="154" y="70"/>
                </a:cxn>
                <a:cxn ang="0">
                  <a:pos x="154" y="70"/>
                </a:cxn>
              </a:cxnLst>
              <a:rect l="0" t="0" r="r" b="b"/>
              <a:pathLst>
                <a:path w="154" h="162">
                  <a:moveTo>
                    <a:pt x="154" y="70"/>
                  </a:moveTo>
                  <a:lnTo>
                    <a:pt x="154" y="70"/>
                  </a:lnTo>
                  <a:lnTo>
                    <a:pt x="148" y="82"/>
                  </a:lnTo>
                  <a:lnTo>
                    <a:pt x="140" y="96"/>
                  </a:lnTo>
                  <a:lnTo>
                    <a:pt x="132" y="112"/>
                  </a:lnTo>
                  <a:lnTo>
                    <a:pt x="120" y="128"/>
                  </a:lnTo>
                  <a:lnTo>
                    <a:pt x="106" y="142"/>
                  </a:lnTo>
                  <a:lnTo>
                    <a:pt x="98" y="148"/>
                  </a:lnTo>
                  <a:lnTo>
                    <a:pt x="88" y="154"/>
                  </a:lnTo>
                  <a:lnTo>
                    <a:pt x="80" y="158"/>
                  </a:lnTo>
                  <a:lnTo>
                    <a:pt x="70" y="160"/>
                  </a:lnTo>
                  <a:lnTo>
                    <a:pt x="70" y="160"/>
                  </a:lnTo>
                  <a:lnTo>
                    <a:pt x="60" y="162"/>
                  </a:lnTo>
                  <a:lnTo>
                    <a:pt x="52" y="160"/>
                  </a:lnTo>
                  <a:lnTo>
                    <a:pt x="44" y="160"/>
                  </a:lnTo>
                  <a:lnTo>
                    <a:pt x="36" y="156"/>
                  </a:lnTo>
                  <a:lnTo>
                    <a:pt x="24" y="148"/>
                  </a:lnTo>
                  <a:lnTo>
                    <a:pt x="14" y="138"/>
                  </a:lnTo>
                  <a:lnTo>
                    <a:pt x="10" y="124"/>
                  </a:lnTo>
                  <a:lnTo>
                    <a:pt x="8" y="110"/>
                  </a:lnTo>
                  <a:lnTo>
                    <a:pt x="10" y="104"/>
                  </a:lnTo>
                  <a:lnTo>
                    <a:pt x="12" y="98"/>
                  </a:lnTo>
                  <a:lnTo>
                    <a:pt x="16" y="92"/>
                  </a:lnTo>
                  <a:lnTo>
                    <a:pt x="22" y="86"/>
                  </a:lnTo>
                  <a:lnTo>
                    <a:pt x="22" y="86"/>
                  </a:lnTo>
                  <a:lnTo>
                    <a:pt x="16" y="80"/>
                  </a:lnTo>
                  <a:lnTo>
                    <a:pt x="12" y="74"/>
                  </a:lnTo>
                  <a:lnTo>
                    <a:pt x="6" y="66"/>
                  </a:lnTo>
                  <a:lnTo>
                    <a:pt x="2" y="56"/>
                  </a:lnTo>
                  <a:lnTo>
                    <a:pt x="0" y="44"/>
                  </a:lnTo>
                  <a:lnTo>
                    <a:pt x="2" y="32"/>
                  </a:lnTo>
                  <a:lnTo>
                    <a:pt x="8" y="20"/>
                  </a:lnTo>
                  <a:lnTo>
                    <a:pt x="8" y="20"/>
                  </a:lnTo>
                  <a:lnTo>
                    <a:pt x="16" y="10"/>
                  </a:lnTo>
                  <a:lnTo>
                    <a:pt x="24" y="4"/>
                  </a:lnTo>
                  <a:lnTo>
                    <a:pt x="32" y="2"/>
                  </a:lnTo>
                  <a:lnTo>
                    <a:pt x="42" y="0"/>
                  </a:lnTo>
                  <a:lnTo>
                    <a:pt x="50" y="0"/>
                  </a:lnTo>
                  <a:lnTo>
                    <a:pt x="58" y="4"/>
                  </a:lnTo>
                  <a:lnTo>
                    <a:pt x="76" y="12"/>
                  </a:lnTo>
                  <a:lnTo>
                    <a:pt x="112" y="34"/>
                  </a:lnTo>
                  <a:lnTo>
                    <a:pt x="132" y="44"/>
                  </a:lnTo>
                  <a:lnTo>
                    <a:pt x="142" y="46"/>
                  </a:lnTo>
                  <a:lnTo>
                    <a:pt x="152" y="46"/>
                  </a:lnTo>
                  <a:lnTo>
                    <a:pt x="152" y="46"/>
                  </a:lnTo>
                  <a:lnTo>
                    <a:pt x="146" y="52"/>
                  </a:lnTo>
                  <a:lnTo>
                    <a:pt x="126" y="64"/>
                  </a:lnTo>
                  <a:lnTo>
                    <a:pt x="104" y="74"/>
                  </a:lnTo>
                  <a:lnTo>
                    <a:pt x="92" y="78"/>
                  </a:lnTo>
                  <a:lnTo>
                    <a:pt x="82" y="80"/>
                  </a:lnTo>
                  <a:lnTo>
                    <a:pt x="82" y="80"/>
                  </a:lnTo>
                  <a:lnTo>
                    <a:pt x="86" y="82"/>
                  </a:lnTo>
                  <a:lnTo>
                    <a:pt x="100" y="82"/>
                  </a:lnTo>
                  <a:lnTo>
                    <a:pt x="110" y="82"/>
                  </a:lnTo>
                  <a:lnTo>
                    <a:pt x="122" y="80"/>
                  </a:lnTo>
                  <a:lnTo>
                    <a:pt x="136" y="76"/>
                  </a:lnTo>
                  <a:lnTo>
                    <a:pt x="154" y="70"/>
                  </a:lnTo>
                  <a:lnTo>
                    <a:pt x="154" y="7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1" name="Freeform 159"/>
            <p:cNvSpPr>
              <a:spLocks/>
            </p:cNvSpPr>
            <p:nvPr/>
          </p:nvSpPr>
          <p:spPr bwMode="auto">
            <a:xfrm>
              <a:off x="2871537" y="3805989"/>
              <a:ext cx="1155032" cy="1283368"/>
            </a:xfrm>
            <a:custGeom>
              <a:avLst/>
              <a:gdLst/>
              <a:ahLst/>
              <a:cxnLst>
                <a:cxn ang="0">
                  <a:pos x="130" y="158"/>
                </a:cxn>
                <a:cxn ang="0">
                  <a:pos x="130" y="158"/>
                </a:cxn>
                <a:cxn ang="0">
                  <a:pos x="130" y="148"/>
                </a:cxn>
                <a:cxn ang="0">
                  <a:pos x="130" y="122"/>
                </a:cxn>
                <a:cxn ang="0">
                  <a:pos x="134" y="88"/>
                </a:cxn>
                <a:cxn ang="0">
                  <a:pos x="136" y="70"/>
                </a:cxn>
                <a:cxn ang="0">
                  <a:pos x="142" y="52"/>
                </a:cxn>
                <a:cxn ang="0">
                  <a:pos x="142" y="52"/>
                </a:cxn>
                <a:cxn ang="0">
                  <a:pos x="144" y="42"/>
                </a:cxn>
                <a:cxn ang="0">
                  <a:pos x="142" y="32"/>
                </a:cxn>
                <a:cxn ang="0">
                  <a:pos x="140" y="24"/>
                </a:cxn>
                <a:cxn ang="0">
                  <a:pos x="134" y="16"/>
                </a:cxn>
                <a:cxn ang="0">
                  <a:pos x="128" y="10"/>
                </a:cxn>
                <a:cxn ang="0">
                  <a:pos x="118" y="4"/>
                </a:cxn>
                <a:cxn ang="0">
                  <a:pos x="110" y="2"/>
                </a:cxn>
                <a:cxn ang="0">
                  <a:pos x="98" y="0"/>
                </a:cxn>
                <a:cxn ang="0">
                  <a:pos x="98" y="0"/>
                </a:cxn>
                <a:cxn ang="0">
                  <a:pos x="88" y="2"/>
                </a:cxn>
                <a:cxn ang="0">
                  <a:pos x="80" y="6"/>
                </a:cxn>
                <a:cxn ang="0">
                  <a:pos x="74" y="10"/>
                </a:cxn>
                <a:cxn ang="0">
                  <a:pos x="68" y="18"/>
                </a:cxn>
                <a:cxn ang="0">
                  <a:pos x="62" y="28"/>
                </a:cxn>
                <a:cxn ang="0">
                  <a:pos x="60" y="34"/>
                </a:cxn>
                <a:cxn ang="0">
                  <a:pos x="60" y="34"/>
                </a:cxn>
                <a:cxn ang="0">
                  <a:pos x="52" y="34"/>
                </a:cxn>
                <a:cxn ang="0">
                  <a:pos x="34" y="36"/>
                </a:cxn>
                <a:cxn ang="0">
                  <a:pos x="24" y="38"/>
                </a:cxn>
                <a:cxn ang="0">
                  <a:pos x="16" y="44"/>
                </a:cxn>
                <a:cxn ang="0">
                  <a:pos x="8" y="50"/>
                </a:cxn>
                <a:cxn ang="0">
                  <a:pos x="2" y="60"/>
                </a:cxn>
                <a:cxn ang="0">
                  <a:pos x="2" y="60"/>
                </a:cxn>
                <a:cxn ang="0">
                  <a:pos x="0" y="74"/>
                </a:cxn>
                <a:cxn ang="0">
                  <a:pos x="0" y="90"/>
                </a:cxn>
                <a:cxn ang="0">
                  <a:pos x="4" y="104"/>
                </a:cxn>
                <a:cxn ang="0">
                  <a:pos x="12" y="118"/>
                </a:cxn>
                <a:cxn ang="0">
                  <a:pos x="18" y="124"/>
                </a:cxn>
                <a:cxn ang="0">
                  <a:pos x="24" y="130"/>
                </a:cxn>
                <a:cxn ang="0">
                  <a:pos x="32" y="136"/>
                </a:cxn>
                <a:cxn ang="0">
                  <a:pos x="44" y="142"/>
                </a:cxn>
                <a:cxn ang="0">
                  <a:pos x="70" y="152"/>
                </a:cxn>
                <a:cxn ang="0">
                  <a:pos x="102" y="160"/>
                </a:cxn>
                <a:cxn ang="0">
                  <a:pos x="102" y="160"/>
                </a:cxn>
                <a:cxn ang="0">
                  <a:pos x="100" y="156"/>
                </a:cxn>
                <a:cxn ang="0">
                  <a:pos x="90" y="144"/>
                </a:cxn>
                <a:cxn ang="0">
                  <a:pos x="86" y="136"/>
                </a:cxn>
                <a:cxn ang="0">
                  <a:pos x="82" y="126"/>
                </a:cxn>
                <a:cxn ang="0">
                  <a:pos x="80" y="114"/>
                </a:cxn>
                <a:cxn ang="0">
                  <a:pos x="80" y="102"/>
                </a:cxn>
                <a:cxn ang="0">
                  <a:pos x="80" y="102"/>
                </a:cxn>
                <a:cxn ang="0">
                  <a:pos x="84" y="108"/>
                </a:cxn>
                <a:cxn ang="0">
                  <a:pos x="94" y="124"/>
                </a:cxn>
                <a:cxn ang="0">
                  <a:pos x="112" y="142"/>
                </a:cxn>
                <a:cxn ang="0">
                  <a:pos x="120" y="150"/>
                </a:cxn>
                <a:cxn ang="0">
                  <a:pos x="130" y="158"/>
                </a:cxn>
                <a:cxn ang="0">
                  <a:pos x="130" y="158"/>
                </a:cxn>
              </a:cxnLst>
              <a:rect l="0" t="0" r="r" b="b"/>
              <a:pathLst>
                <a:path w="144" h="160">
                  <a:moveTo>
                    <a:pt x="130" y="158"/>
                  </a:moveTo>
                  <a:lnTo>
                    <a:pt x="130" y="158"/>
                  </a:lnTo>
                  <a:lnTo>
                    <a:pt x="130" y="148"/>
                  </a:lnTo>
                  <a:lnTo>
                    <a:pt x="130" y="122"/>
                  </a:lnTo>
                  <a:lnTo>
                    <a:pt x="134" y="88"/>
                  </a:lnTo>
                  <a:lnTo>
                    <a:pt x="136" y="70"/>
                  </a:lnTo>
                  <a:lnTo>
                    <a:pt x="142" y="52"/>
                  </a:lnTo>
                  <a:lnTo>
                    <a:pt x="142" y="52"/>
                  </a:lnTo>
                  <a:lnTo>
                    <a:pt x="144" y="42"/>
                  </a:lnTo>
                  <a:lnTo>
                    <a:pt x="142" y="32"/>
                  </a:lnTo>
                  <a:lnTo>
                    <a:pt x="140" y="24"/>
                  </a:lnTo>
                  <a:lnTo>
                    <a:pt x="134" y="16"/>
                  </a:lnTo>
                  <a:lnTo>
                    <a:pt x="128" y="10"/>
                  </a:lnTo>
                  <a:lnTo>
                    <a:pt x="118" y="4"/>
                  </a:lnTo>
                  <a:lnTo>
                    <a:pt x="110" y="2"/>
                  </a:lnTo>
                  <a:lnTo>
                    <a:pt x="98" y="0"/>
                  </a:lnTo>
                  <a:lnTo>
                    <a:pt x="98" y="0"/>
                  </a:lnTo>
                  <a:lnTo>
                    <a:pt x="88" y="2"/>
                  </a:lnTo>
                  <a:lnTo>
                    <a:pt x="80" y="6"/>
                  </a:lnTo>
                  <a:lnTo>
                    <a:pt x="74" y="10"/>
                  </a:lnTo>
                  <a:lnTo>
                    <a:pt x="68" y="18"/>
                  </a:lnTo>
                  <a:lnTo>
                    <a:pt x="62" y="28"/>
                  </a:lnTo>
                  <a:lnTo>
                    <a:pt x="60" y="34"/>
                  </a:lnTo>
                  <a:lnTo>
                    <a:pt x="60" y="34"/>
                  </a:lnTo>
                  <a:lnTo>
                    <a:pt x="52" y="34"/>
                  </a:lnTo>
                  <a:lnTo>
                    <a:pt x="34" y="36"/>
                  </a:lnTo>
                  <a:lnTo>
                    <a:pt x="24" y="38"/>
                  </a:lnTo>
                  <a:lnTo>
                    <a:pt x="16" y="44"/>
                  </a:lnTo>
                  <a:lnTo>
                    <a:pt x="8" y="50"/>
                  </a:lnTo>
                  <a:lnTo>
                    <a:pt x="2" y="60"/>
                  </a:lnTo>
                  <a:lnTo>
                    <a:pt x="2" y="60"/>
                  </a:lnTo>
                  <a:lnTo>
                    <a:pt x="0" y="74"/>
                  </a:lnTo>
                  <a:lnTo>
                    <a:pt x="0" y="90"/>
                  </a:lnTo>
                  <a:lnTo>
                    <a:pt x="4" y="104"/>
                  </a:lnTo>
                  <a:lnTo>
                    <a:pt x="12" y="118"/>
                  </a:lnTo>
                  <a:lnTo>
                    <a:pt x="18" y="124"/>
                  </a:lnTo>
                  <a:lnTo>
                    <a:pt x="24" y="130"/>
                  </a:lnTo>
                  <a:lnTo>
                    <a:pt x="32" y="136"/>
                  </a:lnTo>
                  <a:lnTo>
                    <a:pt x="44" y="142"/>
                  </a:lnTo>
                  <a:lnTo>
                    <a:pt x="70" y="152"/>
                  </a:lnTo>
                  <a:lnTo>
                    <a:pt x="102" y="160"/>
                  </a:lnTo>
                  <a:lnTo>
                    <a:pt x="102" y="160"/>
                  </a:lnTo>
                  <a:lnTo>
                    <a:pt x="100" y="156"/>
                  </a:lnTo>
                  <a:lnTo>
                    <a:pt x="90" y="144"/>
                  </a:lnTo>
                  <a:lnTo>
                    <a:pt x="86" y="136"/>
                  </a:lnTo>
                  <a:lnTo>
                    <a:pt x="82" y="126"/>
                  </a:lnTo>
                  <a:lnTo>
                    <a:pt x="80" y="114"/>
                  </a:lnTo>
                  <a:lnTo>
                    <a:pt x="80" y="102"/>
                  </a:lnTo>
                  <a:lnTo>
                    <a:pt x="80" y="102"/>
                  </a:lnTo>
                  <a:lnTo>
                    <a:pt x="84" y="108"/>
                  </a:lnTo>
                  <a:lnTo>
                    <a:pt x="94" y="124"/>
                  </a:lnTo>
                  <a:lnTo>
                    <a:pt x="112" y="142"/>
                  </a:lnTo>
                  <a:lnTo>
                    <a:pt x="120" y="150"/>
                  </a:lnTo>
                  <a:lnTo>
                    <a:pt x="130" y="158"/>
                  </a:lnTo>
                  <a:lnTo>
                    <a:pt x="130" y="158"/>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2" name="Freeform 160"/>
            <p:cNvSpPr>
              <a:spLocks/>
            </p:cNvSpPr>
            <p:nvPr/>
          </p:nvSpPr>
          <p:spPr bwMode="auto">
            <a:xfrm>
              <a:off x="3689684" y="5249779"/>
              <a:ext cx="288758" cy="320842"/>
            </a:xfrm>
            <a:custGeom>
              <a:avLst/>
              <a:gdLst/>
              <a:ahLst/>
              <a:cxnLst>
                <a:cxn ang="0">
                  <a:pos x="36" y="20"/>
                </a:cxn>
                <a:cxn ang="0">
                  <a:pos x="36" y="20"/>
                </a:cxn>
                <a:cxn ang="0">
                  <a:pos x="34" y="28"/>
                </a:cxn>
                <a:cxn ang="0">
                  <a:pos x="30" y="34"/>
                </a:cxn>
                <a:cxn ang="0">
                  <a:pos x="24" y="38"/>
                </a:cxn>
                <a:cxn ang="0">
                  <a:pos x="18" y="40"/>
                </a:cxn>
                <a:cxn ang="0">
                  <a:pos x="18" y="40"/>
                </a:cxn>
                <a:cxn ang="0">
                  <a:pos x="10" y="38"/>
                </a:cxn>
                <a:cxn ang="0">
                  <a:pos x="6" y="34"/>
                </a:cxn>
                <a:cxn ang="0">
                  <a:pos x="2" y="28"/>
                </a:cxn>
                <a:cxn ang="0">
                  <a:pos x="0" y="20"/>
                </a:cxn>
                <a:cxn ang="0">
                  <a:pos x="0" y="20"/>
                </a:cxn>
                <a:cxn ang="0">
                  <a:pos x="2" y="12"/>
                </a:cxn>
                <a:cxn ang="0">
                  <a:pos x="6" y="6"/>
                </a:cxn>
                <a:cxn ang="0">
                  <a:pos x="10" y="2"/>
                </a:cxn>
                <a:cxn ang="0">
                  <a:pos x="18" y="0"/>
                </a:cxn>
                <a:cxn ang="0">
                  <a:pos x="18" y="0"/>
                </a:cxn>
                <a:cxn ang="0">
                  <a:pos x="24" y="2"/>
                </a:cxn>
                <a:cxn ang="0">
                  <a:pos x="30" y="6"/>
                </a:cxn>
                <a:cxn ang="0">
                  <a:pos x="34" y="12"/>
                </a:cxn>
                <a:cxn ang="0">
                  <a:pos x="36" y="20"/>
                </a:cxn>
                <a:cxn ang="0">
                  <a:pos x="36" y="20"/>
                </a:cxn>
              </a:cxnLst>
              <a:rect l="0" t="0" r="r" b="b"/>
              <a:pathLst>
                <a:path w="36" h="40">
                  <a:moveTo>
                    <a:pt x="36" y="20"/>
                  </a:moveTo>
                  <a:lnTo>
                    <a:pt x="36" y="20"/>
                  </a:lnTo>
                  <a:lnTo>
                    <a:pt x="34" y="28"/>
                  </a:lnTo>
                  <a:lnTo>
                    <a:pt x="30" y="34"/>
                  </a:lnTo>
                  <a:lnTo>
                    <a:pt x="24" y="38"/>
                  </a:lnTo>
                  <a:lnTo>
                    <a:pt x="18" y="40"/>
                  </a:lnTo>
                  <a:lnTo>
                    <a:pt x="18" y="40"/>
                  </a:lnTo>
                  <a:lnTo>
                    <a:pt x="10" y="38"/>
                  </a:lnTo>
                  <a:lnTo>
                    <a:pt x="6" y="34"/>
                  </a:lnTo>
                  <a:lnTo>
                    <a:pt x="2" y="28"/>
                  </a:lnTo>
                  <a:lnTo>
                    <a:pt x="0" y="20"/>
                  </a:lnTo>
                  <a:lnTo>
                    <a:pt x="0" y="20"/>
                  </a:lnTo>
                  <a:lnTo>
                    <a:pt x="2" y="12"/>
                  </a:lnTo>
                  <a:lnTo>
                    <a:pt x="6" y="6"/>
                  </a:lnTo>
                  <a:lnTo>
                    <a:pt x="10" y="2"/>
                  </a:lnTo>
                  <a:lnTo>
                    <a:pt x="18" y="0"/>
                  </a:lnTo>
                  <a:lnTo>
                    <a:pt x="18" y="0"/>
                  </a:lnTo>
                  <a:lnTo>
                    <a:pt x="24" y="2"/>
                  </a:lnTo>
                  <a:lnTo>
                    <a:pt x="30" y="6"/>
                  </a:lnTo>
                  <a:lnTo>
                    <a:pt x="34" y="12"/>
                  </a:lnTo>
                  <a:lnTo>
                    <a:pt x="36" y="20"/>
                  </a:lnTo>
                  <a:lnTo>
                    <a:pt x="36" y="20"/>
                  </a:lnTo>
                  <a:close/>
                </a:path>
              </a:pathLst>
            </a:custGeom>
            <a:grpFill/>
            <a:ln w="9525">
              <a:gradFill flip="none" rotWithShape="1">
                <a:gsLst>
                  <a:gs pos="0">
                    <a:schemeClr val="bg1">
                      <a:alpha val="0"/>
                    </a:schemeClr>
                  </a:gs>
                  <a:gs pos="100000">
                    <a:schemeClr val="bg1"/>
                  </a:gs>
                </a:gsLst>
                <a:lin ang="54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15362" name="Picture 2" descr="Wife of King Lamoni, BOM, Valentine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984" y="-12032"/>
            <a:ext cx="6870032" cy="687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569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061ADE0-074F-4D81-9D06-AA7EF9A469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Flowered lace slide background</Template>
  <TotalTime>0</TotalTime>
  <Words>15897</Words>
  <Application>Microsoft Office PowerPoint</Application>
  <PresentationFormat>On-screen Show (4:3)</PresentationFormat>
  <Paragraphs>882</Paragraphs>
  <Slides>26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Edwardian Script ITC</vt:lpstr>
      <vt:lpstr>inherit</vt:lpstr>
      <vt:lpstr>Narkisim</vt:lpstr>
      <vt:lpstr>Open Sans</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2016-02-02T18:45:41Z</dcterms:created>
  <dcterms:modified xsi:type="dcterms:W3CDTF">2016-02-02T19:48:17Z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TC020116459991</vt:lpwstr>
  </property>
</Properties>
</file>