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62" r:id="rId4"/>
    <p:sldId id="290" r:id="rId5"/>
    <p:sldId id="258" r:id="rId6"/>
    <p:sldId id="259" r:id="rId7"/>
    <p:sldId id="260" r:id="rId8"/>
    <p:sldId id="261"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1" r:id="rId35"/>
  </p:sldIdLst>
  <p:sldSz cx="9144000" cy="6858000" type="screen4x3"/>
  <p:notesSz cx="7010400" cy="9296400"/>
  <p:defaultTextStyle>
    <a:lvl1pPr>
      <a:defRPr>
        <a:latin typeface="Constantia"/>
        <a:ea typeface="Constantia"/>
        <a:cs typeface="Constantia"/>
        <a:sym typeface="Constantia"/>
      </a:defRPr>
    </a:lvl1pPr>
    <a:lvl2pPr indent="457200">
      <a:defRPr>
        <a:latin typeface="Constantia"/>
        <a:ea typeface="Constantia"/>
        <a:cs typeface="Constantia"/>
        <a:sym typeface="Constantia"/>
      </a:defRPr>
    </a:lvl2pPr>
    <a:lvl3pPr indent="914400">
      <a:defRPr>
        <a:latin typeface="Constantia"/>
        <a:ea typeface="Constantia"/>
        <a:cs typeface="Constantia"/>
        <a:sym typeface="Constantia"/>
      </a:defRPr>
    </a:lvl3pPr>
    <a:lvl4pPr indent="1371600">
      <a:defRPr>
        <a:latin typeface="Constantia"/>
        <a:ea typeface="Constantia"/>
        <a:cs typeface="Constantia"/>
        <a:sym typeface="Constantia"/>
      </a:defRPr>
    </a:lvl4pPr>
    <a:lvl5pPr indent="1828800">
      <a:defRPr>
        <a:latin typeface="Constantia"/>
        <a:ea typeface="Constantia"/>
        <a:cs typeface="Constantia"/>
        <a:sym typeface="Constantia"/>
      </a:defRPr>
    </a:lvl5pPr>
    <a:lvl6pPr indent="2286000">
      <a:defRPr>
        <a:latin typeface="Constantia"/>
        <a:ea typeface="Constantia"/>
        <a:cs typeface="Constantia"/>
        <a:sym typeface="Constantia"/>
      </a:defRPr>
    </a:lvl6pPr>
    <a:lvl7pPr indent="2743200">
      <a:defRPr>
        <a:latin typeface="Constantia"/>
        <a:ea typeface="Constantia"/>
        <a:cs typeface="Constantia"/>
        <a:sym typeface="Constantia"/>
      </a:defRPr>
    </a:lvl7pPr>
    <a:lvl8pPr indent="3200400">
      <a:defRPr>
        <a:latin typeface="Constantia"/>
        <a:ea typeface="Constantia"/>
        <a:cs typeface="Constantia"/>
        <a:sym typeface="Constantia"/>
      </a:defRPr>
    </a:lvl8pPr>
    <a:lvl9pPr indent="3657600">
      <a:defRPr>
        <a:latin typeface="Constantia"/>
        <a:ea typeface="Constantia"/>
        <a:cs typeface="Constantia"/>
        <a:sym typeface="Constanti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5DB"/>
          </a:solidFill>
        </a:fill>
      </a:tcStyle>
    </a:wholeTbl>
    <a:band2H>
      <a:tcTxStyle/>
      <a:tcStyle>
        <a:tcBdr/>
        <a:fill>
          <a:solidFill>
            <a:srgbClr val="F0F2EE"/>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B592"/>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B592"/>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B592"/>
          </a:solidFill>
        </a:fill>
      </a:tcStyle>
    </a:firstRow>
  </a:tblStyle>
  <a:tblStyle styleId="{C7B018BB-80A7-4F77-B60F-C8B233D01FF8}"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6E7CB"/>
          </a:solidFill>
        </a:fill>
      </a:tcStyle>
    </a:wholeTbl>
    <a:band2H>
      <a:tcTxStyle/>
      <a:tcStyle>
        <a:tcBdr/>
        <a:fill>
          <a:solidFill>
            <a:srgbClr val="FAF3E7"/>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BC29"/>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BC29"/>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BC29"/>
          </a:solidFill>
        </a:fill>
      </a:tcStyle>
    </a:firstRow>
  </a:tblStyle>
  <a:tblStyle styleId="{EEE7283C-3CF3-47DC-8721-378D4A62B228}"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7DEE9"/>
          </a:solidFill>
        </a:fill>
      </a:tcStyle>
    </a:wholeTbl>
    <a:band2H>
      <a:tcTxStyle/>
      <a:tcStyle>
        <a:tcBdr/>
        <a:fill>
          <a:solidFill>
            <a:srgbClr val="ECEFF4"/>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09EC2"/>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09EC2"/>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809EC2"/>
          </a:solidFill>
        </a:fill>
      </a:tcStyle>
    </a:firstRow>
  </a:tblStyle>
  <a:tblStyle styleId="{CF821DB8-F4EB-4A41-A1BA-3FCAFE7338EE}" styleName="">
    <a:tblBg/>
    <a:wholeTbl>
      <a:tcTxStyle b="on" i="on">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5B592"/>
          </a:solidFill>
        </a:fill>
      </a:tcStyle>
    </a:firstCol>
    <a:lastRow>
      <a:tcTxStyle b="on" i="on">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A5B592"/>
          </a:solidFill>
        </a:fill>
      </a:tcStyle>
    </a:firstRow>
  </a:tblStyle>
  <a:tblStyle styleId="{33BA23B1-9221-436E-865A-0063620EA4FD}" styleName="">
    <a:tblBg/>
    <a:wholeTbl>
      <a:tcTxStyle b="on" i="on">
        <a:font>
          <a:latin typeface="Constantia"/>
          <a:ea typeface="Constantia"/>
          <a:cs typeface="Constantia"/>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wholeTbl>
    <a:band2H>
      <a:tcTxStyle/>
      <a:tcStyle>
        <a:tcBdr/>
        <a:fill>
          <a:solidFill>
            <a:srgbClr val="FFFFFF"/>
          </a:solidFill>
        </a:fill>
      </a:tcStyle>
    </a:band2H>
    <a:firstCol>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alpha val="20000"/>
            </a:srgbClr>
          </a:solidFill>
        </a:fill>
      </a:tcStyle>
    </a:firstCol>
    <a:la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508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lastRow>
    <a:firstRow>
      <a:tcTxStyle b="on" i="on">
        <a:font>
          <a:latin typeface="Constantia"/>
          <a:ea typeface="Constantia"/>
          <a:cs typeface="Constantia"/>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254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200" d="100"/>
          <a:sy n="200" d="100"/>
        </p:scale>
        <p:origin x="-918" y="-27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55" name="Shape 55"/>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1410598781"/>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pPr lvl="0"/>
            <a:endParaRPr/>
          </a:p>
        </p:txBody>
      </p:sp>
      <p:sp>
        <p:nvSpPr>
          <p:cNvPr id="179" name="Shape 179"/>
          <p:cNvSpPr>
            <a:spLocks noGrp="1"/>
          </p:cNvSpPr>
          <p:nvPr>
            <p:ph type="body" sz="quarter" idx="1"/>
          </p:nvPr>
        </p:nvSpPr>
        <p:spPr>
          <a:prstGeom prst="rect">
            <a:avLst/>
          </a:prstGeom>
        </p:spPr>
        <p:txBody>
          <a:bodyPr/>
          <a:lstStyle>
            <a:lvl1pPr defTabSz="914400">
              <a:lnSpc>
                <a:spcPct val="100000"/>
              </a:lnSpc>
              <a:defRPr sz="1200">
                <a:latin typeface="Calibri"/>
                <a:ea typeface="Calibri"/>
                <a:cs typeface="Calibri"/>
                <a:sym typeface="Calibri"/>
              </a:defRPr>
            </a:lvl1pPr>
          </a:lstStyle>
          <a:p>
            <a:pPr lvl="0">
              <a:defRPr sz="1800"/>
            </a:pPr>
            <a:r>
              <a:rPr/>
              <a:t>Show Turning Point video to help introduce invitation #2</a:t>
            </a:r>
          </a:p>
        </p:txBody>
      </p:sp>
    </p:spTree>
    <p:extLst>
      <p:ext uri="{BB962C8B-B14F-4D97-AF65-F5344CB8AC3E}">
        <p14:creationId xmlns:p14="http://schemas.microsoft.com/office/powerpoint/2010/main" val="2608228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body" idx="1"/>
          </p:nvPr>
        </p:nvSpPr>
        <p:spPr>
          <a:xfrm>
            <a:off x="457200" y="3699804"/>
            <a:ext cx="8305800" cy="2857501"/>
          </a:xfrm>
          <a:prstGeom prst="rect">
            <a:avLst/>
          </a:prstGeom>
        </p:spPr>
        <p:txBody>
          <a:bodyPr>
            <a:noAutofit/>
          </a:bodyPr>
          <a:lstStyle>
            <a:lvl1pPr marL="0" indent="0" algn="ctr">
              <a:buClrTx/>
              <a:buSzTx/>
              <a:buFontTx/>
              <a:buNone/>
              <a:defRPr sz="2200" spc="100">
                <a:solidFill>
                  <a:srgbClr val="FEFAC9"/>
                </a:solidFill>
              </a:defRPr>
            </a:lvl1pPr>
            <a:lvl2pPr marL="0" indent="457200" algn="ctr">
              <a:buClrTx/>
              <a:buSzTx/>
              <a:buFontTx/>
              <a:buNone/>
              <a:defRPr sz="2200" spc="100">
                <a:solidFill>
                  <a:srgbClr val="FEFAC9"/>
                </a:solidFill>
              </a:defRPr>
            </a:lvl2pPr>
            <a:lvl3pPr marL="0" indent="914400" algn="ctr">
              <a:buClrTx/>
              <a:buSzTx/>
              <a:buFontTx/>
              <a:buNone/>
              <a:defRPr sz="2200" spc="100">
                <a:solidFill>
                  <a:srgbClr val="FEFAC9"/>
                </a:solidFill>
              </a:defRPr>
            </a:lvl3pPr>
            <a:lvl4pPr marL="0" indent="1371600" algn="ctr">
              <a:buClrTx/>
              <a:buSzTx/>
              <a:buFontTx/>
              <a:buNone/>
              <a:defRPr sz="2200" spc="100">
                <a:solidFill>
                  <a:srgbClr val="FEFAC9"/>
                </a:solidFill>
              </a:defRPr>
            </a:lvl4pPr>
            <a:lvl5pPr marL="0" indent="1828800" algn="ctr">
              <a:buClrTx/>
              <a:buSzTx/>
              <a:buFontTx/>
              <a:buNone/>
              <a:defRPr sz="2200" spc="100">
                <a:solidFill>
                  <a:srgbClr val="FEFAC9"/>
                </a:solidFill>
              </a:defRPr>
            </a:lvl5pPr>
          </a:lstStyle>
          <a:p>
            <a:pPr lvl="0">
              <a:defRPr sz="1800" spc="0">
                <a:solidFill>
                  <a:srgbClr val="000000"/>
                </a:solidFill>
              </a:defRPr>
            </a:pPr>
            <a:r>
              <a:rPr sz="2200" spc="100">
                <a:solidFill>
                  <a:srgbClr val="FEFAC9"/>
                </a:solidFill>
              </a:rPr>
              <a:t>Body Level One</a:t>
            </a:r>
          </a:p>
          <a:p>
            <a:pPr lvl="1">
              <a:defRPr sz="1800" spc="0">
                <a:solidFill>
                  <a:srgbClr val="000000"/>
                </a:solidFill>
              </a:defRPr>
            </a:pPr>
            <a:r>
              <a:rPr sz="2200" spc="100">
                <a:solidFill>
                  <a:srgbClr val="FEFAC9"/>
                </a:solidFill>
              </a:rPr>
              <a:t>Body Level Two</a:t>
            </a:r>
          </a:p>
          <a:p>
            <a:pPr lvl="2">
              <a:defRPr sz="1800" spc="0">
                <a:solidFill>
                  <a:srgbClr val="000000"/>
                </a:solidFill>
              </a:defRPr>
            </a:pPr>
            <a:r>
              <a:rPr sz="2200" spc="100">
                <a:solidFill>
                  <a:srgbClr val="FEFAC9"/>
                </a:solidFill>
              </a:rPr>
              <a:t>Body Level Three</a:t>
            </a:r>
          </a:p>
          <a:p>
            <a:pPr lvl="3">
              <a:defRPr sz="1800" spc="0">
                <a:solidFill>
                  <a:srgbClr val="000000"/>
                </a:solidFill>
              </a:defRPr>
            </a:pPr>
            <a:r>
              <a:rPr sz="2200" spc="100">
                <a:solidFill>
                  <a:srgbClr val="FEFAC9"/>
                </a:solidFill>
              </a:rPr>
              <a:t>Body Level Four</a:t>
            </a:r>
          </a:p>
          <a:p>
            <a:pPr lvl="4">
              <a:defRPr sz="1800" spc="0">
                <a:solidFill>
                  <a:srgbClr val="000000"/>
                </a:solidFill>
              </a:defRPr>
            </a:pPr>
            <a:r>
              <a:rPr sz="2200" spc="100">
                <a:solidFill>
                  <a:srgbClr val="FEFAC9"/>
                </a:solidFill>
              </a:rPr>
              <a:t>Body Level Five</a:t>
            </a:r>
          </a:p>
        </p:txBody>
      </p:sp>
      <p:sp>
        <p:nvSpPr>
          <p:cNvPr id="7" name="Shape 7"/>
          <p:cNvSpPr>
            <a:spLocks noGrp="1"/>
          </p:cNvSpPr>
          <p:nvPr>
            <p:ph type="title"/>
          </p:nvPr>
        </p:nvSpPr>
        <p:spPr>
          <a:xfrm>
            <a:off x="457200" y="0"/>
            <a:ext cx="8305800" cy="3414932"/>
          </a:xfrm>
          <a:prstGeom prst="rect">
            <a:avLst/>
          </a:prstGeom>
        </p:spPr>
        <p:txBody>
          <a:bodyPr>
            <a:noAutofit/>
          </a:bodyPr>
          <a:lstStyle>
            <a:lvl1pPr algn="ctr">
              <a:defRPr sz="4800">
                <a:ln w="3199"/>
              </a:defRPr>
            </a:lvl1pPr>
          </a:lstStyle>
          <a:p>
            <a:pPr lvl="0">
              <a:defRPr sz="1800" spc="0">
                <a:ln w="9525">
                  <a:noFill/>
                </a:ln>
                <a:solidFill>
                  <a:srgbClr val="000000"/>
                </a:solidFill>
              </a:defRPr>
            </a:pPr>
            <a:r>
              <a:rPr sz="4800" spc="-100">
                <a:ln w="3199">
                  <a:solidFill>
                    <a:srgbClr val="3C4421">
                      <a:alpha val="25000"/>
                    </a:srgbClr>
                  </a:solidFill>
                </a:ln>
                <a:solidFill>
                  <a:srgbClr val="F9F9F9"/>
                </a:solidFill>
              </a:rPr>
              <a:t>Title Text</a:t>
            </a:r>
          </a:p>
        </p:txBody>
      </p:sp>
      <p:sp>
        <p:nvSpPr>
          <p:cNvPr id="8" name="Shape 8"/>
          <p:cNvSpPr/>
          <p:nvPr/>
        </p:nvSpPr>
        <p:spPr>
          <a:xfrm>
            <a:off x="1463625" y="3550126"/>
            <a:ext cx="2971801" cy="1588"/>
          </a:xfrm>
          <a:prstGeom prst="line">
            <a:avLst/>
          </a:prstGeom>
          <a:ln>
            <a:solidFill>
              <a:srgbClr val="E8E8E7"/>
            </a:solidFill>
          </a:ln>
          <a:effectLst>
            <a:outerShdw blurRad="38100" dir="2700000" rotWithShape="0">
              <a:srgbClr val="000000">
                <a:alpha val="55000"/>
              </a:srgbClr>
            </a:outerShdw>
          </a:effectLst>
        </p:spPr>
        <p:txBody>
          <a:bodyPr lIns="0" tIns="0" rIns="0" bIns="0"/>
          <a:lstStyle/>
          <a:p>
            <a:pPr lvl="0" defTabSz="457200">
              <a:defRPr sz="1200">
                <a:latin typeface="+mn-lt"/>
                <a:ea typeface="+mn-ea"/>
                <a:cs typeface="+mn-cs"/>
                <a:sym typeface="Helvetica"/>
              </a:defRPr>
            </a:pPr>
            <a:endParaRPr/>
          </a:p>
        </p:txBody>
      </p:sp>
      <p:sp>
        <p:nvSpPr>
          <p:cNvPr id="9" name="Shape 9"/>
          <p:cNvSpPr/>
          <p:nvPr/>
        </p:nvSpPr>
        <p:spPr>
          <a:xfrm>
            <a:off x="4708573" y="3550126"/>
            <a:ext cx="2971801" cy="1588"/>
          </a:xfrm>
          <a:prstGeom prst="line">
            <a:avLst/>
          </a:prstGeom>
          <a:ln>
            <a:solidFill>
              <a:srgbClr val="E8E8E7"/>
            </a:solidFill>
          </a:ln>
          <a:effectLst>
            <a:outerShdw blurRad="38100" dir="2700000" rotWithShape="0">
              <a:srgbClr val="000000">
                <a:alpha val="55000"/>
              </a:srgbClr>
            </a:outerShdw>
          </a:effectLst>
        </p:spPr>
        <p:txBody>
          <a:bodyPr lIns="0" tIns="0" rIns="0" bIns="0"/>
          <a:lstStyle/>
          <a:p>
            <a:pPr lvl="0" defTabSz="457200">
              <a:defRPr sz="1200">
                <a:latin typeface="+mn-lt"/>
                <a:ea typeface="+mn-ea"/>
                <a:cs typeface="+mn-cs"/>
                <a:sym typeface="Helvetica"/>
              </a:defRPr>
            </a:pPr>
            <a:endParaRPr/>
          </a:p>
        </p:txBody>
      </p:sp>
      <p:sp>
        <p:nvSpPr>
          <p:cNvPr id="10" name="Shape 10"/>
          <p:cNvSpPr/>
          <p:nvPr/>
        </p:nvSpPr>
        <p:spPr>
          <a:xfrm>
            <a:off x="4540348" y="3526301"/>
            <a:ext cx="45721" cy="4572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3A447"/>
          </a:solidFill>
          <a:ln w="38100">
            <a:solidFill>
              <a:srgbClr val="F3A447"/>
            </a:solidFill>
          </a:ln>
          <a:effectLst>
            <a:outerShdw blurRad="38100" dir="2700000" rotWithShape="0">
              <a:srgbClr val="000000">
                <a:alpha val="55000"/>
              </a:srgbClr>
            </a:outerShdw>
          </a:effectLst>
        </p:spPr>
        <p:txBody>
          <a:bodyPr lIns="0" tIns="0" rIns="0" bIns="0" anchor="ctr"/>
          <a:lstStyle/>
          <a:p>
            <a:pPr lvl="0" algn="ctr">
              <a:defRPr>
                <a:solidFill>
                  <a:srgbClr val="FFFFFF"/>
                </a:solidFill>
              </a:defRPr>
            </a:pPr>
            <a:endParaRPr/>
          </a:p>
        </p:txBody>
      </p:sp>
      <p:sp>
        <p:nvSpPr>
          <p:cNvPr id="11" name="Shape 1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p>
            <a:pPr lvl="0">
              <a:defRPr sz="1800" spc="0">
                <a:ln w="9525">
                  <a:noFill/>
                </a:ln>
                <a:solidFill>
                  <a:srgbClr val="000000"/>
                </a:solidFill>
              </a:defRPr>
            </a:pPr>
            <a:r>
              <a:rPr sz="4200" spc="-100">
                <a:ln w="3200">
                  <a:solidFill>
                    <a:srgbClr val="3C4421">
                      <a:alpha val="25000"/>
                    </a:srgbClr>
                  </a:solidFill>
                </a:ln>
                <a:solidFill>
                  <a:srgbClr val="F9F9F9"/>
                </a:solidFill>
              </a:rPr>
              <a:t>Title Text</a:t>
            </a:r>
          </a:p>
        </p:txBody>
      </p:sp>
      <p:sp>
        <p:nvSpPr>
          <p:cNvPr id="46" name="Shape 46"/>
          <p:cNvSpPr>
            <a:spLocks noGrp="1"/>
          </p:cNvSpPr>
          <p:nvPr>
            <p:ph type="body" idx="1"/>
          </p:nvPr>
        </p:nvSpPr>
        <p:spPr>
          <a:prstGeom prst="rect">
            <a:avLst/>
          </a:prstGeom>
        </p:spPr>
        <p:txBody>
          <a:body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
        <p:nvSpPr>
          <p:cNvPr id="47" name="Shape 4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9" name="Shape 49"/>
          <p:cNvSpPr>
            <a:spLocks noGrp="1"/>
          </p:cNvSpPr>
          <p:nvPr>
            <p:ph type="title"/>
          </p:nvPr>
        </p:nvSpPr>
        <p:spPr>
          <a:xfrm>
            <a:off x="6629400" y="0"/>
            <a:ext cx="2057400" cy="6126163"/>
          </a:xfrm>
          <a:prstGeom prst="rect">
            <a:avLst/>
          </a:prstGeom>
        </p:spPr>
        <p:txBody>
          <a:bodyPr/>
          <a:lstStyle/>
          <a:p>
            <a:pPr lvl="0">
              <a:defRPr sz="1800" spc="0">
                <a:ln w="9525">
                  <a:noFill/>
                </a:ln>
                <a:solidFill>
                  <a:srgbClr val="000000"/>
                </a:solidFill>
              </a:defRPr>
            </a:pPr>
            <a:r>
              <a:rPr sz="4200" spc="-100">
                <a:ln w="3200">
                  <a:solidFill>
                    <a:srgbClr val="3C4421">
                      <a:alpha val="25000"/>
                    </a:srgbClr>
                  </a:solidFill>
                </a:ln>
                <a:solidFill>
                  <a:srgbClr val="F9F9F9"/>
                </a:solidFill>
              </a:rPr>
              <a:t>Title Text</a:t>
            </a:r>
          </a:p>
        </p:txBody>
      </p:sp>
      <p:sp>
        <p:nvSpPr>
          <p:cNvPr id="50" name="Shape 50"/>
          <p:cNvSpPr>
            <a:spLocks noGrp="1"/>
          </p:cNvSpPr>
          <p:nvPr>
            <p:ph type="body" idx="1"/>
          </p:nvPr>
        </p:nvSpPr>
        <p:spPr>
          <a:xfrm>
            <a:off x="457200" y="274638"/>
            <a:ext cx="6019800" cy="6583363"/>
          </a:xfrm>
          <a:prstGeom prst="rect">
            <a:avLst/>
          </a:prstGeom>
        </p:spPr>
        <p:txBody>
          <a:body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
        <p:nvSpPr>
          <p:cNvPr id="51" name="Shape 5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Blank">
    <p:bg>
      <p:bgPr>
        <a:solidFill>
          <a:srgbClr val="FFFFFF"/>
        </a:solidFill>
        <a:effectLst/>
      </p:bgPr>
    </p:bg>
    <p:spTree>
      <p:nvGrpSpPr>
        <p:cNvPr id="1" name=""/>
        <p:cNvGrpSpPr/>
        <p:nvPr/>
      </p:nvGrpSpPr>
      <p:grpSpPr>
        <a:xfrm>
          <a:off x="0" y="0"/>
          <a:ext cx="0" cy="0"/>
          <a:chOff x="0" y="0"/>
          <a:chExt cx="0" cy="0"/>
        </a:xfrm>
      </p:grpSpPr>
      <p:sp>
        <p:nvSpPr>
          <p:cNvPr id="53" name="Shape 53"/>
          <p:cNvSpPr>
            <a:spLocks noGrp="1"/>
          </p:cNvSpPr>
          <p:nvPr>
            <p:ph type="sldNum" sz="quarter" idx="2"/>
          </p:nvPr>
        </p:nvSpPr>
        <p:spPr>
          <a:xfrm>
            <a:off x="8443416" y="6467475"/>
            <a:ext cx="243384" cy="254000"/>
          </a:xfrm>
          <a:prstGeom prst="rect">
            <a:avLst/>
          </a:prstGeom>
          <a:ln>
            <a:round/>
          </a:ln>
        </p:spPr>
        <p:txBody>
          <a:bodyPr wrap="none" lIns="38100" tIns="38100" rIns="38100" bIns="38100">
            <a:normAutofit/>
          </a:bodyPr>
          <a:lstStyle>
            <a:lvl1pPr algn="r">
              <a:defRPr sz="1200">
                <a:solidFill>
                  <a:srgbClr val="9A9A9A"/>
                </a:solidFill>
                <a:uFill>
                  <a:solidFill>
                    <a:srgbClr val="9A9A9A"/>
                  </a:solidFill>
                </a:uFill>
                <a:latin typeface="Calibri"/>
                <a:ea typeface="Calibri"/>
                <a:cs typeface="Calibri"/>
                <a:sym typeface="Calibri"/>
              </a:defRPr>
            </a:lvl1p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 name="Shape 13"/>
          <p:cNvSpPr>
            <a:spLocks noGrp="1"/>
          </p:cNvSpPr>
          <p:nvPr>
            <p:ph type="body" idx="1"/>
          </p:nvPr>
        </p:nvSpPr>
        <p:spPr>
          <a:xfrm>
            <a:off x="457200" y="1524000"/>
            <a:ext cx="8229600" cy="5334000"/>
          </a:xfrm>
          <a:prstGeom prst="rect">
            <a:avLst/>
          </a:prstGeom>
        </p:spPr>
        <p:txBody>
          <a:body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5" name="Shape 15"/>
          <p:cNvSpPr>
            <a:spLocks noGrp="1"/>
          </p:cNvSpPr>
          <p:nvPr>
            <p:ph type="title"/>
          </p:nvPr>
        </p:nvSpPr>
        <p:spPr>
          <a:prstGeom prst="rect">
            <a:avLst/>
          </a:prstGeom>
        </p:spPr>
        <p:txBody>
          <a:bodyPr/>
          <a:lstStyle/>
          <a:p>
            <a:pPr lvl="0">
              <a:defRPr sz="1800" spc="0">
                <a:ln w="9525">
                  <a:noFill/>
                </a:ln>
                <a:solidFill>
                  <a:srgbClr val="000000"/>
                </a:solidFill>
              </a:defRPr>
            </a:pPr>
            <a:r>
              <a:rPr sz="4200" spc="-100">
                <a:ln w="3200">
                  <a:solidFill>
                    <a:srgbClr val="3C4421">
                      <a:alpha val="25000"/>
                    </a:srgbClr>
                  </a:solidFill>
                </a:ln>
                <a:solidFill>
                  <a:srgbClr val="F9F9F9"/>
                </a:solidFill>
              </a:rPr>
              <a:t>Title Text</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7" name="Shape 17"/>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18" name="Shape 18"/>
          <p:cNvSpPr>
            <a:spLocks noGrp="1"/>
          </p:cNvSpPr>
          <p:nvPr>
            <p:ph type="title"/>
          </p:nvPr>
        </p:nvSpPr>
        <p:spPr>
          <a:xfrm>
            <a:off x="685800" y="1790700"/>
            <a:ext cx="7924800" cy="3086100"/>
          </a:xfrm>
          <a:prstGeom prst="rect">
            <a:avLst/>
          </a:prstGeom>
        </p:spPr>
        <p:txBody>
          <a:bodyPr>
            <a:noAutofit/>
          </a:bodyPr>
          <a:lstStyle>
            <a:lvl1pPr>
              <a:defRPr sz="4800">
                <a:ln w="3199">
                  <a:solidFill>
                    <a:srgbClr val="242914">
                      <a:alpha val="25000"/>
                    </a:srgbClr>
                  </a:solidFill>
                </a:ln>
              </a:defRPr>
            </a:lvl1pPr>
          </a:lstStyle>
          <a:p>
            <a:pPr lvl="0">
              <a:defRPr sz="1800" spc="0">
                <a:ln w="9525">
                  <a:noFill/>
                </a:ln>
                <a:solidFill>
                  <a:srgbClr val="000000"/>
                </a:solidFill>
              </a:defRPr>
            </a:pPr>
            <a:r>
              <a:rPr sz="4800" spc="-100">
                <a:ln w="3199">
                  <a:solidFill>
                    <a:srgbClr val="242914">
                      <a:alpha val="25000"/>
                    </a:srgbClr>
                  </a:solidFill>
                </a:ln>
                <a:solidFill>
                  <a:srgbClr val="F9F9F9"/>
                </a:solidFill>
              </a:rPr>
              <a:t>Title Text</a:t>
            </a:r>
          </a:p>
        </p:txBody>
      </p:sp>
      <p:sp>
        <p:nvSpPr>
          <p:cNvPr id="19" name="Shape 19"/>
          <p:cNvSpPr>
            <a:spLocks noGrp="1"/>
          </p:cNvSpPr>
          <p:nvPr>
            <p:ph type="body" idx="1"/>
          </p:nvPr>
        </p:nvSpPr>
        <p:spPr>
          <a:xfrm>
            <a:off x="685800" y="4958863"/>
            <a:ext cx="7924800" cy="1899137"/>
          </a:xfrm>
          <a:prstGeom prst="rect">
            <a:avLst/>
          </a:prstGeom>
        </p:spPr>
        <p:txBody>
          <a:bodyPr/>
          <a:lstStyle>
            <a:lvl1pPr marL="0" indent="0">
              <a:buClrTx/>
              <a:buSzTx/>
              <a:buFontTx/>
              <a:buNone/>
              <a:defRPr sz="2000" spc="100">
                <a:solidFill>
                  <a:srgbClr val="FEFAC9"/>
                </a:solidFill>
              </a:defRPr>
            </a:lvl1pPr>
            <a:lvl2pPr marL="0" indent="365760">
              <a:buClrTx/>
              <a:buSzTx/>
              <a:buFontTx/>
              <a:buNone/>
              <a:defRPr sz="2000" spc="100">
                <a:solidFill>
                  <a:srgbClr val="FEFAC9"/>
                </a:solidFill>
              </a:defRPr>
            </a:lvl2pPr>
            <a:lvl3pPr marL="0" indent="777239">
              <a:buClrTx/>
              <a:buSzTx/>
              <a:buFontTx/>
              <a:buNone/>
              <a:defRPr sz="2000" spc="100">
                <a:solidFill>
                  <a:srgbClr val="FEFAC9"/>
                </a:solidFill>
              </a:defRPr>
            </a:lvl3pPr>
            <a:lvl4pPr marL="0" indent="1051560">
              <a:buClrTx/>
              <a:buSzTx/>
              <a:buFontTx/>
              <a:buNone/>
              <a:defRPr sz="2000" spc="100">
                <a:solidFill>
                  <a:srgbClr val="FEFAC9"/>
                </a:solidFill>
              </a:defRPr>
            </a:lvl4pPr>
            <a:lvl5pPr marL="0" indent="1325880">
              <a:buClrTx/>
              <a:buSzTx/>
              <a:buFontTx/>
              <a:buNone/>
              <a:defRPr sz="2000" spc="100">
                <a:solidFill>
                  <a:srgbClr val="FEFAC9"/>
                </a:solidFill>
              </a:defRPr>
            </a:lvl5pPr>
          </a:lstStyle>
          <a:p>
            <a:pPr lvl="0">
              <a:defRPr sz="1800" spc="0">
                <a:solidFill>
                  <a:srgbClr val="000000"/>
                </a:solidFill>
              </a:defRPr>
            </a:pPr>
            <a:r>
              <a:rPr sz="2000" spc="100">
                <a:solidFill>
                  <a:srgbClr val="FEFAC9"/>
                </a:solidFill>
              </a:rPr>
              <a:t>Body Level One</a:t>
            </a:r>
          </a:p>
          <a:p>
            <a:pPr lvl="1">
              <a:defRPr sz="1800" spc="0">
                <a:solidFill>
                  <a:srgbClr val="000000"/>
                </a:solidFill>
              </a:defRPr>
            </a:pPr>
            <a:r>
              <a:rPr sz="2000" spc="100">
                <a:solidFill>
                  <a:srgbClr val="FEFAC9"/>
                </a:solidFill>
              </a:rPr>
              <a:t>Body Level Two</a:t>
            </a:r>
          </a:p>
          <a:p>
            <a:pPr lvl="2">
              <a:defRPr sz="1800" spc="0">
                <a:solidFill>
                  <a:srgbClr val="000000"/>
                </a:solidFill>
              </a:defRPr>
            </a:pPr>
            <a:r>
              <a:rPr sz="2000" spc="100">
                <a:solidFill>
                  <a:srgbClr val="FEFAC9"/>
                </a:solidFill>
              </a:rPr>
              <a:t>Body Level Three</a:t>
            </a:r>
          </a:p>
          <a:p>
            <a:pPr lvl="3">
              <a:defRPr sz="1800" spc="0">
                <a:solidFill>
                  <a:srgbClr val="000000"/>
                </a:solidFill>
              </a:defRPr>
            </a:pPr>
            <a:r>
              <a:rPr sz="2000" spc="100">
                <a:solidFill>
                  <a:srgbClr val="FEFAC9"/>
                </a:solidFill>
              </a:rPr>
              <a:t>Body Level Four</a:t>
            </a:r>
          </a:p>
          <a:p>
            <a:pPr lvl="4">
              <a:defRPr sz="1800" spc="0">
                <a:solidFill>
                  <a:srgbClr val="000000"/>
                </a:solidFill>
              </a:defRPr>
            </a:pPr>
            <a:r>
              <a:rPr sz="2000" spc="100">
                <a:solidFill>
                  <a:srgbClr val="FEFAC9"/>
                </a:solidFill>
              </a:rPr>
              <a:t>Body Level Five</a:t>
            </a:r>
          </a:p>
        </p:txBody>
      </p:sp>
      <p:sp>
        <p:nvSpPr>
          <p:cNvPr id="20" name="Shape 20"/>
          <p:cNvSpPr/>
          <p:nvPr/>
        </p:nvSpPr>
        <p:spPr>
          <a:xfrm>
            <a:off x="685800" y="4916992"/>
            <a:ext cx="7924801" cy="4302"/>
          </a:xfrm>
          <a:prstGeom prst="line">
            <a:avLst/>
          </a:prstGeom>
          <a:ln>
            <a:solidFill>
              <a:srgbClr val="E9E9E8"/>
            </a:solidFill>
          </a:ln>
          <a:effectLst>
            <a:outerShdw blurRad="38100" dir="2700000" rotWithShape="0">
              <a:srgbClr val="000000">
                <a:alpha val="55000"/>
              </a:srgbClr>
            </a:outerShdw>
          </a:effectLst>
        </p:spPr>
        <p:txBody>
          <a:bodyPr lIns="0" tIns="0" rIns="0" bIns="0"/>
          <a:lstStyle/>
          <a:p>
            <a:pPr lvl="0" defTabSz="457200">
              <a:defRPr sz="1200">
                <a:latin typeface="+mn-lt"/>
                <a:ea typeface="+mn-ea"/>
                <a:cs typeface="+mn-cs"/>
                <a:sym typeface="Helvetica"/>
              </a:defRPr>
            </a:pPr>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2" name="Shape 2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3" name="Shape 23"/>
          <p:cNvSpPr>
            <a:spLocks noGrp="1"/>
          </p:cNvSpPr>
          <p:nvPr>
            <p:ph type="title"/>
          </p:nvPr>
        </p:nvSpPr>
        <p:spPr>
          <a:prstGeom prst="rect">
            <a:avLst/>
          </a:prstGeom>
        </p:spPr>
        <p:txBody>
          <a:bodyPr/>
          <a:lstStyle/>
          <a:p>
            <a:pPr lvl="0">
              <a:defRPr sz="1800" spc="0">
                <a:ln w="9525">
                  <a:noFill/>
                </a:ln>
                <a:solidFill>
                  <a:srgbClr val="000000"/>
                </a:solidFill>
              </a:defRPr>
            </a:pPr>
            <a:r>
              <a:rPr sz="4200" spc="-100">
                <a:ln w="3200">
                  <a:solidFill>
                    <a:srgbClr val="3C4421">
                      <a:alpha val="25000"/>
                    </a:srgbClr>
                  </a:solidFill>
                </a:ln>
                <a:solidFill>
                  <a:srgbClr val="F9F9F9"/>
                </a:solidFill>
              </a:rPr>
              <a:t>Title Text</a:t>
            </a:r>
          </a:p>
        </p:txBody>
      </p:sp>
      <p:sp>
        <p:nvSpPr>
          <p:cNvPr id="24" name="Shape 24"/>
          <p:cNvSpPr>
            <a:spLocks noGrp="1"/>
          </p:cNvSpPr>
          <p:nvPr>
            <p:ph type="body" idx="1"/>
          </p:nvPr>
        </p:nvSpPr>
        <p:spPr>
          <a:xfrm>
            <a:off x="457200" y="1524000"/>
            <a:ext cx="4059936" cy="5334000"/>
          </a:xfrm>
          <a:prstGeom prst="rect">
            <a:avLst/>
          </a:prstGeom>
        </p:spPr>
        <p:txBody>
          <a:body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27" name="Shape 27"/>
          <p:cNvSpPr>
            <a:spLocks noGrp="1"/>
          </p:cNvSpPr>
          <p:nvPr>
            <p:ph type="body" idx="1"/>
          </p:nvPr>
        </p:nvSpPr>
        <p:spPr>
          <a:xfrm>
            <a:off x="457200" y="1298447"/>
            <a:ext cx="4040188" cy="863146"/>
          </a:xfrm>
          <a:prstGeom prst="rect">
            <a:avLst/>
          </a:prstGeom>
        </p:spPr>
        <p:txBody>
          <a:bodyPr anchor="b">
            <a:noAutofit/>
          </a:bodyPr>
          <a:lstStyle>
            <a:lvl1pPr marL="0" indent="0">
              <a:spcBef>
                <a:spcPts val="0"/>
              </a:spcBef>
              <a:buClrTx/>
              <a:buSzTx/>
              <a:buFontTx/>
              <a:buNone/>
              <a:defRPr b="1">
                <a:solidFill>
                  <a:srgbClr val="FEFAC9"/>
                </a:solidFill>
              </a:defRPr>
            </a:lvl1pPr>
            <a:lvl2pPr marL="0" indent="365760">
              <a:spcBef>
                <a:spcPts val="0"/>
              </a:spcBef>
              <a:buClrTx/>
              <a:buSzTx/>
              <a:buFontTx/>
              <a:buNone/>
              <a:defRPr b="1">
                <a:solidFill>
                  <a:srgbClr val="FEFAC9"/>
                </a:solidFill>
              </a:defRPr>
            </a:lvl2pPr>
            <a:lvl3pPr marL="0" indent="777239">
              <a:spcBef>
                <a:spcPts val="0"/>
              </a:spcBef>
              <a:buClrTx/>
              <a:buSzTx/>
              <a:buFontTx/>
              <a:buNone/>
              <a:defRPr b="1">
                <a:solidFill>
                  <a:srgbClr val="FEFAC9"/>
                </a:solidFill>
              </a:defRPr>
            </a:lvl3pPr>
            <a:lvl4pPr marL="0" indent="1051560">
              <a:spcBef>
                <a:spcPts val="0"/>
              </a:spcBef>
              <a:buClrTx/>
              <a:buSzTx/>
              <a:buFontTx/>
              <a:buNone/>
              <a:defRPr b="1">
                <a:solidFill>
                  <a:srgbClr val="FEFAC9"/>
                </a:solidFill>
              </a:defRPr>
            </a:lvl4pPr>
            <a:lvl5pPr marL="0" indent="1325880">
              <a:spcBef>
                <a:spcPts val="0"/>
              </a:spcBef>
              <a:buClrTx/>
              <a:buSzTx/>
              <a:buFontTx/>
              <a:buNone/>
              <a:defRPr b="1">
                <a:solidFill>
                  <a:srgbClr val="FEFAC9"/>
                </a:solidFill>
              </a:defRPr>
            </a:lvl5pPr>
          </a:lstStyle>
          <a:p>
            <a:pPr lvl="0">
              <a:defRPr sz="1800" b="0">
                <a:solidFill>
                  <a:srgbClr val="000000"/>
                </a:solidFill>
              </a:defRPr>
            </a:pPr>
            <a:r>
              <a:rPr sz="2600" b="1">
                <a:solidFill>
                  <a:srgbClr val="FEFAC9"/>
                </a:solidFill>
              </a:rPr>
              <a:t>Body Level One</a:t>
            </a:r>
          </a:p>
          <a:p>
            <a:pPr lvl="1">
              <a:defRPr sz="1800" b="0">
                <a:solidFill>
                  <a:srgbClr val="000000"/>
                </a:solidFill>
              </a:defRPr>
            </a:pPr>
            <a:r>
              <a:rPr sz="2600" b="1">
                <a:solidFill>
                  <a:srgbClr val="FEFAC9"/>
                </a:solidFill>
              </a:rPr>
              <a:t>Body Level Two</a:t>
            </a:r>
          </a:p>
          <a:p>
            <a:pPr lvl="2">
              <a:defRPr sz="1800" b="0">
                <a:solidFill>
                  <a:srgbClr val="000000"/>
                </a:solidFill>
              </a:defRPr>
            </a:pPr>
            <a:r>
              <a:rPr sz="2600" b="1">
                <a:solidFill>
                  <a:srgbClr val="FEFAC9"/>
                </a:solidFill>
              </a:rPr>
              <a:t>Body Level Three</a:t>
            </a:r>
          </a:p>
          <a:p>
            <a:pPr lvl="3">
              <a:defRPr sz="1800" b="0">
                <a:solidFill>
                  <a:srgbClr val="000000"/>
                </a:solidFill>
              </a:defRPr>
            </a:pPr>
            <a:r>
              <a:rPr sz="2600" b="1">
                <a:solidFill>
                  <a:srgbClr val="FEFAC9"/>
                </a:solidFill>
              </a:rPr>
              <a:t>Body Level Four</a:t>
            </a:r>
          </a:p>
          <a:p>
            <a:pPr lvl="4">
              <a:defRPr sz="1800" b="0">
                <a:solidFill>
                  <a:srgbClr val="000000"/>
                </a:solidFill>
              </a:defRPr>
            </a:pPr>
            <a:r>
              <a:rPr sz="2600" b="1">
                <a:solidFill>
                  <a:srgbClr val="FEFAC9"/>
                </a:solidFill>
              </a:rPr>
              <a:t>Body Level Five</a:t>
            </a:r>
          </a:p>
        </p:txBody>
      </p:sp>
      <p:sp>
        <p:nvSpPr>
          <p:cNvPr id="28" name="Shape 28"/>
          <p:cNvSpPr>
            <a:spLocks noGrp="1"/>
          </p:cNvSpPr>
          <p:nvPr>
            <p:ph type="title"/>
          </p:nvPr>
        </p:nvSpPr>
        <p:spPr>
          <a:xfrm>
            <a:off x="457200" y="0"/>
            <a:ext cx="8229600" cy="1298448"/>
          </a:xfrm>
          <a:prstGeom prst="rect">
            <a:avLst/>
          </a:prstGeom>
        </p:spPr>
        <p:txBody>
          <a:bodyPr/>
          <a:lstStyle/>
          <a:p>
            <a:pPr lvl="0">
              <a:defRPr sz="1800" spc="0">
                <a:ln w="9525">
                  <a:noFill/>
                </a:ln>
                <a:solidFill>
                  <a:srgbClr val="000000"/>
                </a:solidFill>
              </a:defRPr>
            </a:pPr>
            <a:r>
              <a:rPr sz="4200" spc="-100">
                <a:ln w="3200">
                  <a:solidFill>
                    <a:srgbClr val="3C4421">
                      <a:alpha val="25000"/>
                    </a:srgbClr>
                  </a:solidFill>
                </a:ln>
                <a:solidFill>
                  <a:srgbClr val="F9F9F9"/>
                </a:solidFill>
              </a:rPr>
              <a:t>Title Text</a:t>
            </a:r>
          </a:p>
        </p:txBody>
      </p:sp>
      <p:sp>
        <p:nvSpPr>
          <p:cNvPr id="29" name="Shape 29"/>
          <p:cNvSpPr/>
          <p:nvPr/>
        </p:nvSpPr>
        <p:spPr>
          <a:xfrm>
            <a:off x="562944" y="2180219"/>
            <a:ext cx="3749042" cy="1588"/>
          </a:xfrm>
          <a:prstGeom prst="line">
            <a:avLst/>
          </a:prstGeom>
          <a:ln w="12700">
            <a:solidFill>
              <a:srgbClr val="E8E8E7"/>
            </a:solidFill>
          </a:ln>
          <a:effectLst>
            <a:outerShdw blurRad="38100" dir="2700000" rotWithShape="0">
              <a:srgbClr val="000000">
                <a:alpha val="55000"/>
              </a:srgbClr>
            </a:outerShdw>
          </a:effectLst>
        </p:spPr>
        <p:txBody>
          <a:bodyPr lIns="0" tIns="0" rIns="0" bIns="0"/>
          <a:lstStyle/>
          <a:p>
            <a:pPr lvl="0" defTabSz="457200">
              <a:defRPr sz="1200">
                <a:latin typeface="+mn-lt"/>
                <a:ea typeface="+mn-ea"/>
                <a:cs typeface="+mn-cs"/>
                <a:sym typeface="Helvetica"/>
              </a:defRPr>
            </a:pPr>
            <a:endParaRPr/>
          </a:p>
        </p:txBody>
      </p:sp>
      <p:sp>
        <p:nvSpPr>
          <p:cNvPr id="30" name="Shape 30"/>
          <p:cNvSpPr/>
          <p:nvPr/>
        </p:nvSpPr>
        <p:spPr>
          <a:xfrm>
            <a:off x="4754879" y="2180219"/>
            <a:ext cx="3749041" cy="1588"/>
          </a:xfrm>
          <a:prstGeom prst="line">
            <a:avLst/>
          </a:prstGeom>
          <a:ln w="12700">
            <a:solidFill>
              <a:srgbClr val="E8E8E7"/>
            </a:solidFill>
          </a:ln>
          <a:effectLst>
            <a:outerShdw blurRad="38100" dir="2700000" rotWithShape="0">
              <a:srgbClr val="000000">
                <a:alpha val="55000"/>
              </a:srgbClr>
            </a:outerShdw>
          </a:effectLst>
        </p:spPr>
        <p:txBody>
          <a:bodyPr lIns="0" tIns="0" rIns="0" bIns="0"/>
          <a:lstStyle/>
          <a:p>
            <a:pPr lvl="0" defTabSz="457200">
              <a:defRPr sz="1200">
                <a:latin typeface="+mn-lt"/>
                <a:ea typeface="+mn-ea"/>
                <a:cs typeface="+mn-cs"/>
                <a:sym typeface="Helvetica"/>
              </a:defRPr>
            </a:pP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2" name="Shape 32"/>
          <p:cNvSpPr>
            <a:spLocks noGrp="1"/>
          </p:cNvSpPr>
          <p:nvPr>
            <p:ph type="sldNum" sz="quarter" idx="2"/>
          </p:nvPr>
        </p:nvSpPr>
        <p:spPr>
          <a:prstGeom prst="rect">
            <a:avLst/>
          </a:prstGeom>
        </p:spPr>
        <p:txBody>
          <a:bodyPr/>
          <a:lstStyle/>
          <a:p>
            <a:pPr lvl="0"/>
            <a:fld id="{86CB4B4D-7CA3-9044-876B-883B54F8677D}" type="slidenum">
              <a:t>‹#›</a:t>
            </a:fld>
            <a:endParaRPr/>
          </a:p>
        </p:txBody>
      </p:sp>
      <p:sp>
        <p:nvSpPr>
          <p:cNvPr id="33" name="Shape 33"/>
          <p:cNvSpPr>
            <a:spLocks noGrp="1"/>
          </p:cNvSpPr>
          <p:nvPr>
            <p:ph type="title"/>
          </p:nvPr>
        </p:nvSpPr>
        <p:spPr>
          <a:prstGeom prst="rect">
            <a:avLst/>
          </a:prstGeom>
        </p:spPr>
        <p:txBody>
          <a:bodyPr/>
          <a:lstStyle/>
          <a:p>
            <a:pPr lvl="0">
              <a:defRPr sz="1800" spc="0">
                <a:ln w="9525">
                  <a:noFill/>
                </a:ln>
                <a:solidFill>
                  <a:srgbClr val="000000"/>
                </a:solidFill>
              </a:defRPr>
            </a:pPr>
            <a:r>
              <a:rPr sz="4200" spc="-100">
                <a:ln w="3200">
                  <a:solidFill>
                    <a:srgbClr val="3C4421">
                      <a:alpha val="25000"/>
                    </a:srgbClr>
                  </a:solidFill>
                </a:ln>
                <a:solidFill>
                  <a:srgbClr val="F9F9F9"/>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5" name="Shape 3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7" name="Shape 37"/>
          <p:cNvSpPr>
            <a:spLocks noGrp="1"/>
          </p:cNvSpPr>
          <p:nvPr>
            <p:ph type="body" idx="1"/>
          </p:nvPr>
        </p:nvSpPr>
        <p:spPr>
          <a:xfrm>
            <a:off x="457200" y="457200"/>
            <a:ext cx="6248400" cy="6400800"/>
          </a:xfrm>
          <a:prstGeom prst="rect">
            <a:avLst/>
          </a:prstGeom>
        </p:spPr>
        <p:txBody>
          <a:body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
        <p:nvSpPr>
          <p:cNvPr id="38" name="Shape 38"/>
          <p:cNvSpPr>
            <a:spLocks noGrp="1"/>
          </p:cNvSpPr>
          <p:nvPr>
            <p:ph type="title"/>
          </p:nvPr>
        </p:nvSpPr>
        <p:spPr>
          <a:xfrm>
            <a:off x="6781800" y="0"/>
            <a:ext cx="1981200" cy="1524000"/>
          </a:xfrm>
          <a:prstGeom prst="rect">
            <a:avLst/>
          </a:prstGeom>
        </p:spPr>
        <p:txBody>
          <a:bodyPr/>
          <a:lstStyle>
            <a:lvl1pPr>
              <a:defRPr sz="1800" b="1" spc="-50">
                <a:ln w="9525">
                  <a:noFill/>
                </a:ln>
                <a:solidFill>
                  <a:srgbClr val="FEFAC9"/>
                </a:solidFill>
              </a:defRPr>
            </a:lvl1pPr>
          </a:lstStyle>
          <a:p>
            <a:pPr lvl="0">
              <a:defRPr b="0" spc="0">
                <a:solidFill>
                  <a:srgbClr val="000000"/>
                </a:solidFill>
              </a:defRPr>
            </a:pPr>
            <a:r>
              <a:rPr b="1" spc="-50">
                <a:solidFill>
                  <a:srgbClr val="FEFAC9"/>
                </a:solidFill>
              </a:rPr>
              <a:t>Title Text</a:t>
            </a:r>
          </a:p>
        </p:txBody>
      </p:sp>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1" name="Shape 41"/>
          <p:cNvSpPr>
            <a:spLocks noGrp="1"/>
          </p:cNvSpPr>
          <p:nvPr>
            <p:ph type="title"/>
          </p:nvPr>
        </p:nvSpPr>
        <p:spPr>
          <a:xfrm>
            <a:off x="6629400" y="0"/>
            <a:ext cx="2057400" cy="1524000"/>
          </a:xfrm>
          <a:prstGeom prst="rect">
            <a:avLst/>
          </a:prstGeom>
        </p:spPr>
        <p:txBody>
          <a:bodyPr/>
          <a:lstStyle>
            <a:lvl1pPr>
              <a:defRPr sz="1800" b="1" spc="-50">
                <a:ln w="9525">
                  <a:noFill/>
                </a:ln>
                <a:solidFill>
                  <a:srgbClr val="FEFAC9"/>
                </a:solidFill>
              </a:defRPr>
            </a:lvl1pPr>
          </a:lstStyle>
          <a:p>
            <a:pPr lvl="0">
              <a:defRPr b="0" spc="0">
                <a:solidFill>
                  <a:srgbClr val="000000"/>
                </a:solidFill>
              </a:defRPr>
            </a:pPr>
            <a:r>
              <a:rPr b="1" spc="-50">
                <a:solidFill>
                  <a:srgbClr val="FEFAC9"/>
                </a:solidFill>
              </a:rPr>
              <a:t>Title Text</a:t>
            </a:r>
          </a:p>
        </p:txBody>
      </p:sp>
      <p:sp>
        <p:nvSpPr>
          <p:cNvPr id="42" name="Shape 42"/>
          <p:cNvSpPr>
            <a:spLocks noGrp="1"/>
          </p:cNvSpPr>
          <p:nvPr>
            <p:ph type="body" idx="1"/>
          </p:nvPr>
        </p:nvSpPr>
        <p:spPr>
          <a:xfrm>
            <a:off x="6629400" y="1600200"/>
            <a:ext cx="2057400" cy="5257800"/>
          </a:xfrm>
          <a:prstGeom prst="rect">
            <a:avLst/>
          </a:prstGeom>
        </p:spPr>
        <p:txBody>
          <a:bodyPr/>
          <a:lstStyle>
            <a:lvl1pPr marL="0" indent="0">
              <a:lnSpc>
                <a:spcPct val="125000"/>
              </a:lnSpc>
              <a:spcBef>
                <a:spcPts val="1000"/>
              </a:spcBef>
              <a:buClrTx/>
              <a:buSzTx/>
              <a:buFontTx/>
              <a:buNone/>
              <a:defRPr sz="1600">
                <a:solidFill>
                  <a:srgbClr val="FEFAC9"/>
                </a:solidFill>
              </a:defRPr>
            </a:lvl1pPr>
            <a:lvl2pPr marL="731520" indent="-365760">
              <a:lnSpc>
                <a:spcPct val="125000"/>
              </a:lnSpc>
              <a:spcBef>
                <a:spcPts val="1000"/>
              </a:spcBef>
              <a:buClrTx/>
              <a:buFontTx/>
              <a:defRPr sz="1600">
                <a:solidFill>
                  <a:srgbClr val="FEFAC9"/>
                </a:solidFill>
              </a:defRPr>
            </a:lvl2pPr>
            <a:lvl3pPr marL="1143000" indent="-365760">
              <a:lnSpc>
                <a:spcPct val="125000"/>
              </a:lnSpc>
              <a:spcBef>
                <a:spcPts val="1000"/>
              </a:spcBef>
              <a:buClrTx/>
              <a:buFontTx/>
              <a:defRPr sz="1600">
                <a:solidFill>
                  <a:srgbClr val="FEFAC9"/>
                </a:solidFill>
              </a:defRPr>
            </a:lvl3pPr>
            <a:lvl4pPr marL="1457960" indent="-406400">
              <a:lnSpc>
                <a:spcPct val="125000"/>
              </a:lnSpc>
              <a:spcBef>
                <a:spcPts val="1000"/>
              </a:spcBef>
              <a:buClrTx/>
              <a:buFontTx/>
              <a:defRPr sz="1600">
                <a:solidFill>
                  <a:srgbClr val="FEFAC9"/>
                </a:solidFill>
              </a:defRPr>
            </a:lvl4pPr>
            <a:lvl5pPr marL="1732279" indent="-406399">
              <a:lnSpc>
                <a:spcPct val="125000"/>
              </a:lnSpc>
              <a:spcBef>
                <a:spcPts val="1000"/>
              </a:spcBef>
              <a:buClrTx/>
              <a:buFontTx/>
              <a:defRPr sz="1600">
                <a:solidFill>
                  <a:srgbClr val="FEFAC9"/>
                </a:solidFill>
              </a:defRPr>
            </a:lvl5pPr>
          </a:lstStyle>
          <a:p>
            <a:pPr lvl="0">
              <a:defRPr sz="1800">
                <a:solidFill>
                  <a:srgbClr val="000000"/>
                </a:solidFill>
              </a:defRPr>
            </a:pPr>
            <a:r>
              <a:rPr sz="1600">
                <a:solidFill>
                  <a:srgbClr val="FEFAC9"/>
                </a:solidFill>
              </a:rPr>
              <a:t>Body Level One</a:t>
            </a:r>
          </a:p>
          <a:p>
            <a:pPr lvl="1">
              <a:defRPr sz="1800">
                <a:solidFill>
                  <a:srgbClr val="000000"/>
                </a:solidFill>
              </a:defRPr>
            </a:pPr>
            <a:r>
              <a:rPr sz="1600">
                <a:solidFill>
                  <a:srgbClr val="FEFAC9"/>
                </a:solidFill>
              </a:rPr>
              <a:t>Body Level Two</a:t>
            </a:r>
          </a:p>
          <a:p>
            <a:pPr lvl="2">
              <a:defRPr sz="1800">
                <a:solidFill>
                  <a:srgbClr val="000000"/>
                </a:solidFill>
              </a:defRPr>
            </a:pPr>
            <a:r>
              <a:rPr sz="1600">
                <a:solidFill>
                  <a:srgbClr val="FEFAC9"/>
                </a:solidFill>
              </a:rPr>
              <a:t>Body Level Three</a:t>
            </a:r>
          </a:p>
          <a:p>
            <a:pPr lvl="3">
              <a:defRPr sz="1800">
                <a:solidFill>
                  <a:srgbClr val="000000"/>
                </a:solidFill>
              </a:defRPr>
            </a:pPr>
            <a:r>
              <a:rPr sz="1600">
                <a:solidFill>
                  <a:srgbClr val="FEFAC9"/>
                </a:solidFill>
              </a:rPr>
              <a:t>Body Level Four</a:t>
            </a:r>
          </a:p>
          <a:p>
            <a:pPr lvl="4">
              <a:defRPr sz="1800">
                <a:solidFill>
                  <a:srgbClr val="000000"/>
                </a:solidFill>
              </a:defRPr>
            </a:pPr>
            <a:r>
              <a:rPr sz="1600">
                <a:solidFill>
                  <a:srgbClr val="FEFAC9"/>
                </a:solidFill>
              </a:rPr>
              <a:t>Body Level Five</a:t>
            </a:r>
          </a:p>
        </p:txBody>
      </p:sp>
      <p:sp>
        <p:nvSpPr>
          <p:cNvPr id="43" name="Shape 4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0"/>
            <a:ext cx="8229600" cy="137160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lvl="0">
              <a:defRPr sz="1800" spc="0">
                <a:ln w="9525">
                  <a:noFill/>
                </a:ln>
                <a:solidFill>
                  <a:srgbClr val="000000"/>
                </a:solidFill>
              </a:defRPr>
            </a:pPr>
            <a:r>
              <a:rPr sz="4200" spc="-100">
                <a:ln w="3200">
                  <a:solidFill>
                    <a:srgbClr val="3C4421">
                      <a:alpha val="25000"/>
                    </a:srgbClr>
                  </a:solidFill>
                </a:ln>
                <a:solidFill>
                  <a:srgbClr val="F9F9F9"/>
                </a:solidFill>
              </a:rPr>
              <a:t>Title Text</a:t>
            </a:r>
          </a:p>
        </p:txBody>
      </p:sp>
      <p:sp>
        <p:nvSpPr>
          <p:cNvPr id="3" name="Shape 3"/>
          <p:cNvSpPr>
            <a:spLocks noGrp="1"/>
          </p:cNvSpPr>
          <p:nvPr>
            <p:ph type="body" idx="1"/>
          </p:nvPr>
        </p:nvSpPr>
        <p:spPr>
          <a:xfrm>
            <a:off x="457200" y="1447800"/>
            <a:ext cx="8229600" cy="5410200"/>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
        <p:nvSpPr>
          <p:cNvPr id="4" name="Shape 4"/>
          <p:cNvSpPr>
            <a:spLocks noGrp="1"/>
          </p:cNvSpPr>
          <p:nvPr>
            <p:ph type="sldNum" sz="quarter" idx="2"/>
          </p:nvPr>
        </p:nvSpPr>
        <p:spPr>
          <a:xfrm>
            <a:off x="8410575" y="6289480"/>
            <a:ext cx="609600" cy="241301"/>
          </a:xfrm>
          <a:prstGeom prst="rect">
            <a:avLst/>
          </a:prstGeom>
          <a:ln w="12700">
            <a:miter lim="400000"/>
          </a:ln>
        </p:spPr>
        <p:txBody>
          <a:bodyPr lIns="0" tIns="0" rIns="0" bIns="0" anchor="ctr">
            <a:spAutoFit/>
          </a:bodyPr>
          <a:lstStyle>
            <a:lvl1pPr algn="ctr">
              <a:defRPr sz="1600">
                <a:solidFill>
                  <a:srgbClr val="FEFAC9"/>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defRPr sz="4200" spc="-100">
          <a:ln w="3200">
            <a:solidFill>
              <a:srgbClr val="3C4421">
                <a:alpha val="25000"/>
              </a:srgbClr>
            </a:solidFill>
          </a:ln>
          <a:solidFill>
            <a:srgbClr val="F9F9F9"/>
          </a:solidFill>
          <a:latin typeface="Constantia"/>
          <a:ea typeface="Constantia"/>
          <a:cs typeface="Constantia"/>
          <a:sym typeface="Constantia"/>
        </a:defRPr>
      </a:lvl1pPr>
      <a:lvl2pPr>
        <a:defRPr sz="4200" spc="-100">
          <a:ln w="3200">
            <a:solidFill>
              <a:srgbClr val="3C4421">
                <a:alpha val="25000"/>
              </a:srgbClr>
            </a:solidFill>
          </a:ln>
          <a:solidFill>
            <a:srgbClr val="F9F9F9"/>
          </a:solidFill>
          <a:latin typeface="Constantia"/>
          <a:ea typeface="Constantia"/>
          <a:cs typeface="Constantia"/>
          <a:sym typeface="Constantia"/>
        </a:defRPr>
      </a:lvl2pPr>
      <a:lvl3pPr>
        <a:defRPr sz="4200" spc="-100">
          <a:ln w="3200">
            <a:solidFill>
              <a:srgbClr val="3C4421">
                <a:alpha val="25000"/>
              </a:srgbClr>
            </a:solidFill>
          </a:ln>
          <a:solidFill>
            <a:srgbClr val="F9F9F9"/>
          </a:solidFill>
          <a:latin typeface="Constantia"/>
          <a:ea typeface="Constantia"/>
          <a:cs typeface="Constantia"/>
          <a:sym typeface="Constantia"/>
        </a:defRPr>
      </a:lvl3pPr>
      <a:lvl4pPr>
        <a:defRPr sz="4200" spc="-100">
          <a:ln w="3200">
            <a:solidFill>
              <a:srgbClr val="3C4421">
                <a:alpha val="25000"/>
              </a:srgbClr>
            </a:solidFill>
          </a:ln>
          <a:solidFill>
            <a:srgbClr val="F9F9F9"/>
          </a:solidFill>
          <a:latin typeface="Constantia"/>
          <a:ea typeface="Constantia"/>
          <a:cs typeface="Constantia"/>
          <a:sym typeface="Constantia"/>
        </a:defRPr>
      </a:lvl4pPr>
      <a:lvl5pPr>
        <a:defRPr sz="4200" spc="-100">
          <a:ln w="3200">
            <a:solidFill>
              <a:srgbClr val="3C4421">
                <a:alpha val="25000"/>
              </a:srgbClr>
            </a:solidFill>
          </a:ln>
          <a:solidFill>
            <a:srgbClr val="F9F9F9"/>
          </a:solidFill>
          <a:latin typeface="Constantia"/>
          <a:ea typeface="Constantia"/>
          <a:cs typeface="Constantia"/>
          <a:sym typeface="Constantia"/>
        </a:defRPr>
      </a:lvl5pPr>
      <a:lvl6pPr>
        <a:defRPr sz="4200" spc="-100">
          <a:ln w="3200">
            <a:solidFill>
              <a:srgbClr val="3C4421">
                <a:alpha val="25000"/>
              </a:srgbClr>
            </a:solidFill>
          </a:ln>
          <a:solidFill>
            <a:srgbClr val="F9F9F9"/>
          </a:solidFill>
          <a:latin typeface="Constantia"/>
          <a:ea typeface="Constantia"/>
          <a:cs typeface="Constantia"/>
          <a:sym typeface="Constantia"/>
        </a:defRPr>
      </a:lvl6pPr>
      <a:lvl7pPr>
        <a:defRPr sz="4200" spc="-100">
          <a:ln w="3200">
            <a:solidFill>
              <a:srgbClr val="3C4421">
                <a:alpha val="25000"/>
              </a:srgbClr>
            </a:solidFill>
          </a:ln>
          <a:solidFill>
            <a:srgbClr val="F9F9F9"/>
          </a:solidFill>
          <a:latin typeface="Constantia"/>
          <a:ea typeface="Constantia"/>
          <a:cs typeface="Constantia"/>
          <a:sym typeface="Constantia"/>
        </a:defRPr>
      </a:lvl7pPr>
      <a:lvl8pPr>
        <a:defRPr sz="4200" spc="-100">
          <a:ln w="3200">
            <a:solidFill>
              <a:srgbClr val="3C4421">
                <a:alpha val="25000"/>
              </a:srgbClr>
            </a:solidFill>
          </a:ln>
          <a:solidFill>
            <a:srgbClr val="F9F9F9"/>
          </a:solidFill>
          <a:latin typeface="Constantia"/>
          <a:ea typeface="Constantia"/>
          <a:cs typeface="Constantia"/>
          <a:sym typeface="Constantia"/>
        </a:defRPr>
      </a:lvl8pPr>
      <a:lvl9pPr>
        <a:defRPr sz="4200" spc="-100">
          <a:ln w="3200">
            <a:solidFill>
              <a:srgbClr val="3C4421">
                <a:alpha val="25000"/>
              </a:srgbClr>
            </a:solidFill>
          </a:ln>
          <a:solidFill>
            <a:srgbClr val="F9F9F9"/>
          </a:solidFill>
          <a:latin typeface="Constantia"/>
          <a:ea typeface="Constantia"/>
          <a:cs typeface="Constantia"/>
          <a:sym typeface="Constantia"/>
        </a:defRPr>
      </a:lvl9pPr>
    </p:titleStyle>
    <p:bodyStyle>
      <a:lvl1pPr marL="274320" indent="-274320">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1pPr>
      <a:lvl2pPr marL="662940" indent="-297180">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2pPr>
      <a:lvl3pPr marL="1060268" indent="-283028">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3pPr>
      <a:lvl4pPr marL="1364381" indent="-312821">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4pPr>
      <a:lvl5pPr marL="1697354" indent="-371474">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5pPr>
      <a:lvl6pPr marL="1949823" indent="-349623">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6pPr>
      <a:lvl7pPr marL="2125979" indent="-297179">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7pPr>
      <a:lvl8pPr marL="2420111" indent="-316991">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8pPr>
      <a:lvl9pPr marL="2694432" indent="-316991">
        <a:spcBef>
          <a:spcPts val="600"/>
        </a:spcBef>
        <a:buClr>
          <a:srgbClr val="F3A447"/>
        </a:buClr>
        <a:buSzPct val="85000"/>
        <a:buFont typeface="Wingdings 2"/>
        <a:buChar char="☞"/>
        <a:defRPr sz="2600">
          <a:solidFill>
            <a:srgbClr val="FFFFFF"/>
          </a:solidFill>
          <a:latin typeface="Constantia"/>
          <a:ea typeface="Constantia"/>
          <a:cs typeface="Constantia"/>
          <a:sym typeface="Constantia"/>
        </a:defRPr>
      </a:lvl9pPr>
    </p:bodyStyle>
    <p:otherStyle>
      <a:lvl1pPr algn="ctr">
        <a:defRPr sz="1600">
          <a:solidFill>
            <a:schemeClr val="tx1"/>
          </a:solidFill>
          <a:latin typeface="+mn-lt"/>
          <a:ea typeface="+mn-ea"/>
          <a:cs typeface="+mn-cs"/>
          <a:sym typeface="Constantia"/>
        </a:defRPr>
      </a:lvl1pPr>
      <a:lvl2pPr indent="457200" algn="ctr">
        <a:defRPr sz="1600">
          <a:solidFill>
            <a:schemeClr val="tx1"/>
          </a:solidFill>
          <a:latin typeface="+mn-lt"/>
          <a:ea typeface="+mn-ea"/>
          <a:cs typeface="+mn-cs"/>
          <a:sym typeface="Constantia"/>
        </a:defRPr>
      </a:lvl2pPr>
      <a:lvl3pPr indent="914400" algn="ctr">
        <a:defRPr sz="1600">
          <a:solidFill>
            <a:schemeClr val="tx1"/>
          </a:solidFill>
          <a:latin typeface="+mn-lt"/>
          <a:ea typeface="+mn-ea"/>
          <a:cs typeface="+mn-cs"/>
          <a:sym typeface="Constantia"/>
        </a:defRPr>
      </a:lvl3pPr>
      <a:lvl4pPr indent="1371600" algn="ctr">
        <a:defRPr sz="1600">
          <a:solidFill>
            <a:schemeClr val="tx1"/>
          </a:solidFill>
          <a:latin typeface="+mn-lt"/>
          <a:ea typeface="+mn-ea"/>
          <a:cs typeface="+mn-cs"/>
          <a:sym typeface="Constantia"/>
        </a:defRPr>
      </a:lvl4pPr>
      <a:lvl5pPr indent="1828800" algn="ctr">
        <a:defRPr sz="1600">
          <a:solidFill>
            <a:schemeClr val="tx1"/>
          </a:solidFill>
          <a:latin typeface="+mn-lt"/>
          <a:ea typeface="+mn-ea"/>
          <a:cs typeface="+mn-cs"/>
          <a:sym typeface="Constantia"/>
        </a:defRPr>
      </a:lvl5pPr>
      <a:lvl6pPr indent="2286000" algn="ctr">
        <a:defRPr sz="1600">
          <a:solidFill>
            <a:schemeClr val="tx1"/>
          </a:solidFill>
          <a:latin typeface="+mn-lt"/>
          <a:ea typeface="+mn-ea"/>
          <a:cs typeface="+mn-cs"/>
          <a:sym typeface="Constantia"/>
        </a:defRPr>
      </a:lvl6pPr>
      <a:lvl7pPr indent="2743200" algn="ctr">
        <a:defRPr sz="1600">
          <a:solidFill>
            <a:schemeClr val="tx1"/>
          </a:solidFill>
          <a:latin typeface="+mn-lt"/>
          <a:ea typeface="+mn-ea"/>
          <a:cs typeface="+mn-cs"/>
          <a:sym typeface="Constantia"/>
        </a:defRPr>
      </a:lvl7pPr>
      <a:lvl8pPr indent="3200400" algn="ctr">
        <a:defRPr sz="1600">
          <a:solidFill>
            <a:schemeClr val="tx1"/>
          </a:solidFill>
          <a:latin typeface="+mn-lt"/>
          <a:ea typeface="+mn-ea"/>
          <a:cs typeface="+mn-cs"/>
          <a:sym typeface="Constantia"/>
        </a:defRPr>
      </a:lvl8pPr>
      <a:lvl9pPr indent="3657600" algn="ctr">
        <a:defRPr sz="1600">
          <a:solidFill>
            <a:schemeClr val="tx1"/>
          </a:solidFill>
          <a:latin typeface="+mn-lt"/>
          <a:ea typeface="+mn-ea"/>
          <a:cs typeface="+mn-cs"/>
          <a:sym typeface="Constantia"/>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4.jpg" descr="D:\Users\HEYWOODJM\My Documents\My Pictures\Misc\Bigbird.JPG"/>
          <p:cNvPicPr/>
          <p:nvPr/>
        </p:nvPicPr>
        <p:blipFill>
          <a:blip r:embed="rId2">
            <a:extLst/>
          </a:blip>
          <a:stretch>
            <a:fillRect/>
          </a:stretch>
        </p:blipFill>
        <p:spPr>
          <a:xfrm>
            <a:off x="2514600" y="457200"/>
            <a:ext cx="3962400" cy="577189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image9.jpg" descr="IMG_1432.jpg"/>
          <p:cNvPicPr/>
          <p:nvPr/>
        </p:nvPicPr>
        <p:blipFill>
          <a:blip r:embed="rId2">
            <a:extLst/>
          </a:blip>
          <a:stretch>
            <a:fillRect/>
          </a:stretch>
        </p:blipFill>
        <p:spPr>
          <a:xfrm>
            <a:off x="1066800" y="457200"/>
            <a:ext cx="4439355" cy="5943600"/>
          </a:xfrm>
          <a:prstGeom prst="rect">
            <a:avLst/>
          </a:prstGeom>
          <a:ln w="12700">
            <a:miter lim="400000"/>
          </a:ln>
        </p:spPr>
      </p:pic>
      <p:sp>
        <p:nvSpPr>
          <p:cNvPr id="84" name="Shape 84"/>
          <p:cNvSpPr/>
          <p:nvPr/>
        </p:nvSpPr>
        <p:spPr>
          <a:xfrm>
            <a:off x="5638800" y="1981200"/>
            <a:ext cx="2819400" cy="1196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Fold the left side over to the center crease.</a:t>
            </a:r>
          </a:p>
        </p:txBody>
      </p:sp>
      <p:sp>
        <p:nvSpPr>
          <p:cNvPr id="85" name="Shape 85"/>
          <p:cNvSpPr/>
          <p:nvPr/>
        </p:nvSpPr>
        <p:spPr>
          <a:xfrm flipH="1">
            <a:off x="4038599" y="3048000"/>
            <a:ext cx="1524002" cy="152400"/>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
        <p:nvSpPr>
          <p:cNvPr id="86" name="Shape 86"/>
          <p:cNvSpPr/>
          <p:nvPr/>
        </p:nvSpPr>
        <p:spPr>
          <a:xfrm>
            <a:off x="6172200" y="838200"/>
            <a:ext cx="1905000" cy="535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Number 2</a:t>
            </a:r>
          </a:p>
        </p:txBody>
      </p:sp>
      <p:sp>
        <p:nvSpPr>
          <p:cNvPr id="87" name="Shape 87"/>
          <p:cNvSpPr/>
          <p:nvPr/>
        </p:nvSpPr>
        <p:spPr>
          <a:xfrm>
            <a:off x="2133600" y="2667000"/>
            <a:ext cx="1066800"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2060"/>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xfrm>
            <a:off x="457200" y="533400"/>
            <a:ext cx="8229600" cy="5562600"/>
          </a:xfrm>
          <a:prstGeom prst="rect">
            <a:avLst/>
          </a:prstGeom>
        </p:spPr>
        <p:txBody>
          <a:bodyPr/>
          <a:lstStyle/>
          <a:p>
            <a:pPr marL="253218" lvl="0" indent="-253218">
              <a:defRPr sz="1800">
                <a:solidFill>
                  <a:srgbClr val="000000"/>
                </a:solidFill>
              </a:defRPr>
            </a:pPr>
            <a:r>
              <a:rPr sz="2400" b="1">
                <a:solidFill>
                  <a:srgbClr val="FFFFFF"/>
                </a:solidFill>
              </a:rPr>
              <a:t>2.    ALMA 7:23</a:t>
            </a:r>
          </a:p>
          <a:p>
            <a:pPr marL="253218" lvl="0" indent="-253218">
              <a:defRPr sz="1800">
                <a:solidFill>
                  <a:srgbClr val="000000"/>
                </a:solidFill>
              </a:defRPr>
            </a:pPr>
            <a:r>
              <a:rPr sz="2400" b="1"/>
              <a:t>WRITE SOMETHING SPIRITUAL THAT YOU ARE THANKFUL FOR</a:t>
            </a:r>
            <a:r>
              <a:rPr sz="2600" b="1"/>
              <a:t>.   </a:t>
            </a:r>
            <a:endParaRPr sz="2600"/>
          </a:p>
          <a:p>
            <a:pPr lvl="0">
              <a:defRPr sz="1800">
                <a:solidFill>
                  <a:srgbClr val="000000"/>
                </a:solidFill>
              </a:defRPr>
            </a:pPr>
            <a:endParaRPr sz="2000">
              <a:solidFill>
                <a:srgbClr val="FFFFFF"/>
              </a:solidFill>
            </a:endParaRPr>
          </a:p>
          <a:p>
            <a:pPr marL="295421" lvl="0" indent="-295421">
              <a:defRPr sz="1800">
                <a:solidFill>
                  <a:srgbClr val="000000"/>
                </a:solidFill>
              </a:defRPr>
            </a:pPr>
            <a:r>
              <a:rPr sz="2800">
                <a:solidFill>
                  <a:srgbClr val="FFFFFF"/>
                </a:solidFill>
              </a:rPr>
              <a:t>It has been said that “an ungrateful man is like a hog under a tree eating acorns, but never looking up to see where they come from”  </a:t>
            </a:r>
            <a:r>
              <a:rPr sz="2000">
                <a:solidFill>
                  <a:srgbClr val="FFFFFF"/>
                </a:solidFill>
              </a:rPr>
              <a:t>(Timothy Dexter, </a:t>
            </a:r>
            <a:r>
              <a:rPr sz="2000" i="1">
                <a:solidFill>
                  <a:srgbClr val="FFFFFF"/>
                </a:solidFill>
              </a:rPr>
              <a:t>The New Dictionary of Thoughts,</a:t>
            </a:r>
            <a:r>
              <a:rPr sz="2000">
                <a:solidFill>
                  <a:srgbClr val="FFFFFF"/>
                </a:solidFill>
              </a:rPr>
              <a:t> Garden City, N.Y.: Standard Book Co., 1961, p. 308).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92"/>
                                        </p:tgtEl>
                                        <p:attrNameLst>
                                          <p:attrName>style.visibility</p:attrName>
                                        </p:attrNameLst>
                                      </p:cBhvr>
                                      <p:to>
                                        <p:strVal val="visible"/>
                                      </p:to>
                                    </p:set>
                                    <p:anim calcmode="lin" valueType="num">
                                      <p:cBhvr>
                                        <p:cTn id="7" dur="500" fill="hold"/>
                                        <p:tgtEl>
                                          <p:spTgt spid="92"/>
                                        </p:tgtEl>
                                        <p:attrNameLst>
                                          <p:attrName>ppt_x</p:attrName>
                                        </p:attrNameLst>
                                      </p:cBhvr>
                                      <p:tavLst>
                                        <p:tav tm="0">
                                          <p:val>
                                            <p:strVal val="#ppt_x"/>
                                          </p:val>
                                        </p:tav>
                                        <p:tav tm="100000">
                                          <p:val>
                                            <p:strVal val="#ppt_x"/>
                                          </p:val>
                                        </p:tav>
                                      </p:tavLst>
                                    </p:anim>
                                    <p:anim calcmode="lin" valueType="num">
                                      <p:cBhvr>
                                        <p:cTn id="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image11.jpg" descr="IMG_1433.jpg"/>
          <p:cNvPicPr/>
          <p:nvPr/>
        </p:nvPicPr>
        <p:blipFill>
          <a:blip r:embed="rId2">
            <a:extLst/>
          </a:blip>
          <a:stretch>
            <a:fillRect/>
          </a:stretch>
        </p:blipFill>
        <p:spPr>
          <a:xfrm>
            <a:off x="1447800" y="457200"/>
            <a:ext cx="4428536" cy="5929115"/>
          </a:xfrm>
          <a:prstGeom prst="rect">
            <a:avLst/>
          </a:prstGeom>
          <a:ln w="12700">
            <a:miter lim="400000"/>
          </a:ln>
        </p:spPr>
      </p:pic>
      <p:sp>
        <p:nvSpPr>
          <p:cNvPr id="95" name="Shape 95"/>
          <p:cNvSpPr/>
          <p:nvPr/>
        </p:nvSpPr>
        <p:spPr>
          <a:xfrm>
            <a:off x="6172200" y="3505200"/>
            <a:ext cx="2667000" cy="1196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Fold the right side over to the center crease once again.</a:t>
            </a:r>
          </a:p>
        </p:txBody>
      </p:sp>
      <p:sp>
        <p:nvSpPr>
          <p:cNvPr id="96" name="Shape 96"/>
          <p:cNvSpPr/>
          <p:nvPr/>
        </p:nvSpPr>
        <p:spPr>
          <a:xfrm flipH="1" flipV="1">
            <a:off x="3657599" y="3657599"/>
            <a:ext cx="2438402" cy="838202"/>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
        <p:nvSpPr>
          <p:cNvPr id="97" name="Shape 97"/>
          <p:cNvSpPr/>
          <p:nvPr/>
        </p:nvSpPr>
        <p:spPr>
          <a:xfrm>
            <a:off x="6400800" y="838200"/>
            <a:ext cx="1905000" cy="535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Number 3</a:t>
            </a:r>
          </a:p>
        </p:txBody>
      </p:sp>
      <p:sp>
        <p:nvSpPr>
          <p:cNvPr id="98" name="Shape 98"/>
          <p:cNvSpPr/>
          <p:nvPr/>
        </p:nvSpPr>
        <p:spPr>
          <a:xfrm rot="20722800">
            <a:off x="3759953" y="2998200"/>
            <a:ext cx="1066801" cy="533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2060"/>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a:spLocks noGrp="1"/>
          </p:cNvSpPr>
          <p:nvPr>
            <p:ph type="body" idx="1"/>
          </p:nvPr>
        </p:nvSpPr>
        <p:spPr>
          <a:xfrm>
            <a:off x="457200" y="533400"/>
            <a:ext cx="8229600" cy="6019800"/>
          </a:xfrm>
          <a:prstGeom prst="rect">
            <a:avLst/>
          </a:prstGeom>
        </p:spPr>
        <p:txBody>
          <a:bodyPr/>
          <a:lstStyle/>
          <a:p>
            <a:pPr marL="295421" lvl="0" indent="-295421">
              <a:defRPr sz="1800">
                <a:solidFill>
                  <a:srgbClr val="000000"/>
                </a:solidFill>
              </a:defRPr>
            </a:pPr>
            <a:r>
              <a:rPr sz="2800" b="1">
                <a:solidFill>
                  <a:srgbClr val="FFFFFF"/>
                </a:solidFill>
              </a:rPr>
              <a:t>3.    ALMA 34:38 </a:t>
            </a:r>
          </a:p>
          <a:p>
            <a:pPr marL="295421" lvl="0" indent="-295421">
              <a:defRPr sz="1800">
                <a:solidFill>
                  <a:srgbClr val="000000"/>
                </a:solidFill>
              </a:defRPr>
            </a:pPr>
            <a:r>
              <a:rPr sz="2800" b="1"/>
              <a:t>WRITE SOMETHING THAT YOU WILL DO FOR SOMEONE THIS THANKSGIVING SEASON.    </a:t>
            </a:r>
            <a:endParaRPr sz="2800"/>
          </a:p>
          <a:p>
            <a:pPr lvl="0">
              <a:defRPr sz="1800">
                <a:solidFill>
                  <a:srgbClr val="000000"/>
                </a:solidFill>
              </a:defRPr>
            </a:pPr>
            <a:endParaRPr sz="2000">
              <a:solidFill>
                <a:srgbClr val="FFFFFF"/>
              </a:solidFill>
            </a:endParaRPr>
          </a:p>
          <a:p>
            <a:pPr marL="211015" lvl="0" indent="-211015">
              <a:defRPr sz="1800">
                <a:solidFill>
                  <a:srgbClr val="000000"/>
                </a:solidFill>
              </a:defRPr>
            </a:pPr>
            <a:r>
              <a:rPr sz="2000">
                <a:solidFill>
                  <a:srgbClr val="FFFFFF"/>
                </a:solidFill>
              </a:rPr>
              <a:t>One thing I can tell you with certainty is this: You cannot predict happiness by the amount of money, fame, or power a person has. External conditions do not necessarily make a person happy. The Brethren who have had assignments in poorer countries report that despite the abject poverty, the people are very happy. The fact is that the external things so valued by the world are often the cause of a great deal of misery in the world.</a:t>
            </a:r>
          </a:p>
          <a:p>
            <a:pPr lvl="0">
              <a:buSzTx/>
              <a:buNone/>
              <a:defRPr sz="1800">
                <a:solidFill>
                  <a:srgbClr val="000000"/>
                </a:solidFill>
              </a:defRPr>
            </a:pPr>
            <a:r>
              <a:rPr sz="2000">
                <a:solidFill>
                  <a:srgbClr val="FFFFFF"/>
                </a:solidFill>
              </a:rPr>
              <a:t>        Those who live in thanksgiving daily, however, are usually among the world’s happiest people. And they make others happy as well.”</a:t>
            </a:r>
          </a:p>
          <a:p>
            <a:pPr lvl="0">
              <a:buSzTx/>
              <a:buNone/>
              <a:defRPr sz="1800">
                <a:solidFill>
                  <a:srgbClr val="000000"/>
                </a:solidFill>
              </a:defRPr>
            </a:pPr>
            <a:r>
              <a:rPr sz="2000">
                <a:solidFill>
                  <a:srgbClr val="FFFFFF"/>
                </a:solidFill>
              </a:rPr>
              <a:t>     (</a:t>
            </a:r>
            <a:r>
              <a:rPr sz="1400">
                <a:solidFill>
                  <a:srgbClr val="FFFFFF"/>
                </a:solidFill>
              </a:rPr>
              <a:t>Joseph B. Wirthlin, “‘Live in Thanksgiving Daily’,” </a:t>
            </a:r>
            <a:r>
              <a:rPr sz="1400" i="1">
                <a:solidFill>
                  <a:srgbClr val="FFFFFF"/>
                </a:solidFill>
              </a:rPr>
              <a:t>Ensign</a:t>
            </a:r>
            <a:r>
              <a:rPr sz="1400">
                <a:solidFill>
                  <a:srgbClr val="FFFFFF"/>
                </a:solidFill>
              </a:rPr>
              <a:t>, Sep 2001, 6</a:t>
            </a:r>
            <a:r>
              <a:rPr sz="2000">
                <a:solidFill>
                  <a:srgbClr val="FFFFFF"/>
                </a:solidFill>
              </a:rP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00">
                                            <p:txEl>
                                              <p:pRg st="3" end="3"/>
                                            </p:txEl>
                                          </p:spTgt>
                                        </p:tgtEl>
                                        <p:attrNameLst>
                                          <p:attrName>style.visibility</p:attrName>
                                        </p:attrNameLst>
                                      </p:cBhvr>
                                      <p:to>
                                        <p:strVal val="visible"/>
                                      </p:to>
                                    </p:set>
                                    <p:anim calcmode="lin" valueType="num">
                                      <p:cBhvr>
                                        <p:cTn id="7"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100">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100">
                                            <p:txEl>
                                              <p:pRg st="4" end="4"/>
                                            </p:txEl>
                                          </p:spTgt>
                                        </p:tgtEl>
                                        <p:attrNameLst>
                                          <p:attrName>style.visibility</p:attrName>
                                        </p:attrNameLst>
                                      </p:cBhvr>
                                      <p:to>
                                        <p:strVal val="visible"/>
                                      </p:to>
                                    </p:set>
                                    <p:anim calcmode="lin" valueType="num">
                                      <p:cBhvr>
                                        <p:cTn id="12"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13"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1" nodeType="afterEffect">
                                  <p:stCondLst>
                                    <p:cond delay="0"/>
                                  </p:stCondLst>
                                  <p:iterate>
                                    <p:tmAbs val="0"/>
                                  </p:iterate>
                                  <p:childTnLst>
                                    <p:set>
                                      <p:cBhvr>
                                        <p:cTn id="16" fill="hold"/>
                                        <p:tgtEl>
                                          <p:spTgt spid="100">
                                            <p:txEl>
                                              <p:pRg st="5" end="5"/>
                                            </p:txEl>
                                          </p:spTgt>
                                        </p:tgtEl>
                                        <p:attrNameLst>
                                          <p:attrName>style.visibility</p:attrName>
                                        </p:attrNameLst>
                                      </p:cBhvr>
                                      <p:to>
                                        <p:strVal val="visible"/>
                                      </p:to>
                                    </p:set>
                                    <p:anim calcmode="lin" valueType="num">
                                      <p:cBhvr>
                                        <p:cTn id="17" dur="500" fill="hold"/>
                                        <p:tgtEl>
                                          <p:spTgt spid="100">
                                            <p:txEl>
                                              <p:pRg st="5" end="5"/>
                                            </p:txEl>
                                          </p:spTgt>
                                        </p:tgtEl>
                                        <p:attrNameLst>
                                          <p:attrName>ppt_x</p:attrName>
                                        </p:attrNameLst>
                                      </p:cBhvr>
                                      <p:tavLst>
                                        <p:tav tm="0">
                                          <p:val>
                                            <p:strVal val="#ppt_x"/>
                                          </p:val>
                                        </p:tav>
                                        <p:tav tm="100000">
                                          <p:val>
                                            <p:strVal val="#ppt_x"/>
                                          </p:val>
                                        </p:tav>
                                      </p:tavLst>
                                    </p:anim>
                                    <p:anim calcmode="lin" valueType="num">
                                      <p:cBhvr>
                                        <p:cTn id="18" dur="500" fill="hold"/>
                                        <p:tgtEl>
                                          <p:spTgt spid="10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 name="image12.jpg" descr="IMG_1434.jpg"/>
          <p:cNvPicPr/>
          <p:nvPr/>
        </p:nvPicPr>
        <p:blipFill>
          <a:blip r:embed="rId2">
            <a:extLst/>
          </a:blip>
          <a:stretch>
            <a:fillRect/>
          </a:stretch>
        </p:blipFill>
        <p:spPr>
          <a:xfrm>
            <a:off x="3124200" y="533400"/>
            <a:ext cx="4457700" cy="5968161"/>
          </a:xfrm>
          <a:prstGeom prst="rect">
            <a:avLst/>
          </a:prstGeom>
          <a:ln w="12700">
            <a:miter lim="400000"/>
          </a:ln>
        </p:spPr>
      </p:pic>
      <p:sp>
        <p:nvSpPr>
          <p:cNvPr id="103" name="Shape 103"/>
          <p:cNvSpPr/>
          <p:nvPr/>
        </p:nvSpPr>
        <p:spPr>
          <a:xfrm>
            <a:off x="533400" y="4038600"/>
            <a:ext cx="2362200" cy="1196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Fold the left side over to the center crease.</a:t>
            </a:r>
          </a:p>
        </p:txBody>
      </p:sp>
      <p:sp>
        <p:nvSpPr>
          <p:cNvPr id="104" name="Shape 104"/>
          <p:cNvSpPr/>
          <p:nvPr/>
        </p:nvSpPr>
        <p:spPr>
          <a:xfrm flipV="1">
            <a:off x="2438400" y="3581400"/>
            <a:ext cx="3048000" cy="1371600"/>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
        <p:nvSpPr>
          <p:cNvPr id="105" name="Shape 105"/>
          <p:cNvSpPr/>
          <p:nvPr/>
        </p:nvSpPr>
        <p:spPr>
          <a:xfrm>
            <a:off x="609600" y="914400"/>
            <a:ext cx="1905000" cy="535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Number 4</a:t>
            </a:r>
          </a:p>
        </p:txBody>
      </p:sp>
      <p:sp>
        <p:nvSpPr>
          <p:cNvPr id="106" name="Shape 106"/>
          <p:cNvSpPr/>
          <p:nvPr/>
        </p:nvSpPr>
        <p:spPr>
          <a:xfrm rot="709030">
            <a:off x="4343400" y="2944416"/>
            <a:ext cx="1066800" cy="533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2060"/>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body" idx="1"/>
          </p:nvPr>
        </p:nvSpPr>
        <p:spPr>
          <a:xfrm>
            <a:off x="457200" y="533400"/>
            <a:ext cx="8229600" cy="5562600"/>
          </a:xfrm>
          <a:prstGeom prst="rect">
            <a:avLst/>
          </a:prstGeom>
        </p:spPr>
        <p:txBody>
          <a:bodyPr/>
          <a:lstStyle/>
          <a:p>
            <a:pPr marL="253218" lvl="0" indent="-253218">
              <a:defRPr sz="1800">
                <a:solidFill>
                  <a:srgbClr val="000000"/>
                </a:solidFill>
              </a:defRPr>
            </a:pPr>
            <a:r>
              <a:rPr sz="2400" b="1">
                <a:solidFill>
                  <a:srgbClr val="FFFFFF"/>
                </a:solidFill>
              </a:rPr>
              <a:t>4.     D&amp;C 46:7    </a:t>
            </a:r>
          </a:p>
          <a:p>
            <a:pPr marL="253218" lvl="0" indent="-253218">
              <a:defRPr sz="1800">
                <a:solidFill>
                  <a:srgbClr val="000000"/>
                </a:solidFill>
              </a:defRPr>
            </a:pPr>
            <a:r>
              <a:rPr sz="2400" b="1"/>
              <a:t>WRITE ONE THING YOU CAN DO TO SHOW GRATITUDE TO HEAVENLY FATHER.</a:t>
            </a:r>
            <a:endParaRPr sz="2400"/>
          </a:p>
          <a:p>
            <a:pPr lvl="0">
              <a:buSzTx/>
              <a:buNone/>
              <a:defRPr sz="1800">
                <a:solidFill>
                  <a:srgbClr val="000000"/>
                </a:solidFill>
              </a:defRPr>
            </a:pPr>
            <a:r>
              <a:rPr sz="2000">
                <a:solidFill>
                  <a:srgbClr val="FFFFFF"/>
                </a:solidFill>
              </a:rPr>
              <a:t> </a:t>
            </a:r>
          </a:p>
          <a:p>
            <a:pPr marL="295421" lvl="0" indent="-295421">
              <a:defRPr sz="1800">
                <a:solidFill>
                  <a:srgbClr val="000000"/>
                </a:solidFill>
              </a:defRPr>
            </a:pPr>
            <a:r>
              <a:rPr sz="2800">
                <a:solidFill>
                  <a:srgbClr val="FFFFFF"/>
                </a:solidFill>
              </a:rPr>
              <a:t>“The Pilgrims made seven times more graves than huts.  No Americans have been more impoverished than these who, nevertheless, set aside a day of thanksgiving”  (H.U. Westermayer)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08"/>
                                        </p:tgtEl>
                                        <p:attrNameLst>
                                          <p:attrName>style.visibility</p:attrName>
                                        </p:attrNameLst>
                                      </p:cBhvr>
                                      <p:to>
                                        <p:strVal val="visible"/>
                                      </p:to>
                                    </p:set>
                                    <p:anim calcmode="lin" valueType="num">
                                      <p:cBhvr>
                                        <p:cTn id="7" dur="500" fill="hold"/>
                                        <p:tgtEl>
                                          <p:spTgt spid="108"/>
                                        </p:tgtEl>
                                        <p:attrNameLst>
                                          <p:attrName>ppt_x</p:attrName>
                                        </p:attrNameLst>
                                      </p:cBhvr>
                                      <p:tavLst>
                                        <p:tav tm="0">
                                          <p:val>
                                            <p:strVal val="#ppt_x"/>
                                          </p:val>
                                        </p:tav>
                                        <p:tav tm="100000">
                                          <p:val>
                                            <p:strVal val="#ppt_x"/>
                                          </p:val>
                                        </p:tav>
                                      </p:tavLst>
                                    </p:anim>
                                    <p:anim calcmode="lin" valueType="num">
                                      <p:cBhvr>
                                        <p:cTn id="8"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image13.jpg" descr="IMG_1435.jpg"/>
          <p:cNvPicPr/>
          <p:nvPr/>
        </p:nvPicPr>
        <p:blipFill>
          <a:blip r:embed="rId2">
            <a:extLst/>
          </a:blip>
          <a:stretch>
            <a:fillRect/>
          </a:stretch>
        </p:blipFill>
        <p:spPr>
          <a:xfrm>
            <a:off x="2438400" y="533400"/>
            <a:ext cx="4382440" cy="5867400"/>
          </a:xfrm>
          <a:prstGeom prst="rect">
            <a:avLst/>
          </a:prstGeom>
          <a:ln w="12700">
            <a:miter lim="400000"/>
          </a:ln>
        </p:spPr>
      </p:pic>
      <p:sp>
        <p:nvSpPr>
          <p:cNvPr id="111" name="Shape 111"/>
          <p:cNvSpPr/>
          <p:nvPr/>
        </p:nvSpPr>
        <p:spPr>
          <a:xfrm>
            <a:off x="3429000" y="3733800"/>
            <a:ext cx="3429000" cy="459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Flip the paper over.</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image14.jpg" descr="IMG_1436.jpg"/>
          <p:cNvPicPr/>
          <p:nvPr/>
        </p:nvPicPr>
        <p:blipFill>
          <a:blip r:embed="rId2">
            <a:extLst/>
          </a:blip>
          <a:stretch>
            <a:fillRect/>
          </a:stretch>
        </p:blipFill>
        <p:spPr>
          <a:xfrm>
            <a:off x="2362200" y="457200"/>
            <a:ext cx="4466167" cy="5979496"/>
          </a:xfrm>
          <a:prstGeom prst="rect">
            <a:avLst/>
          </a:prstGeom>
          <a:ln w="12700">
            <a:miter lim="400000"/>
          </a:ln>
        </p:spPr>
      </p:pic>
      <p:sp>
        <p:nvSpPr>
          <p:cNvPr id="114" name="Shape 114"/>
          <p:cNvSpPr/>
          <p:nvPr/>
        </p:nvSpPr>
        <p:spPr>
          <a:xfrm>
            <a:off x="2743200" y="4876800"/>
            <a:ext cx="3429000" cy="1196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Fold the tip down and crease it right under the number 5.</a:t>
            </a:r>
          </a:p>
        </p:txBody>
      </p:sp>
      <p:sp>
        <p:nvSpPr>
          <p:cNvPr id="115" name="Shape 115"/>
          <p:cNvSpPr/>
          <p:nvPr/>
        </p:nvSpPr>
        <p:spPr>
          <a:xfrm flipH="1" flipV="1">
            <a:off x="4267200" y="3809999"/>
            <a:ext cx="76201" cy="1143002"/>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
        <p:nvSpPr>
          <p:cNvPr id="116" name="Shape 116"/>
          <p:cNvSpPr/>
          <p:nvPr/>
        </p:nvSpPr>
        <p:spPr>
          <a:xfrm>
            <a:off x="381000" y="990600"/>
            <a:ext cx="1905000" cy="535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Number 5</a:t>
            </a:r>
          </a:p>
        </p:txBody>
      </p:sp>
      <p:sp>
        <p:nvSpPr>
          <p:cNvPr id="117" name="Shape 117"/>
          <p:cNvSpPr/>
          <p:nvPr/>
        </p:nvSpPr>
        <p:spPr>
          <a:xfrm>
            <a:off x="3657599" y="3200400"/>
            <a:ext cx="1219202"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2060"/>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body" idx="1"/>
          </p:nvPr>
        </p:nvSpPr>
        <p:spPr>
          <a:xfrm>
            <a:off x="457200" y="533400"/>
            <a:ext cx="8229600" cy="5562600"/>
          </a:xfrm>
          <a:prstGeom prst="rect">
            <a:avLst/>
          </a:prstGeom>
        </p:spPr>
        <p:txBody>
          <a:bodyPr/>
          <a:lstStyle/>
          <a:p>
            <a:pPr marL="253218" lvl="0" indent="-253218">
              <a:defRPr sz="1800">
                <a:solidFill>
                  <a:srgbClr val="000000"/>
                </a:solidFill>
              </a:defRPr>
            </a:pPr>
            <a:r>
              <a:rPr sz="2400" b="1">
                <a:solidFill>
                  <a:srgbClr val="FFFFFF"/>
                </a:solidFill>
              </a:rPr>
              <a:t>5.     D&amp;C 59:15  </a:t>
            </a:r>
          </a:p>
          <a:p>
            <a:pPr marL="253218" lvl="0" indent="-253218">
              <a:defRPr sz="1800">
                <a:solidFill>
                  <a:srgbClr val="000000"/>
                </a:solidFill>
              </a:defRPr>
            </a:pPr>
            <a:r>
              <a:rPr sz="2400" b="1"/>
              <a:t> WRITE THE NAME OF A PERSON IN THIS CLASS THAT YOU ARE THANKFUL FOR.</a:t>
            </a:r>
            <a:endParaRPr sz="2400"/>
          </a:p>
          <a:p>
            <a:pPr lvl="0">
              <a:defRPr sz="1800">
                <a:solidFill>
                  <a:srgbClr val="000000"/>
                </a:solidFill>
              </a:defRPr>
            </a:pPr>
            <a:endParaRPr sz="2000">
              <a:solidFill>
                <a:srgbClr val="FFFFFF"/>
              </a:solidFill>
            </a:endParaRPr>
          </a:p>
          <a:p>
            <a:pPr marL="295421" lvl="0" indent="-295421">
              <a:defRPr sz="1800">
                <a:solidFill>
                  <a:srgbClr val="000000"/>
                </a:solidFill>
              </a:defRPr>
            </a:pPr>
            <a:r>
              <a:rPr sz="2800">
                <a:solidFill>
                  <a:srgbClr val="FFFFFF"/>
                </a:solidFill>
              </a:rPr>
              <a:t>For flowers that bloom about our feet;</a:t>
            </a:r>
            <a:br>
              <a:rPr sz="2800">
                <a:solidFill>
                  <a:srgbClr val="FFFFFF"/>
                </a:solidFill>
              </a:rPr>
            </a:br>
            <a:r>
              <a:rPr sz="2800">
                <a:solidFill>
                  <a:srgbClr val="FFFFFF"/>
                </a:solidFill>
              </a:rPr>
              <a:t>For tender grass, so fresh, so sweet;</a:t>
            </a:r>
            <a:br>
              <a:rPr sz="2800">
                <a:solidFill>
                  <a:srgbClr val="FFFFFF"/>
                </a:solidFill>
              </a:rPr>
            </a:br>
            <a:r>
              <a:rPr sz="2800">
                <a:solidFill>
                  <a:srgbClr val="FFFFFF"/>
                </a:solidFill>
              </a:rPr>
              <a:t>For song of bird, and hum of bee;</a:t>
            </a:r>
            <a:br>
              <a:rPr sz="2800">
                <a:solidFill>
                  <a:srgbClr val="FFFFFF"/>
                </a:solidFill>
              </a:rPr>
            </a:br>
            <a:r>
              <a:rPr sz="2800">
                <a:solidFill>
                  <a:srgbClr val="FFFFFF"/>
                </a:solidFill>
              </a:rPr>
              <a:t>For all things fair we hear or see,</a:t>
            </a:r>
            <a:br>
              <a:rPr sz="2800">
                <a:solidFill>
                  <a:srgbClr val="FFFFFF"/>
                </a:solidFill>
              </a:rPr>
            </a:br>
            <a:r>
              <a:rPr sz="2800">
                <a:solidFill>
                  <a:srgbClr val="FFFFFF"/>
                </a:solidFill>
              </a:rPr>
              <a:t>Father in heaven, we thank Thee!</a:t>
            </a:r>
            <a:br>
              <a:rPr sz="2800">
                <a:solidFill>
                  <a:srgbClr val="FFFFFF"/>
                </a:solidFill>
              </a:rPr>
            </a:br>
            <a:r>
              <a:rPr sz="2800">
                <a:solidFill>
                  <a:srgbClr val="FFFFFF"/>
                </a:solidFill>
              </a:rPr>
              <a:t>~Ralph Waldo Emerson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19">
                                            <p:txEl>
                                              <p:pRg st="3" end="3"/>
                                            </p:txEl>
                                          </p:spTgt>
                                        </p:tgtEl>
                                        <p:attrNameLst>
                                          <p:attrName>style.visibility</p:attrName>
                                        </p:attrNameLst>
                                      </p:cBhvr>
                                      <p:to>
                                        <p:strVal val="visible"/>
                                      </p:to>
                                    </p:set>
                                    <p:anim calcmode="lin" valueType="num">
                                      <p:cBhvr>
                                        <p:cTn id="7"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1"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 name="image15.jpg" descr="IMG_1437.jpg"/>
          <p:cNvPicPr/>
          <p:nvPr/>
        </p:nvPicPr>
        <p:blipFill>
          <a:blip r:embed="rId2">
            <a:extLst/>
          </a:blip>
          <a:stretch>
            <a:fillRect/>
          </a:stretch>
        </p:blipFill>
        <p:spPr>
          <a:xfrm>
            <a:off x="2438400" y="523324"/>
            <a:ext cx="4389967" cy="5877477"/>
          </a:xfrm>
          <a:prstGeom prst="rect">
            <a:avLst/>
          </a:prstGeom>
          <a:ln w="12700">
            <a:miter lim="400000"/>
          </a:ln>
        </p:spPr>
      </p:pic>
      <p:sp>
        <p:nvSpPr>
          <p:cNvPr id="122" name="Shape 122"/>
          <p:cNvSpPr/>
          <p:nvPr/>
        </p:nvSpPr>
        <p:spPr>
          <a:xfrm>
            <a:off x="381000" y="3352800"/>
            <a:ext cx="1905000" cy="828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Flip the paper over.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457200" y="1433731"/>
            <a:ext cx="8305800" cy="1981201"/>
          </a:xfrm>
          <a:prstGeom prst="rect">
            <a:avLst/>
          </a:prstGeom>
        </p:spPr>
        <p:txBody>
          <a:bodyPr lIns="0" tIns="0" rIns="0" bIns="0">
            <a:normAutofit/>
          </a:bodyPr>
          <a:lstStyle/>
          <a:p>
            <a:pPr lvl="0">
              <a:defRPr sz="1800" spc="0">
                <a:ln w="9525">
                  <a:noFill/>
                </a:ln>
                <a:solidFill>
                  <a:srgbClr val="000000"/>
                </a:solidFill>
              </a:defRPr>
            </a:pPr>
            <a:r>
              <a:rPr sz="4800" spc="-100">
                <a:ln w="3199">
                  <a:solidFill>
                    <a:srgbClr val="3C4421">
                      <a:alpha val="25000"/>
                    </a:srgbClr>
                  </a:solidFill>
                </a:ln>
                <a:solidFill>
                  <a:srgbClr val="F9F9F9"/>
                </a:solidFill>
              </a:rPr>
              <a:t>Thanksgiving Oragami</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 name="image16.jpg" descr="IMG_1438.jpg"/>
          <p:cNvPicPr/>
          <p:nvPr/>
        </p:nvPicPr>
        <p:blipFill>
          <a:blip r:embed="rId2">
            <a:extLst/>
          </a:blip>
          <a:stretch>
            <a:fillRect/>
          </a:stretch>
        </p:blipFill>
        <p:spPr>
          <a:xfrm>
            <a:off x="3581400" y="457200"/>
            <a:ext cx="4466167" cy="5979496"/>
          </a:xfrm>
          <a:prstGeom prst="rect">
            <a:avLst/>
          </a:prstGeom>
          <a:ln w="12700">
            <a:miter lim="400000"/>
          </a:ln>
        </p:spPr>
      </p:pic>
      <p:sp>
        <p:nvSpPr>
          <p:cNvPr id="125" name="Shape 125"/>
          <p:cNvSpPr/>
          <p:nvPr/>
        </p:nvSpPr>
        <p:spPr>
          <a:xfrm>
            <a:off x="381000" y="2971800"/>
            <a:ext cx="2743200" cy="1196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Fold the bottom tip up to reveal the number 6.</a:t>
            </a:r>
          </a:p>
        </p:txBody>
      </p:sp>
      <p:sp>
        <p:nvSpPr>
          <p:cNvPr id="126" name="Shape 126"/>
          <p:cNvSpPr/>
          <p:nvPr/>
        </p:nvSpPr>
        <p:spPr>
          <a:xfrm>
            <a:off x="2057399" y="3962400"/>
            <a:ext cx="3124202" cy="1219200"/>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
        <p:nvSpPr>
          <p:cNvPr id="127" name="Shape 127"/>
          <p:cNvSpPr/>
          <p:nvPr/>
        </p:nvSpPr>
        <p:spPr>
          <a:xfrm>
            <a:off x="762000" y="914400"/>
            <a:ext cx="1905000" cy="535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Number 6</a:t>
            </a:r>
          </a:p>
        </p:txBody>
      </p:sp>
      <p:sp>
        <p:nvSpPr>
          <p:cNvPr id="128" name="Shape 128"/>
          <p:cNvSpPr/>
          <p:nvPr/>
        </p:nvSpPr>
        <p:spPr>
          <a:xfrm rot="21143011">
            <a:off x="5150956" y="4945145"/>
            <a:ext cx="1066801" cy="533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2060"/>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body" idx="1"/>
          </p:nvPr>
        </p:nvSpPr>
        <p:spPr>
          <a:xfrm>
            <a:off x="457200" y="533400"/>
            <a:ext cx="8229600" cy="5562600"/>
          </a:xfrm>
          <a:prstGeom prst="rect">
            <a:avLst/>
          </a:prstGeom>
        </p:spPr>
        <p:txBody>
          <a:bodyPr/>
          <a:lstStyle/>
          <a:p>
            <a:pPr marL="253218" lvl="0" indent="-253218">
              <a:defRPr sz="1800">
                <a:solidFill>
                  <a:srgbClr val="000000"/>
                </a:solidFill>
              </a:defRPr>
            </a:pPr>
            <a:r>
              <a:rPr sz="2400" b="1">
                <a:solidFill>
                  <a:srgbClr val="FFFFFF"/>
                </a:solidFill>
              </a:rPr>
              <a:t>6.     D&amp;C 78:19.    </a:t>
            </a:r>
          </a:p>
          <a:p>
            <a:pPr marL="253218" lvl="0" indent="-253218">
              <a:defRPr sz="1800">
                <a:solidFill>
                  <a:srgbClr val="000000"/>
                </a:solidFill>
              </a:defRPr>
            </a:pPr>
            <a:r>
              <a:rPr sz="2400" b="1"/>
              <a:t>WRITE A TRIAL YOU ARE THANKFUL FOR.</a:t>
            </a:r>
            <a:endParaRPr sz="2400"/>
          </a:p>
          <a:p>
            <a:pPr lvl="0">
              <a:buSzTx/>
              <a:buNone/>
              <a:defRPr sz="1800">
                <a:solidFill>
                  <a:srgbClr val="000000"/>
                </a:solidFill>
              </a:defRPr>
            </a:pPr>
            <a:r>
              <a:rPr sz="2000">
                <a:solidFill>
                  <a:srgbClr val="FFFFFF"/>
                </a:solidFill>
              </a:rPr>
              <a:t> </a:t>
            </a:r>
          </a:p>
          <a:p>
            <a:pPr marL="295421" lvl="0" indent="-295421">
              <a:defRPr sz="1800">
                <a:solidFill>
                  <a:srgbClr val="000000"/>
                </a:solidFill>
              </a:defRPr>
            </a:pPr>
            <a:r>
              <a:rPr sz="2800">
                <a:solidFill>
                  <a:srgbClr val="FFFFFF"/>
                </a:solidFill>
              </a:rPr>
              <a:t>“Feeling gratitude and not expressing it is like wrapping a present and not giving it” </a:t>
            </a:r>
          </a:p>
          <a:p>
            <a:pPr lvl="0">
              <a:buSzTx/>
              <a:buNone/>
              <a:defRPr sz="1800">
                <a:solidFill>
                  <a:srgbClr val="000000"/>
                </a:solidFill>
              </a:defRPr>
            </a:pPr>
            <a:r>
              <a:rPr sz="2800">
                <a:solidFill>
                  <a:srgbClr val="FFFFFF"/>
                </a:solidFill>
              </a:rPr>
              <a:t>   (William Arthur Ward)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30">
                                            <p:txEl>
                                              <p:pRg st="3" end="3"/>
                                            </p:txEl>
                                          </p:spTgt>
                                        </p:tgtEl>
                                        <p:attrNameLst>
                                          <p:attrName>style.visibility</p:attrName>
                                        </p:attrNameLst>
                                      </p:cBhvr>
                                      <p:to>
                                        <p:strVal val="visible"/>
                                      </p:to>
                                    </p:set>
                                    <p:anim calcmode="lin" valueType="num">
                                      <p:cBhvr>
                                        <p:cTn id="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130">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130">
                                            <p:txEl>
                                              <p:pRg st="4" end="4"/>
                                            </p:txEl>
                                          </p:spTgt>
                                        </p:tgtEl>
                                        <p:attrNameLst>
                                          <p:attrName>style.visibility</p:attrName>
                                        </p:attrNameLst>
                                      </p:cBhvr>
                                      <p:to>
                                        <p:strVal val="visible"/>
                                      </p:to>
                                    </p:set>
                                    <p:anim calcmode="lin" valueType="num">
                                      <p:cBhvr>
                                        <p:cTn id="12" dur="500" fill="hold"/>
                                        <p:tgtEl>
                                          <p:spTgt spid="130">
                                            <p:txEl>
                                              <p:pRg st="4" end="4"/>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1"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image17.jpg" descr="IMG_1440.jpg"/>
          <p:cNvPicPr/>
          <p:nvPr/>
        </p:nvPicPr>
        <p:blipFill>
          <a:blip r:embed="rId2">
            <a:extLst/>
          </a:blip>
          <a:stretch>
            <a:fillRect/>
          </a:stretch>
        </p:blipFill>
        <p:spPr>
          <a:xfrm>
            <a:off x="1066800" y="533400"/>
            <a:ext cx="4268612" cy="5715000"/>
          </a:xfrm>
          <a:prstGeom prst="rect">
            <a:avLst/>
          </a:prstGeom>
          <a:ln w="12700">
            <a:miter lim="400000"/>
          </a:ln>
        </p:spPr>
      </p:pic>
      <p:sp>
        <p:nvSpPr>
          <p:cNvPr id="133" name="Shape 133"/>
          <p:cNvSpPr/>
          <p:nvPr/>
        </p:nvSpPr>
        <p:spPr>
          <a:xfrm flipH="1" flipV="1">
            <a:off x="3962400" y="3581399"/>
            <a:ext cx="1447800" cy="838202"/>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
        <p:nvSpPr>
          <p:cNvPr id="134" name="Shape 134"/>
          <p:cNvSpPr/>
          <p:nvPr/>
        </p:nvSpPr>
        <p:spPr>
          <a:xfrm>
            <a:off x="5486400" y="4343400"/>
            <a:ext cx="3352800" cy="459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Fold the right wing out.</a:t>
            </a:r>
          </a:p>
        </p:txBody>
      </p:sp>
      <p:sp>
        <p:nvSpPr>
          <p:cNvPr id="135" name="Shape 135"/>
          <p:cNvSpPr/>
          <p:nvPr/>
        </p:nvSpPr>
        <p:spPr>
          <a:xfrm>
            <a:off x="6324600" y="838200"/>
            <a:ext cx="1905000" cy="535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Number 7</a:t>
            </a:r>
          </a:p>
        </p:txBody>
      </p:sp>
      <p:sp>
        <p:nvSpPr>
          <p:cNvPr id="136" name="Shape 136"/>
          <p:cNvSpPr/>
          <p:nvPr/>
        </p:nvSpPr>
        <p:spPr>
          <a:xfrm rot="16739952">
            <a:off x="3086100" y="3314700"/>
            <a:ext cx="1066800" cy="533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2060"/>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body" idx="1"/>
          </p:nvPr>
        </p:nvSpPr>
        <p:spPr>
          <a:xfrm>
            <a:off x="457200" y="457200"/>
            <a:ext cx="8229600" cy="5638800"/>
          </a:xfrm>
          <a:prstGeom prst="rect">
            <a:avLst/>
          </a:prstGeom>
        </p:spPr>
        <p:txBody>
          <a:bodyPr/>
          <a:lstStyle/>
          <a:p>
            <a:pPr marL="253218" lvl="0" indent="-253218">
              <a:defRPr sz="1800">
                <a:solidFill>
                  <a:srgbClr val="000000"/>
                </a:solidFill>
              </a:defRPr>
            </a:pPr>
            <a:r>
              <a:rPr sz="2400" b="1" dirty="0">
                <a:solidFill>
                  <a:srgbClr val="FFFFFF"/>
                </a:solidFill>
              </a:rPr>
              <a:t>7.     D&amp;C 97:13   </a:t>
            </a:r>
          </a:p>
          <a:p>
            <a:pPr marL="253218" lvl="0" indent="-253218">
              <a:defRPr sz="1800">
                <a:solidFill>
                  <a:srgbClr val="000000"/>
                </a:solidFill>
              </a:defRPr>
            </a:pPr>
            <a:r>
              <a:rPr sz="2400" b="1" dirty="0"/>
              <a:t>WRITE DOWN WHY YOU ARE </a:t>
            </a:r>
            <a:r>
              <a:rPr sz="2400" b="1" dirty="0" smtClean="0"/>
              <a:t>GRATEFUL </a:t>
            </a:r>
            <a:r>
              <a:rPr sz="2400" b="1" dirty="0"/>
              <a:t>FOR TEMPLES.</a:t>
            </a:r>
            <a:endParaRPr sz="2400" dirty="0"/>
          </a:p>
          <a:p>
            <a:pPr lvl="0">
              <a:defRPr sz="1800">
                <a:solidFill>
                  <a:srgbClr val="000000"/>
                </a:solidFill>
              </a:defRPr>
            </a:pPr>
            <a:endParaRPr sz="2000" dirty="0">
              <a:solidFill>
                <a:srgbClr val="FFFFFF"/>
              </a:solidFill>
            </a:endParaRPr>
          </a:p>
          <a:p>
            <a:pPr marL="295421" lvl="0" indent="-295421">
              <a:defRPr sz="1800">
                <a:solidFill>
                  <a:srgbClr val="000000"/>
                </a:solidFill>
              </a:defRPr>
            </a:pPr>
            <a:r>
              <a:rPr sz="2800" dirty="0">
                <a:solidFill>
                  <a:srgbClr val="FFFFFF"/>
                </a:solidFill>
              </a:rPr>
              <a:t>“God gave you a gift of 86,400 seconds today. Have you used one to say thank you?” </a:t>
            </a:r>
          </a:p>
          <a:p>
            <a:pPr lvl="0">
              <a:buSzTx/>
              <a:buNone/>
              <a:defRPr sz="1800">
                <a:solidFill>
                  <a:srgbClr val="000000"/>
                </a:solidFill>
              </a:defRPr>
            </a:pPr>
            <a:r>
              <a:rPr sz="2800" dirty="0">
                <a:solidFill>
                  <a:srgbClr val="FFFFFF"/>
                </a:solidFill>
              </a:rPr>
              <a:t>   (William A. Ward)</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0">
                                            <p:txEl>
                                              <p:pRg st="3" end="3"/>
                                            </p:txEl>
                                          </p:spTgt>
                                        </p:tgtEl>
                                        <p:attrNameLst>
                                          <p:attrName>style.visibility</p:attrName>
                                        </p:attrNameLst>
                                      </p:cBhvr>
                                      <p:to>
                                        <p:strVal val="visible"/>
                                      </p:to>
                                    </p:set>
                                    <p:anim calcmode="lin" valueType="num">
                                      <p:cBhvr>
                                        <p:cTn id="7" dur="500" fill="hold"/>
                                        <p:tgtEl>
                                          <p:spTgt spid="140">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140">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140">
                                            <p:txEl>
                                              <p:pRg st="4" end="4"/>
                                            </p:txEl>
                                          </p:spTgt>
                                        </p:tgtEl>
                                        <p:attrNameLst>
                                          <p:attrName>style.visibility</p:attrName>
                                        </p:attrNameLst>
                                      </p:cBhvr>
                                      <p:to>
                                        <p:strVal val="visible"/>
                                      </p:to>
                                    </p:set>
                                    <p:anim calcmode="lin" valueType="num">
                                      <p:cBhvr>
                                        <p:cTn id="12" dur="500" fill="hold"/>
                                        <p:tgtEl>
                                          <p:spTgt spid="140">
                                            <p:txEl>
                                              <p:pRg st="4" end="4"/>
                                            </p:txEl>
                                          </p:spTgt>
                                        </p:tgtEl>
                                        <p:attrNameLst>
                                          <p:attrName>ppt_x</p:attrName>
                                        </p:attrNameLst>
                                      </p:cBhvr>
                                      <p:tavLst>
                                        <p:tav tm="0">
                                          <p:val>
                                            <p:strVal val="#ppt_x"/>
                                          </p:val>
                                        </p:tav>
                                        <p:tav tm="100000">
                                          <p:val>
                                            <p:strVal val="#ppt_x"/>
                                          </p:val>
                                        </p:tav>
                                      </p:tavLst>
                                    </p:anim>
                                    <p:anim calcmode="lin" valueType="num">
                                      <p:cBhvr>
                                        <p:cTn id="13" dur="500" fill="hold"/>
                                        <p:tgtEl>
                                          <p:spTgt spid="1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1"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image19.jpg" descr="IMG_1441.jpg"/>
          <p:cNvPicPr/>
          <p:nvPr/>
        </p:nvPicPr>
        <p:blipFill>
          <a:blip r:embed="rId2">
            <a:extLst/>
          </a:blip>
          <a:stretch>
            <a:fillRect/>
          </a:stretch>
        </p:blipFill>
        <p:spPr>
          <a:xfrm>
            <a:off x="3810000" y="457200"/>
            <a:ext cx="4485452" cy="6005315"/>
          </a:xfrm>
          <a:prstGeom prst="rect">
            <a:avLst/>
          </a:prstGeom>
          <a:ln w="12700">
            <a:miter lim="400000"/>
          </a:ln>
        </p:spPr>
      </p:pic>
      <p:sp>
        <p:nvSpPr>
          <p:cNvPr id="143" name="Shape 143"/>
          <p:cNvSpPr/>
          <p:nvPr/>
        </p:nvSpPr>
        <p:spPr>
          <a:xfrm>
            <a:off x="304800" y="3505200"/>
            <a:ext cx="3276600" cy="4597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Fold the left wing out.</a:t>
            </a:r>
          </a:p>
        </p:txBody>
      </p:sp>
      <p:sp>
        <p:nvSpPr>
          <p:cNvPr id="144" name="Shape 144"/>
          <p:cNvSpPr/>
          <p:nvPr/>
        </p:nvSpPr>
        <p:spPr>
          <a:xfrm flipV="1">
            <a:off x="3352800" y="3505199"/>
            <a:ext cx="1676401" cy="304802"/>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
        <p:nvSpPr>
          <p:cNvPr id="145" name="Shape 145"/>
          <p:cNvSpPr/>
          <p:nvPr/>
        </p:nvSpPr>
        <p:spPr>
          <a:xfrm>
            <a:off x="762000" y="990600"/>
            <a:ext cx="1905000" cy="535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Number 8</a:t>
            </a:r>
          </a:p>
        </p:txBody>
      </p:sp>
      <p:sp>
        <p:nvSpPr>
          <p:cNvPr id="146" name="Shape 146"/>
          <p:cNvSpPr/>
          <p:nvPr/>
        </p:nvSpPr>
        <p:spPr>
          <a:xfrm rot="16200000">
            <a:off x="4838700" y="3467100"/>
            <a:ext cx="1066800" cy="533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2060"/>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body" idx="1"/>
          </p:nvPr>
        </p:nvSpPr>
        <p:spPr>
          <a:xfrm>
            <a:off x="457200" y="457200"/>
            <a:ext cx="8229600" cy="5638800"/>
          </a:xfrm>
          <a:prstGeom prst="rect">
            <a:avLst/>
          </a:prstGeom>
        </p:spPr>
        <p:txBody>
          <a:bodyPr/>
          <a:lstStyle/>
          <a:p>
            <a:pPr marL="253218" lvl="0" indent="-253218">
              <a:defRPr sz="1800">
                <a:solidFill>
                  <a:srgbClr val="000000"/>
                </a:solidFill>
              </a:defRPr>
            </a:pPr>
            <a:r>
              <a:rPr sz="2400" b="1">
                <a:solidFill>
                  <a:srgbClr val="FFFFFF"/>
                </a:solidFill>
              </a:rPr>
              <a:t>8.    D&amp;C 136:28   </a:t>
            </a:r>
          </a:p>
          <a:p>
            <a:pPr marL="253218" lvl="0" indent="-253218">
              <a:defRPr sz="1800">
                <a:solidFill>
                  <a:srgbClr val="000000"/>
                </a:solidFill>
              </a:defRPr>
            </a:pPr>
            <a:r>
              <a:rPr sz="2400" b="1"/>
              <a:t>WRITE DOWN YOUR FAVORITE HYMN.</a:t>
            </a:r>
            <a:endParaRPr sz="2400"/>
          </a:p>
          <a:p>
            <a:pPr lvl="0">
              <a:defRPr sz="1800">
                <a:solidFill>
                  <a:srgbClr val="000000"/>
                </a:solidFill>
              </a:defRPr>
            </a:pPr>
            <a:endParaRPr sz="2000">
              <a:solidFill>
                <a:srgbClr val="FFFFFF"/>
              </a:solidFill>
            </a:endParaRPr>
          </a:p>
          <a:p>
            <a:pPr marL="211015" lvl="0" indent="-211015">
              <a:defRPr sz="1800">
                <a:solidFill>
                  <a:srgbClr val="000000"/>
                </a:solidFill>
              </a:defRPr>
            </a:pPr>
            <a:r>
              <a:rPr sz="2000">
                <a:solidFill>
                  <a:srgbClr val="FFFFFF"/>
                </a:solidFill>
              </a:rPr>
              <a:t>    </a:t>
            </a:r>
            <a:r>
              <a:rPr sz="2400">
                <a:solidFill>
                  <a:srgbClr val="FFFFFF"/>
                </a:solidFill>
              </a:rPr>
              <a:t>“How wonderful it would be if we could help our children and grandchildren to learn thanksgiving at an early age. Thanksgiving opens the doors. It changes a child's personality. A child is resentful, negative—or thankful. Thankful children want to give, they radiate happiness, they draw people.” (Sir John Templeton)</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48"/>
                                        </p:tgtEl>
                                        <p:attrNameLst>
                                          <p:attrName>style.visibility</p:attrName>
                                        </p:attrNameLst>
                                      </p:cBhvr>
                                      <p:to>
                                        <p:strVal val="visible"/>
                                      </p:to>
                                    </p:set>
                                    <p:anim calcmode="lin" valueType="num">
                                      <p:cBhvr>
                                        <p:cTn id="7" dur="500" fill="hold"/>
                                        <p:tgtEl>
                                          <p:spTgt spid="148"/>
                                        </p:tgtEl>
                                        <p:attrNameLst>
                                          <p:attrName>ppt_x</p:attrName>
                                        </p:attrNameLst>
                                      </p:cBhvr>
                                      <p:tavLst>
                                        <p:tav tm="0">
                                          <p:val>
                                            <p:strVal val="#ppt_x"/>
                                          </p:val>
                                        </p:tav>
                                        <p:tav tm="100000">
                                          <p:val>
                                            <p:strVal val="#ppt_x"/>
                                          </p:val>
                                        </p:tav>
                                      </p:tavLst>
                                    </p:anim>
                                    <p:anim calcmode="lin" valueType="num">
                                      <p:cBhvr>
                                        <p:cTn id="8" dur="500" fill="hold"/>
                                        <p:tgtEl>
                                          <p:spTgt spid="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1"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20.jpg" descr="IMG_1443.jpg"/>
          <p:cNvPicPr/>
          <p:nvPr/>
        </p:nvPicPr>
        <p:blipFill>
          <a:blip r:embed="rId2">
            <a:extLst/>
          </a:blip>
          <a:stretch>
            <a:fillRect/>
          </a:stretch>
        </p:blipFill>
        <p:spPr>
          <a:xfrm>
            <a:off x="2362200" y="497505"/>
            <a:ext cx="4466167" cy="5979496"/>
          </a:xfrm>
          <a:prstGeom prst="rect">
            <a:avLst/>
          </a:prstGeom>
          <a:ln w="12700">
            <a:miter lim="400000"/>
          </a:ln>
        </p:spPr>
      </p:pic>
      <p:sp>
        <p:nvSpPr>
          <p:cNvPr id="151" name="Shape 151"/>
          <p:cNvSpPr/>
          <p:nvPr/>
        </p:nvSpPr>
        <p:spPr>
          <a:xfrm flipH="1">
            <a:off x="4495800" y="2057399"/>
            <a:ext cx="381001" cy="990602"/>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
        <p:nvSpPr>
          <p:cNvPr id="152" name="Shape 152"/>
          <p:cNvSpPr/>
          <p:nvPr/>
        </p:nvSpPr>
        <p:spPr>
          <a:xfrm>
            <a:off x="3429000" y="1600200"/>
            <a:ext cx="2133600" cy="828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Fold the beak down.</a:t>
            </a:r>
          </a:p>
        </p:txBody>
      </p:sp>
      <p:sp>
        <p:nvSpPr>
          <p:cNvPr id="153" name="Shape 153"/>
          <p:cNvSpPr/>
          <p:nvPr/>
        </p:nvSpPr>
        <p:spPr>
          <a:xfrm>
            <a:off x="381000" y="990600"/>
            <a:ext cx="1905000" cy="535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Number 9</a:t>
            </a:r>
          </a:p>
        </p:txBody>
      </p:sp>
      <p:sp>
        <p:nvSpPr>
          <p:cNvPr id="154" name="Shape 154"/>
          <p:cNvSpPr/>
          <p:nvPr/>
        </p:nvSpPr>
        <p:spPr>
          <a:xfrm rot="5171937">
            <a:off x="3667615" y="3474579"/>
            <a:ext cx="1201443" cy="5334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2060"/>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p:cNvSpPr>
          <p:nvPr>
            <p:ph type="body" idx="1"/>
          </p:nvPr>
        </p:nvSpPr>
        <p:spPr>
          <a:xfrm>
            <a:off x="457200" y="457200"/>
            <a:ext cx="8229600" cy="6172200"/>
          </a:xfrm>
          <a:prstGeom prst="rect">
            <a:avLst/>
          </a:prstGeom>
        </p:spPr>
        <p:txBody>
          <a:bodyPr/>
          <a:lstStyle/>
          <a:p>
            <a:pPr lvl="0">
              <a:lnSpc>
                <a:spcPct val="90000"/>
              </a:lnSpc>
              <a:defRPr sz="1800">
                <a:solidFill>
                  <a:srgbClr val="000000"/>
                </a:solidFill>
              </a:defRPr>
            </a:pPr>
            <a:r>
              <a:rPr sz="2600" b="1">
                <a:solidFill>
                  <a:srgbClr val="FFFFFF"/>
                </a:solidFill>
              </a:rPr>
              <a:t>9.     PSALMS 100:4   </a:t>
            </a:r>
          </a:p>
          <a:p>
            <a:pPr lvl="0">
              <a:lnSpc>
                <a:spcPct val="90000"/>
              </a:lnSpc>
              <a:defRPr sz="1800">
                <a:solidFill>
                  <a:srgbClr val="000000"/>
                </a:solidFill>
              </a:defRPr>
            </a:pPr>
            <a:r>
              <a:rPr sz="2600" b="1"/>
              <a:t>TELL YOUR NEIGHBOR WHY YOU ARE THANKFUL FOR THEM.</a:t>
            </a:r>
            <a:endParaRPr sz="2600"/>
          </a:p>
          <a:p>
            <a:pPr marL="211015" lvl="0" indent="-211015">
              <a:lnSpc>
                <a:spcPct val="90000"/>
              </a:lnSpc>
              <a:defRPr sz="1800">
                <a:solidFill>
                  <a:srgbClr val="000000"/>
                </a:solidFill>
              </a:defRPr>
            </a:pPr>
            <a:r>
              <a:rPr sz="2000">
                <a:solidFill>
                  <a:srgbClr val="FFFFFF"/>
                </a:solidFill>
              </a:rPr>
              <a:t>    “On Thanksgiving Day 1918 a worship service was arranged by representative chaplains from the major denominations. (Chaplain) B. H. Roberts was assigned a seat at the rear of the review stand and had not been asked to participate on the program. During the service the conducting officer abruptly announced, "Elder Roberts, the  Mormon  chaplain from Utah, will now step up and lead the Thanksgiving Psalm." Dazed, Roberts arose and walked forward; he was familiar with the  Psalms  but not with that title. The impression then came that he should read "The One Hundredth Psalm." Opening his Bible he read aloud the lines.  Returning to his seat, Roberts noticed that his fellow chaplains were looking not at him but at the floor. He concluded that this public invitation had been an attempt to embarrass him and the Church. Back at his tent he knelt in prayer, thanking the Lord for coming to his aid in this moment of need.  (Truman G. Madsen, Defender of the Faith: The B. H. Roberts Story , p.311)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56">
                                            <p:txEl>
                                              <p:pRg st="2" end="2"/>
                                            </p:txEl>
                                          </p:spTgt>
                                        </p:tgtEl>
                                        <p:attrNameLst>
                                          <p:attrName>style.visibility</p:attrName>
                                        </p:attrNameLst>
                                      </p:cBhvr>
                                      <p:to>
                                        <p:strVal val="visible"/>
                                      </p:to>
                                    </p:set>
                                    <p:anim calcmode="lin" valueType="num">
                                      <p:cBhvr>
                                        <p:cTn id="7" dur="500" fill="hold"/>
                                        <p:tgtEl>
                                          <p:spTgt spid="156">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15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21.jpg" descr="IMG_1444.jpg"/>
          <p:cNvPicPr/>
          <p:nvPr/>
        </p:nvPicPr>
        <p:blipFill>
          <a:blip r:embed="rId2">
            <a:extLst/>
          </a:blip>
          <a:stretch>
            <a:fillRect/>
          </a:stretch>
        </p:blipFill>
        <p:spPr>
          <a:xfrm>
            <a:off x="3503788" y="609600"/>
            <a:ext cx="4268612" cy="5715000"/>
          </a:xfrm>
          <a:prstGeom prst="rect">
            <a:avLst/>
          </a:prstGeom>
          <a:ln w="12700">
            <a:miter lim="400000"/>
          </a:ln>
        </p:spPr>
      </p:pic>
      <p:sp>
        <p:nvSpPr>
          <p:cNvPr id="159" name="Shape 159"/>
          <p:cNvSpPr/>
          <p:nvPr/>
        </p:nvSpPr>
        <p:spPr>
          <a:xfrm>
            <a:off x="381000" y="4419600"/>
            <a:ext cx="2590800" cy="1564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Fold the bottom up to reveal Number 10 (upside down).</a:t>
            </a:r>
          </a:p>
        </p:txBody>
      </p:sp>
      <p:sp>
        <p:nvSpPr>
          <p:cNvPr id="160" name="Shape 160"/>
          <p:cNvSpPr/>
          <p:nvPr/>
        </p:nvSpPr>
        <p:spPr>
          <a:xfrm flipV="1">
            <a:off x="2057399" y="4267199"/>
            <a:ext cx="3048002" cy="1066802"/>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
        <p:nvSpPr>
          <p:cNvPr id="161" name="Shape 161"/>
          <p:cNvSpPr/>
          <p:nvPr/>
        </p:nvSpPr>
        <p:spPr>
          <a:xfrm>
            <a:off x="609600" y="914400"/>
            <a:ext cx="2133600" cy="535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Number 10</a:t>
            </a:r>
          </a:p>
        </p:txBody>
      </p:sp>
      <p:sp>
        <p:nvSpPr>
          <p:cNvPr id="162" name="Shape 162"/>
          <p:cNvSpPr/>
          <p:nvPr/>
        </p:nvSpPr>
        <p:spPr>
          <a:xfrm>
            <a:off x="5029200" y="3733800"/>
            <a:ext cx="1066800"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2060"/>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body" idx="1"/>
          </p:nvPr>
        </p:nvSpPr>
        <p:spPr>
          <a:xfrm>
            <a:off x="457200" y="457200"/>
            <a:ext cx="8229600" cy="6172200"/>
          </a:xfrm>
          <a:prstGeom prst="rect">
            <a:avLst/>
          </a:prstGeom>
        </p:spPr>
        <p:txBody>
          <a:bodyPr/>
          <a:lstStyle/>
          <a:p>
            <a:pPr marL="253218" lvl="0" indent="-253218">
              <a:defRPr sz="1800">
                <a:solidFill>
                  <a:srgbClr val="000000"/>
                </a:solidFill>
              </a:defRPr>
            </a:pPr>
            <a:r>
              <a:rPr sz="2400" b="1" dirty="0">
                <a:solidFill>
                  <a:srgbClr val="FFFFFF"/>
                </a:solidFill>
              </a:rPr>
              <a:t>10.     2 CORINTHIANS 9:15</a:t>
            </a:r>
          </a:p>
          <a:p>
            <a:pPr marL="253218" lvl="0" indent="-253218">
              <a:defRPr sz="1800">
                <a:solidFill>
                  <a:srgbClr val="000000"/>
                </a:solidFill>
              </a:defRPr>
            </a:pPr>
            <a:r>
              <a:rPr sz="2400" b="1" dirty="0"/>
              <a:t>WRITE DOWN YOUR FAVORITE THANKGIVING FOOD.</a:t>
            </a:r>
          </a:p>
          <a:p>
            <a:pPr lvl="0">
              <a:buSzTx/>
              <a:buNone/>
              <a:defRPr sz="1800">
                <a:solidFill>
                  <a:srgbClr val="000000"/>
                </a:solidFill>
              </a:defRPr>
            </a:pPr>
            <a:r>
              <a:rPr sz="2000" dirty="0">
                <a:solidFill>
                  <a:srgbClr val="FFFFFF"/>
                </a:solidFill>
              </a:rPr>
              <a:t>   </a:t>
            </a:r>
          </a:p>
          <a:p>
            <a:pPr marL="253218" lvl="0" indent="-253218">
              <a:defRPr sz="1800">
                <a:solidFill>
                  <a:srgbClr val="000000"/>
                </a:solidFill>
              </a:defRPr>
            </a:pPr>
            <a:r>
              <a:rPr sz="2400" dirty="0">
                <a:solidFill>
                  <a:srgbClr val="FFFFFF"/>
                </a:solidFill>
              </a:rPr>
              <a:t>    In the Doctrine and Covenants, the Lord calls the gift of the Holy Ghost “the unspeakable gift” (D&amp;C 121:26). It is the source of testimony and spiritual gifts. It enlightens minds, fills our souls with joy, teaches us all things, and brings forgotten knowledge to our remembrance.  The Holy Ghost also “will show unto [us] all things what [we] should do.”  </a:t>
            </a:r>
            <a:endParaRPr sz="2400" dirty="0"/>
          </a:p>
          <a:p>
            <a:pPr lvl="0">
              <a:buSzTx/>
              <a:buNone/>
              <a:defRPr sz="1800">
                <a:solidFill>
                  <a:srgbClr val="000000"/>
                </a:solidFill>
              </a:defRPr>
            </a:pPr>
            <a:r>
              <a:rPr sz="2400" dirty="0">
                <a:solidFill>
                  <a:srgbClr val="FFFFFF"/>
                </a:solidFill>
              </a:rPr>
              <a:t>  </a:t>
            </a:r>
            <a:r>
              <a:rPr sz="1600" dirty="0">
                <a:solidFill>
                  <a:srgbClr val="FFFFFF"/>
                </a:solidFill>
              </a:rPr>
              <a:t> </a:t>
            </a:r>
            <a:r>
              <a:rPr lang="en-US" sz="1600" dirty="0" smtClean="0">
                <a:solidFill>
                  <a:srgbClr val="FFFFFF"/>
                </a:solidFill>
              </a:rPr>
              <a:t>(</a:t>
            </a:r>
            <a:r>
              <a:rPr sz="1600" dirty="0" smtClean="0">
                <a:solidFill>
                  <a:srgbClr val="FFFFFF"/>
                </a:solidFill>
              </a:rPr>
              <a:t>Joseph </a:t>
            </a:r>
            <a:r>
              <a:rPr sz="1600" dirty="0">
                <a:solidFill>
                  <a:srgbClr val="FFFFFF"/>
                </a:solidFill>
              </a:rPr>
              <a:t>B. Wirthlin, “The Unspeakable Gift,” </a:t>
            </a:r>
            <a:r>
              <a:rPr sz="1600" i="1" dirty="0">
                <a:solidFill>
                  <a:srgbClr val="FFFFFF"/>
                </a:solidFill>
              </a:rPr>
              <a:t>Liahona</a:t>
            </a:r>
            <a:r>
              <a:rPr sz="1600" dirty="0">
                <a:solidFill>
                  <a:srgbClr val="FFFFFF"/>
                </a:solidFill>
              </a:rPr>
              <a:t>, May 2003, 26–</a:t>
            </a:r>
            <a:r>
              <a:rPr sz="1600" dirty="0" smtClean="0">
                <a:solidFill>
                  <a:srgbClr val="FFFFFF"/>
                </a:solidFill>
              </a:rPr>
              <a:t>29</a:t>
            </a:r>
            <a:r>
              <a:rPr lang="en-US" sz="1600" dirty="0" smtClean="0">
                <a:solidFill>
                  <a:srgbClr val="FFFFFF"/>
                </a:solidFill>
              </a:rPr>
              <a:t>)</a:t>
            </a:r>
            <a:endParaRPr sz="1600" dirty="0">
              <a:solidFill>
                <a:srgbClr val="FFFFFF"/>
              </a:solidFil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64">
                                            <p:txEl>
                                              <p:pRg st="3" end="3"/>
                                            </p:txEl>
                                          </p:spTgt>
                                        </p:tgtEl>
                                        <p:attrNameLst>
                                          <p:attrName>style.visibility</p:attrName>
                                        </p:attrNameLst>
                                      </p:cBhvr>
                                      <p:to>
                                        <p:strVal val="visible"/>
                                      </p:to>
                                    </p:set>
                                    <p:anim calcmode="lin" valueType="num">
                                      <p:cBhvr>
                                        <p:cTn id="7" dur="500" fill="hold"/>
                                        <p:tgtEl>
                                          <p:spTgt spid="164">
                                            <p:txEl>
                                              <p:pRg st="3" end="3"/>
                                            </p:txEl>
                                          </p:spTgt>
                                        </p:tgtEl>
                                        <p:attrNameLst>
                                          <p:attrName>ppt_x</p:attrName>
                                        </p:attrNameLst>
                                      </p:cBhvr>
                                      <p:tavLst>
                                        <p:tav tm="0">
                                          <p:val>
                                            <p:strVal val="#ppt_x"/>
                                          </p:val>
                                        </p:tav>
                                        <p:tav tm="100000">
                                          <p:val>
                                            <p:strVal val="#ppt_x"/>
                                          </p:val>
                                        </p:tav>
                                      </p:tavLst>
                                    </p:anim>
                                    <p:anim calcmode="lin" valueType="num">
                                      <p:cBhvr>
                                        <p:cTn id="8" dur="500" fill="hold"/>
                                        <p:tgtEl>
                                          <p:spTgt spid="164">
                                            <p:txEl>
                                              <p:pRg st="3" end="3"/>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iterate>
                                    <p:tmAbs val="0"/>
                                  </p:iterate>
                                  <p:childTnLst>
                                    <p:set>
                                      <p:cBhvr>
                                        <p:cTn id="11" fill="hold"/>
                                        <p:tgtEl>
                                          <p:spTgt spid="164">
                                            <p:txEl>
                                              <p:pRg st="4" end="4"/>
                                            </p:txEl>
                                          </p:spTgt>
                                        </p:tgtEl>
                                        <p:attrNameLst>
                                          <p:attrName>style.visibility</p:attrName>
                                        </p:attrNameLst>
                                      </p:cBhvr>
                                      <p:to>
                                        <p:strVal val="visible"/>
                                      </p:to>
                                    </p:set>
                                    <p:anim calcmode="lin" valueType="num">
                                      <p:cBhvr>
                                        <p:cTn id="12" dur="500" fill="hold"/>
                                        <p:tgtEl>
                                          <p:spTgt spid="164">
                                            <p:txEl>
                                              <p:pRg st="4" end="4"/>
                                            </p:txEl>
                                          </p:spTgt>
                                        </p:tgtEl>
                                        <p:attrNameLst>
                                          <p:attrName>ppt_x</p:attrName>
                                        </p:attrNameLst>
                                      </p:cBhvr>
                                      <p:tavLst>
                                        <p:tav tm="0">
                                          <p:val>
                                            <p:strVal val="#ppt_x"/>
                                          </p:val>
                                        </p:tav>
                                        <p:tav tm="100000">
                                          <p:val>
                                            <p:strVal val="#ppt_x"/>
                                          </p:val>
                                        </p:tav>
                                      </p:tavLst>
                                    </p:anim>
                                    <p:anim calcmode="lin" valueType="num">
                                      <p:cBhvr>
                                        <p:cTn id="13" dur="500" fill="hold"/>
                                        <p:tgtEl>
                                          <p:spTgt spid="16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764"/>
            <a:ext cx="6852860" cy="6858001"/>
          </a:xfrm>
          <a:prstGeom prst="rect">
            <a:avLst/>
          </a:prstGeom>
          <a:noFill/>
          <a:ln w="9525" cmpd="sng">
            <a:solidFill>
              <a:schemeClr val="bg1">
                <a:lumMod val="85000"/>
              </a:schemeClr>
            </a:solidFill>
            <a:prstDash val="dash"/>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onstantia"/>
              <a:ea typeface="Constantia"/>
              <a:cs typeface="Constantia"/>
              <a:sym typeface="Constantia"/>
            </a:endParaRPr>
          </a:p>
        </p:txBody>
      </p:sp>
      <p:sp>
        <p:nvSpPr>
          <p:cNvPr id="2" name="Rectangle 1"/>
          <p:cNvSpPr/>
          <p:nvPr/>
        </p:nvSpPr>
        <p:spPr>
          <a:xfrm>
            <a:off x="0" y="4314"/>
            <a:ext cx="1918801" cy="338554"/>
          </a:xfrm>
          <a:prstGeom prst="rect">
            <a:avLst/>
          </a:prstGeom>
        </p:spPr>
        <p:txBody>
          <a:bodyPr wrap="square">
            <a:spAutoFit/>
          </a:bodyPr>
          <a:lstStyle/>
          <a:p>
            <a:pPr algn="ctr"/>
            <a:r>
              <a:rPr lang="en-US" sz="1600" b="1" dirty="0" smtClean="0"/>
              <a:t>1. </a:t>
            </a:r>
            <a:r>
              <a:rPr lang="en-US" sz="1600" b="1" dirty="0" err="1" smtClean="0"/>
              <a:t>Mosiah</a:t>
            </a:r>
            <a:r>
              <a:rPr lang="en-US" sz="1600" b="1" dirty="0" smtClean="0"/>
              <a:t> 2:19-21</a:t>
            </a:r>
            <a:endParaRPr lang="en-US" sz="1600" dirty="0"/>
          </a:p>
        </p:txBody>
      </p:sp>
      <p:sp>
        <p:nvSpPr>
          <p:cNvPr id="4" name="Rectangle 3"/>
          <p:cNvSpPr/>
          <p:nvPr/>
        </p:nvSpPr>
        <p:spPr>
          <a:xfrm rot="5400000">
            <a:off x="5724182" y="5729323"/>
            <a:ext cx="1918801" cy="338554"/>
          </a:xfrm>
          <a:prstGeom prst="rect">
            <a:avLst/>
          </a:prstGeom>
        </p:spPr>
        <p:txBody>
          <a:bodyPr wrap="square">
            <a:spAutoFit/>
          </a:bodyPr>
          <a:lstStyle/>
          <a:p>
            <a:pPr algn="ctr"/>
            <a:r>
              <a:rPr lang="en-US" sz="1600" b="1" dirty="0" smtClean="0"/>
              <a:t>2. Alma 7:23</a:t>
            </a:r>
            <a:endParaRPr lang="en-US" sz="1600" dirty="0"/>
          </a:p>
        </p:txBody>
      </p:sp>
      <p:sp>
        <p:nvSpPr>
          <p:cNvPr id="6" name="Rectangle 5"/>
          <p:cNvSpPr/>
          <p:nvPr/>
        </p:nvSpPr>
        <p:spPr>
          <a:xfrm>
            <a:off x="2763683" y="27410"/>
            <a:ext cx="1918801" cy="338554"/>
          </a:xfrm>
          <a:prstGeom prst="rect">
            <a:avLst/>
          </a:prstGeom>
        </p:spPr>
        <p:txBody>
          <a:bodyPr wrap="square">
            <a:spAutoFit/>
          </a:bodyPr>
          <a:lstStyle/>
          <a:p>
            <a:pPr algn="ctr"/>
            <a:r>
              <a:rPr lang="en-US" sz="1600" b="1" dirty="0" smtClean="0"/>
              <a:t>3. Alma 34:38</a:t>
            </a:r>
            <a:endParaRPr lang="en-US" sz="1600" dirty="0"/>
          </a:p>
        </p:txBody>
      </p:sp>
      <p:sp>
        <p:nvSpPr>
          <p:cNvPr id="7" name="Rectangle 6"/>
          <p:cNvSpPr/>
          <p:nvPr/>
        </p:nvSpPr>
        <p:spPr>
          <a:xfrm rot="5400000">
            <a:off x="5739043" y="3193485"/>
            <a:ext cx="1918801" cy="276999"/>
          </a:xfrm>
          <a:prstGeom prst="rect">
            <a:avLst/>
          </a:prstGeom>
        </p:spPr>
        <p:txBody>
          <a:bodyPr wrap="square">
            <a:spAutoFit/>
          </a:bodyPr>
          <a:lstStyle/>
          <a:p>
            <a:pPr algn="ctr"/>
            <a:r>
              <a:rPr lang="en-US" sz="1200" b="1" dirty="0"/>
              <a:t>4</a:t>
            </a:r>
            <a:r>
              <a:rPr lang="en-US" sz="1200" b="1" dirty="0" smtClean="0"/>
              <a:t>. D&amp;C 46:7</a:t>
            </a:r>
            <a:endParaRPr lang="en-US" sz="1200" dirty="0"/>
          </a:p>
        </p:txBody>
      </p:sp>
      <p:sp>
        <p:nvSpPr>
          <p:cNvPr id="8" name="Rectangle 7"/>
          <p:cNvSpPr/>
          <p:nvPr/>
        </p:nvSpPr>
        <p:spPr>
          <a:xfrm rot="2745662">
            <a:off x="5173020" y="636169"/>
            <a:ext cx="1918801" cy="338554"/>
          </a:xfrm>
          <a:prstGeom prst="rect">
            <a:avLst/>
          </a:prstGeom>
        </p:spPr>
        <p:txBody>
          <a:bodyPr wrap="square">
            <a:spAutoFit/>
          </a:bodyPr>
          <a:lstStyle/>
          <a:p>
            <a:pPr algn="ctr"/>
            <a:r>
              <a:rPr lang="en-US" sz="1600" b="1" dirty="0" smtClean="0"/>
              <a:t>5. D&amp;C 59:15</a:t>
            </a:r>
            <a:endParaRPr lang="en-US" sz="1600" dirty="0"/>
          </a:p>
        </p:txBody>
      </p:sp>
      <p:sp>
        <p:nvSpPr>
          <p:cNvPr id="9" name="Rectangle 8"/>
          <p:cNvSpPr/>
          <p:nvPr/>
        </p:nvSpPr>
        <p:spPr>
          <a:xfrm rot="13522703">
            <a:off x="1896199" y="3891388"/>
            <a:ext cx="1918801" cy="338554"/>
          </a:xfrm>
          <a:prstGeom prst="rect">
            <a:avLst/>
          </a:prstGeom>
        </p:spPr>
        <p:txBody>
          <a:bodyPr wrap="square">
            <a:spAutoFit/>
          </a:bodyPr>
          <a:lstStyle/>
          <a:p>
            <a:pPr algn="ctr"/>
            <a:r>
              <a:rPr lang="en-US" sz="1600" b="1" dirty="0"/>
              <a:t>6</a:t>
            </a:r>
            <a:r>
              <a:rPr lang="en-US" sz="1600" b="1" dirty="0" smtClean="0"/>
              <a:t>. D&amp;C 78:19</a:t>
            </a:r>
            <a:endParaRPr lang="en-US" sz="1600" dirty="0"/>
          </a:p>
        </p:txBody>
      </p:sp>
      <p:sp>
        <p:nvSpPr>
          <p:cNvPr id="10" name="Rectangle 9"/>
          <p:cNvSpPr/>
          <p:nvPr/>
        </p:nvSpPr>
        <p:spPr>
          <a:xfrm rot="16200000">
            <a:off x="1174906" y="512992"/>
            <a:ext cx="1918801" cy="276999"/>
          </a:xfrm>
          <a:prstGeom prst="rect">
            <a:avLst/>
          </a:prstGeom>
        </p:spPr>
        <p:txBody>
          <a:bodyPr wrap="square">
            <a:spAutoFit/>
          </a:bodyPr>
          <a:lstStyle/>
          <a:p>
            <a:pPr algn="ctr"/>
            <a:r>
              <a:rPr lang="en-US" sz="1200" b="1" dirty="0" smtClean="0"/>
              <a:t>7. D&amp;C 97:13</a:t>
            </a:r>
            <a:endParaRPr lang="en-US" sz="1200" dirty="0"/>
          </a:p>
        </p:txBody>
      </p:sp>
      <p:sp>
        <p:nvSpPr>
          <p:cNvPr id="11" name="Rectangle 10"/>
          <p:cNvSpPr/>
          <p:nvPr/>
        </p:nvSpPr>
        <p:spPr>
          <a:xfrm>
            <a:off x="5518837" y="4965204"/>
            <a:ext cx="1334023" cy="276999"/>
          </a:xfrm>
          <a:prstGeom prst="rect">
            <a:avLst/>
          </a:prstGeom>
        </p:spPr>
        <p:txBody>
          <a:bodyPr wrap="square">
            <a:spAutoFit/>
          </a:bodyPr>
          <a:lstStyle/>
          <a:p>
            <a:pPr algn="ctr"/>
            <a:r>
              <a:rPr lang="en-US" sz="1200" b="1" dirty="0" smtClean="0"/>
              <a:t>8. D&amp;C 136:28</a:t>
            </a:r>
            <a:endParaRPr lang="en-US" sz="1200" dirty="0"/>
          </a:p>
        </p:txBody>
      </p:sp>
      <p:sp>
        <p:nvSpPr>
          <p:cNvPr id="12" name="Rectangle 11"/>
          <p:cNvSpPr/>
          <p:nvPr/>
        </p:nvSpPr>
        <p:spPr>
          <a:xfrm rot="19302357">
            <a:off x="490477" y="6057203"/>
            <a:ext cx="1334023" cy="261610"/>
          </a:xfrm>
          <a:prstGeom prst="rect">
            <a:avLst/>
          </a:prstGeom>
        </p:spPr>
        <p:txBody>
          <a:bodyPr wrap="square">
            <a:spAutoFit/>
          </a:bodyPr>
          <a:lstStyle/>
          <a:p>
            <a:pPr algn="ctr"/>
            <a:r>
              <a:rPr lang="en-US" sz="1050" b="1" dirty="0"/>
              <a:t>9</a:t>
            </a:r>
            <a:r>
              <a:rPr lang="en-US" sz="1050" b="1" dirty="0" smtClean="0"/>
              <a:t>. Psalms 100:4</a:t>
            </a:r>
            <a:endParaRPr lang="en-US" sz="1050" dirty="0"/>
          </a:p>
        </p:txBody>
      </p:sp>
      <p:sp>
        <p:nvSpPr>
          <p:cNvPr id="13" name="Rectangle 12"/>
          <p:cNvSpPr/>
          <p:nvPr/>
        </p:nvSpPr>
        <p:spPr>
          <a:xfrm rot="2745662">
            <a:off x="2594888" y="3089619"/>
            <a:ext cx="1918801" cy="338554"/>
          </a:xfrm>
          <a:prstGeom prst="rect">
            <a:avLst/>
          </a:prstGeom>
        </p:spPr>
        <p:txBody>
          <a:bodyPr wrap="square">
            <a:spAutoFit/>
          </a:bodyPr>
          <a:lstStyle/>
          <a:p>
            <a:pPr algn="ctr"/>
            <a:r>
              <a:rPr lang="en-US" sz="1600" b="1" dirty="0" smtClean="0"/>
              <a:t>10. 2 </a:t>
            </a:r>
            <a:r>
              <a:rPr lang="en-US" sz="1600" b="1" dirty="0" err="1" smtClean="0"/>
              <a:t>Cor</a:t>
            </a:r>
            <a:r>
              <a:rPr lang="en-US" sz="1600" b="1" dirty="0" smtClean="0"/>
              <a:t> 9:15</a:t>
            </a:r>
            <a:endParaRPr lang="en-US" sz="1600" dirty="0"/>
          </a:p>
        </p:txBody>
      </p:sp>
      <p:sp>
        <p:nvSpPr>
          <p:cNvPr id="18" name="Rectangle 17"/>
          <p:cNvSpPr/>
          <p:nvPr/>
        </p:nvSpPr>
        <p:spPr>
          <a:xfrm rot="5400000">
            <a:off x="4591398" y="2274838"/>
            <a:ext cx="6858000" cy="2308324"/>
          </a:xfrm>
          <a:prstGeom prst="rect">
            <a:avLst/>
          </a:prstGeom>
          <a:solidFill>
            <a:schemeClr val="bg1">
              <a:lumMod val="75000"/>
            </a:schemeClr>
          </a:solidFill>
        </p:spPr>
        <p:txBody>
          <a:bodyPr wrap="square">
            <a:spAutoFit/>
          </a:bodyPr>
          <a:lstStyle/>
          <a:p>
            <a:pPr algn="ctr"/>
            <a:endParaRPr lang="en-US" sz="2400" b="1" dirty="0" smtClean="0"/>
          </a:p>
          <a:p>
            <a:pPr algn="ctr"/>
            <a:endParaRPr lang="en-US" sz="2400" b="1" dirty="0"/>
          </a:p>
          <a:p>
            <a:pPr algn="ctr"/>
            <a:r>
              <a:rPr lang="en-US" sz="2400" b="1" dirty="0" smtClean="0"/>
              <a:t>Thanksgiving Origami</a:t>
            </a:r>
          </a:p>
          <a:p>
            <a:pPr algn="ctr"/>
            <a:r>
              <a:rPr lang="en-US" sz="2400" b="1" dirty="0" smtClean="0"/>
              <a:t>(Remove this tab before starting</a:t>
            </a:r>
          </a:p>
          <a:p>
            <a:pPr algn="ctr"/>
            <a:endParaRPr lang="en-US" sz="2400" b="1" dirty="0" smtClean="0"/>
          </a:p>
          <a:p>
            <a:pPr algn="ctr"/>
            <a:endParaRPr lang="en-US" sz="2400" dirty="0"/>
          </a:p>
        </p:txBody>
      </p:sp>
      <p:sp>
        <p:nvSpPr>
          <p:cNvPr id="19" name="Rectangle 18"/>
          <p:cNvSpPr/>
          <p:nvPr/>
        </p:nvSpPr>
        <p:spPr>
          <a:xfrm rot="5400000">
            <a:off x="3504032" y="3290501"/>
            <a:ext cx="6857998" cy="276999"/>
          </a:xfrm>
          <a:prstGeom prst="rect">
            <a:avLst/>
          </a:prstGeom>
        </p:spPr>
        <p:txBody>
          <a:bodyPr wrap="square">
            <a:spAutoFit/>
          </a:bodyPr>
          <a:lstStyle/>
          <a:p>
            <a:pPr algn="ctr"/>
            <a:r>
              <a:rPr lang="en-US" sz="1200" b="1" u="sng" dirty="0" smtClean="0"/>
              <a:t>                                                                                       CUT                                                                                      .</a:t>
            </a:r>
            <a:endParaRPr lang="en-US" sz="1200" u="sng" dirty="0"/>
          </a:p>
        </p:txBody>
      </p:sp>
    </p:spTree>
  </p:cSld>
  <p:clrMapOvr>
    <a:masterClrMapping/>
  </p:clrMapOvr>
  <p:transition spd="med"/>
  <p:timing>
    <p:tnLst>
      <p:par>
        <p:cTn id="1" dur="indefinite" restart="never" fill="hold"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22.jpg" descr="IMG_1445.jpg"/>
          <p:cNvPicPr/>
          <p:nvPr/>
        </p:nvPicPr>
        <p:blipFill>
          <a:blip r:embed="rId2">
            <a:extLst/>
          </a:blip>
          <a:stretch>
            <a:fillRect/>
          </a:stretch>
        </p:blipFill>
        <p:spPr>
          <a:xfrm>
            <a:off x="2438400" y="421305"/>
            <a:ext cx="4466167" cy="5979496"/>
          </a:xfrm>
          <a:prstGeom prst="rect">
            <a:avLst/>
          </a:prstGeom>
          <a:ln w="12700">
            <a:miter lim="400000"/>
          </a:ln>
        </p:spPr>
      </p:pic>
      <p:sp>
        <p:nvSpPr>
          <p:cNvPr id="167" name="Shape 167"/>
          <p:cNvSpPr/>
          <p:nvPr/>
        </p:nvSpPr>
        <p:spPr>
          <a:xfrm>
            <a:off x="381000" y="990600"/>
            <a:ext cx="1905000" cy="980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Almost finished!</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image23.jpg" descr="IMG_1446.jpg"/>
          <p:cNvPicPr/>
          <p:nvPr/>
        </p:nvPicPr>
        <p:blipFill>
          <a:blip r:embed="rId2">
            <a:extLst/>
          </a:blip>
          <a:stretch>
            <a:fillRect/>
          </a:stretch>
        </p:blipFill>
        <p:spPr>
          <a:xfrm>
            <a:off x="3657600" y="381000"/>
            <a:ext cx="4553185" cy="6096000"/>
          </a:xfrm>
          <a:prstGeom prst="rect">
            <a:avLst/>
          </a:prstGeom>
          <a:ln w="12700">
            <a:miter lim="400000"/>
          </a:ln>
        </p:spPr>
      </p:pic>
      <p:sp>
        <p:nvSpPr>
          <p:cNvPr id="170" name="Shape 170"/>
          <p:cNvSpPr/>
          <p:nvPr/>
        </p:nvSpPr>
        <p:spPr>
          <a:xfrm flipV="1">
            <a:off x="2971799" y="2819399"/>
            <a:ext cx="2819402" cy="1219202"/>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
        <p:nvSpPr>
          <p:cNvPr id="171" name="Shape 171"/>
          <p:cNvSpPr/>
          <p:nvPr/>
        </p:nvSpPr>
        <p:spPr>
          <a:xfrm>
            <a:off x="457200" y="2819400"/>
            <a:ext cx="2590800" cy="1932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You can give your bird a little extra shape by creasing him through the back.</a:t>
            </a:r>
          </a:p>
        </p:txBody>
      </p:sp>
      <p:sp>
        <p:nvSpPr>
          <p:cNvPr id="172" name="Shape 172"/>
          <p:cNvSpPr/>
          <p:nvPr/>
        </p:nvSpPr>
        <p:spPr>
          <a:xfrm>
            <a:off x="762000" y="990600"/>
            <a:ext cx="1905000" cy="980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Finished Bird</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p:nvPr/>
        </p:nvSpPr>
        <p:spPr>
          <a:xfrm>
            <a:off x="304800" y="719246"/>
            <a:ext cx="8547100" cy="5537201"/>
          </a:xfrm>
          <a:prstGeom prst="rect">
            <a:avLst/>
          </a:prstGeom>
          <a:ln w="12700">
            <a:miter lim="400000"/>
          </a:ln>
          <a:extLst>
            <a:ext uri="{C572A759-6A51-4108-AA02-DFA0A04FC94B}">
              <ma14:wrappingTextBoxFlag xmlns:ma14="http://schemas.microsoft.com/office/mac/drawingml/2011/main" xmlns="" val="1"/>
            </a:ext>
          </a:extLst>
        </p:spPr>
        <p:txBody>
          <a:bodyPr lIns="38100" tIns="38100" rIns="38100" bIns="38100" anchor="ctr">
            <a:spAutoFit/>
          </a:bodyPr>
          <a:lstStyle/>
          <a:p>
            <a:pPr lvl="0">
              <a:buClr>
                <a:srgbClr val="3D494B"/>
              </a:buClr>
              <a:buFont typeface="Garamond"/>
            </a:pPr>
            <a:r>
              <a:rPr sz="2300">
                <a:solidFill>
                  <a:srgbClr val="3D494B"/>
                </a:solidFill>
                <a:uFill>
                  <a:solidFill>
                    <a:srgbClr val="3D494B"/>
                  </a:solidFill>
                </a:uFill>
                <a:latin typeface="Garamond"/>
                <a:ea typeface="Garamond"/>
                <a:cs typeface="Garamond"/>
                <a:sym typeface="Garamond"/>
              </a:rPr>
              <a:t>The story is told of a group of men who were talking about people who had influenced their lives and for whom they were grateful. One man thought of a high school teacher who had introduced him to Tennyson. He decided to write and thank her. In time, written in a feeble scrawl, came the teacher’s reply:</a:t>
            </a:r>
            <a:endParaRPr>
              <a:uFill>
                <a:solidFill/>
              </a:uFill>
              <a:latin typeface="Calibri"/>
              <a:ea typeface="Calibri"/>
              <a:cs typeface="Calibri"/>
              <a:sym typeface="Calibri"/>
            </a:endParaRPr>
          </a:p>
          <a:p>
            <a:pPr lvl="0">
              <a:buClr>
                <a:srgbClr val="3D494B"/>
              </a:buClr>
              <a:buFont typeface="Garamond"/>
            </a:pPr>
            <a:endParaRPr sz="900">
              <a:solidFill>
                <a:srgbClr val="3D494B"/>
              </a:solidFill>
              <a:uFill>
                <a:solidFill>
                  <a:srgbClr val="3D494B"/>
                </a:solidFill>
              </a:uFill>
              <a:latin typeface="Garamond"/>
              <a:ea typeface="Garamond"/>
              <a:cs typeface="Garamond"/>
              <a:sym typeface="Garamond"/>
            </a:endParaRPr>
          </a:p>
          <a:p>
            <a:pPr lvl="0">
              <a:buClr>
                <a:srgbClr val="3D494B"/>
              </a:buClr>
              <a:buFont typeface="Garamond"/>
            </a:pPr>
            <a:r>
              <a:rPr sz="2300">
                <a:solidFill>
                  <a:srgbClr val="3D494B"/>
                </a:solidFill>
                <a:uFill>
                  <a:solidFill>
                    <a:srgbClr val="3D494B"/>
                  </a:solidFill>
                </a:uFill>
                <a:latin typeface="Garamond"/>
                <a:ea typeface="Garamond"/>
                <a:cs typeface="Garamond"/>
                <a:sym typeface="Garamond"/>
              </a:rPr>
              <a:t>“My dear Willie:</a:t>
            </a:r>
            <a:endParaRPr>
              <a:uFill>
                <a:solidFill/>
              </a:uFill>
              <a:latin typeface="Calibri"/>
              <a:ea typeface="Calibri"/>
              <a:cs typeface="Calibri"/>
              <a:sym typeface="Calibri"/>
            </a:endParaRPr>
          </a:p>
          <a:p>
            <a:pPr lvl="0">
              <a:buClr>
                <a:srgbClr val="3D494B"/>
              </a:buClr>
              <a:buFont typeface="Garamond"/>
            </a:pPr>
            <a:endParaRPr sz="900">
              <a:solidFill>
                <a:srgbClr val="3D494B"/>
              </a:solidFill>
              <a:uFill>
                <a:solidFill>
                  <a:srgbClr val="3D494B"/>
                </a:solidFill>
              </a:uFill>
              <a:latin typeface="Garamond"/>
              <a:ea typeface="Garamond"/>
              <a:cs typeface="Garamond"/>
              <a:sym typeface="Garamond"/>
            </a:endParaRPr>
          </a:p>
          <a:p>
            <a:pPr lvl="0">
              <a:buClr>
                <a:srgbClr val="3D494B"/>
              </a:buClr>
              <a:buFont typeface="Garamond"/>
            </a:pPr>
            <a:r>
              <a:rPr sz="2300">
                <a:solidFill>
                  <a:srgbClr val="3D494B"/>
                </a:solidFill>
                <a:uFill>
                  <a:solidFill>
                    <a:srgbClr val="3D494B"/>
                  </a:solidFill>
                </a:uFill>
                <a:latin typeface="Garamond"/>
                <a:ea typeface="Garamond"/>
                <a:cs typeface="Garamond"/>
                <a:sym typeface="Garamond"/>
              </a:rPr>
              <a:t>“I can’t tell you how much your note meant to me. I am in my 80s, living alone in a small room, cooking my own meals, lonely and like the last leaf lingering behind. </a:t>
            </a:r>
            <a:r>
              <a:rPr sz="2300" b="1" u="sng">
                <a:solidFill>
                  <a:srgbClr val="FF2600"/>
                </a:solidFill>
                <a:uFill>
                  <a:solidFill>
                    <a:srgbClr val="FF2600"/>
                  </a:solidFill>
                </a:uFill>
                <a:latin typeface="Garamond"/>
                <a:ea typeface="Garamond"/>
                <a:cs typeface="Garamond"/>
                <a:sym typeface="Garamond"/>
              </a:rPr>
              <a:t>You will be interested to know that I taught school for 50 years, and yours is the first note of appreciation I have ever received.</a:t>
            </a:r>
            <a:r>
              <a:rPr sz="2300">
                <a:solidFill>
                  <a:srgbClr val="3D494B"/>
                </a:solidFill>
                <a:uFill>
                  <a:solidFill>
                    <a:srgbClr val="3D494B"/>
                  </a:solidFill>
                </a:uFill>
                <a:latin typeface="Garamond"/>
                <a:ea typeface="Garamond"/>
                <a:cs typeface="Garamond"/>
                <a:sym typeface="Garamond"/>
              </a:rPr>
              <a:t> It came on a blue, cold morning, and it cheered me as nothing has for years.”</a:t>
            </a:r>
            <a:endParaRPr>
              <a:uFill>
                <a:solidFill/>
              </a:uFill>
              <a:latin typeface="Calibri"/>
              <a:ea typeface="Calibri"/>
              <a:cs typeface="Calibri"/>
              <a:sym typeface="Calibri"/>
            </a:endParaRPr>
          </a:p>
          <a:p>
            <a:pPr lvl="0">
              <a:buClr>
                <a:srgbClr val="000000"/>
              </a:buClr>
              <a:buFont typeface="Garamond"/>
            </a:pPr>
            <a:endParaRPr sz="900">
              <a:uFill>
                <a:solidFill/>
              </a:uFill>
              <a:latin typeface="Garamond"/>
              <a:ea typeface="Garamond"/>
              <a:cs typeface="Garamond"/>
              <a:sym typeface="Garamond"/>
            </a:endParaRPr>
          </a:p>
          <a:p>
            <a:pPr lvl="0">
              <a:buClr>
                <a:srgbClr val="3D494B"/>
              </a:buClr>
              <a:buFont typeface="Garamond"/>
            </a:pPr>
            <a:r>
              <a:rPr sz="2300">
                <a:solidFill>
                  <a:srgbClr val="3D494B"/>
                </a:solidFill>
                <a:uFill>
                  <a:solidFill>
                    <a:srgbClr val="3D494B"/>
                  </a:solidFill>
                </a:uFill>
                <a:latin typeface="Garamond"/>
                <a:ea typeface="Garamond"/>
                <a:cs typeface="Garamond"/>
                <a:sym typeface="Garamond"/>
              </a:rPr>
              <a:t>We owe an eternal debt of gratitude to all of those, past and present, who have given so much of themselves, that we might have so much ourselves.</a:t>
            </a:r>
            <a:endParaRPr>
              <a:uFill>
                <a:solidFill/>
              </a:uFill>
              <a:latin typeface="Calibri"/>
              <a:ea typeface="Calibri"/>
              <a:cs typeface="Calibri"/>
              <a:sym typeface="Calibri"/>
            </a:endParaRPr>
          </a:p>
          <a:p>
            <a:pPr lvl="0">
              <a:buClr>
                <a:srgbClr val="3D494B"/>
              </a:buClr>
              <a:buFont typeface="Garamond"/>
            </a:pPr>
            <a:endParaRPr sz="900">
              <a:solidFill>
                <a:srgbClr val="3D494B"/>
              </a:solidFill>
              <a:uFill>
                <a:solidFill>
                  <a:srgbClr val="3D494B"/>
                </a:solidFill>
              </a:uFill>
              <a:latin typeface="Garamond"/>
              <a:ea typeface="Garamond"/>
              <a:cs typeface="Garamond"/>
              <a:sym typeface="Garamond"/>
            </a:endParaRPr>
          </a:p>
          <a:p>
            <a:pPr lvl="0">
              <a:buClr>
                <a:srgbClr val="3D494B"/>
              </a:buClr>
              <a:buFont typeface="Garamond"/>
            </a:pPr>
            <a:r>
              <a:rPr sz="2300">
                <a:solidFill>
                  <a:srgbClr val="3D494B"/>
                </a:solidFill>
                <a:uFill>
                  <a:solidFill>
                    <a:srgbClr val="3D494B"/>
                  </a:solidFill>
                </a:uFill>
                <a:latin typeface="Garamond"/>
                <a:ea typeface="Garamond"/>
                <a:cs typeface="Garamond"/>
                <a:sym typeface="Garamond"/>
              </a:rPr>
              <a:t>                                             -Thomas S. Monson, in Conf., Oct. 1998</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457200" y="152400"/>
            <a:ext cx="8229600" cy="1219200"/>
          </a:xfrm>
          <a:prstGeom prst="rect">
            <a:avLst/>
          </a:prstGeom>
        </p:spPr>
        <p:txBody>
          <a:bodyPr/>
          <a:lstStyle/>
          <a:p>
            <a:pPr lvl="0">
              <a:defRPr sz="1800" spc="0">
                <a:ln w="9525">
                  <a:noFill/>
                </a:ln>
                <a:solidFill>
                  <a:srgbClr val="000000"/>
                </a:solidFill>
              </a:defRPr>
            </a:pPr>
            <a:r>
              <a:rPr sz="4200" spc="-100">
                <a:ln w="3200">
                  <a:solidFill>
                    <a:srgbClr val="3C4421">
                      <a:alpha val="25000"/>
                    </a:srgbClr>
                  </a:solidFill>
                </a:ln>
                <a:solidFill>
                  <a:srgbClr val="F9F9F9"/>
                </a:solidFill>
              </a:rPr>
              <a:t>Invitation:</a:t>
            </a:r>
          </a:p>
        </p:txBody>
      </p:sp>
      <p:sp>
        <p:nvSpPr>
          <p:cNvPr id="177" name="Shape 177"/>
          <p:cNvSpPr>
            <a:spLocks noGrp="1"/>
          </p:cNvSpPr>
          <p:nvPr>
            <p:ph type="body" idx="1"/>
          </p:nvPr>
        </p:nvSpPr>
        <p:spPr>
          <a:xfrm>
            <a:off x="457200" y="1524000"/>
            <a:ext cx="8229600" cy="4572000"/>
          </a:xfrm>
          <a:prstGeom prst="rect">
            <a:avLst/>
          </a:prstGeom>
        </p:spPr>
        <p:txBody>
          <a:bodyPr/>
          <a:lstStyle/>
          <a:p>
            <a:pPr marL="457200" lvl="0" indent="-457200">
              <a:buFontTx/>
              <a:buAutoNum type="arabicPeriod"/>
              <a:defRPr sz="1800">
                <a:solidFill>
                  <a:srgbClr val="000000"/>
                </a:solidFill>
              </a:defRPr>
            </a:pPr>
            <a:endParaRPr sz="2600">
              <a:solidFill>
                <a:srgbClr val="FFFFFF"/>
              </a:solidFill>
            </a:endParaRPr>
          </a:p>
          <a:p>
            <a:pPr marL="457200" lvl="0" indent="-457200">
              <a:buFontTx/>
              <a:buAutoNum type="arabicPeriod"/>
              <a:defRPr sz="1800">
                <a:solidFill>
                  <a:srgbClr val="000000"/>
                </a:solidFill>
              </a:defRPr>
            </a:pPr>
            <a:r>
              <a:rPr sz="2600">
                <a:solidFill>
                  <a:srgbClr val="FFFFFF"/>
                </a:solidFill>
              </a:rPr>
              <a:t>Express Thanks</a:t>
            </a:r>
          </a:p>
          <a:p>
            <a:pPr marL="857250" lvl="1" indent="-457200">
              <a:spcBef>
                <a:spcPts val="300"/>
              </a:spcBef>
              <a:buClr>
                <a:srgbClr val="D5903E"/>
              </a:buClr>
              <a:defRPr sz="1800">
                <a:solidFill>
                  <a:srgbClr val="000000"/>
                </a:solidFill>
              </a:defRPr>
            </a:pPr>
            <a:r>
              <a:rPr sz="2400">
                <a:solidFill>
                  <a:srgbClr val="FEFAC9"/>
                </a:solidFill>
              </a:rPr>
              <a:t>Write and deliver a letter (not a note, a text, or an e-mail) to someone.  I realize that you automatically thought of me but we don’t have enough paper  and you’d be so late for next period. Think of someone else.</a:t>
            </a:r>
          </a:p>
          <a:p>
            <a:pPr marL="457200" lvl="0" indent="-457200">
              <a:buSzTx/>
              <a:buNone/>
              <a:defRPr sz="1800">
                <a:solidFill>
                  <a:srgbClr val="000000"/>
                </a:solidFill>
              </a:defRPr>
            </a:pPr>
            <a:r>
              <a:rPr sz="2600">
                <a:solidFill>
                  <a:srgbClr val="FFFFFF"/>
                </a:solidFill>
              </a:rPr>
              <a:t> </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7">
                                            <p:txEl>
                                              <p:pRg st="1" end="1"/>
                                            </p:txEl>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17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7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build="p"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image4.jpg" descr="D:\Users\HEYWOODJM\My Documents\My Pictures\Misc\Bigbird.JPG"/>
          <p:cNvPicPr/>
          <p:nvPr/>
        </p:nvPicPr>
        <p:blipFill>
          <a:blip r:embed="rId2">
            <a:extLst/>
          </a:blip>
          <a:stretch>
            <a:fillRect/>
          </a:stretch>
        </p:blipFill>
        <p:spPr>
          <a:xfrm>
            <a:off x="2514600" y="457200"/>
            <a:ext cx="3962400" cy="5771897"/>
          </a:xfrm>
          <a:prstGeom prst="rect">
            <a:avLst/>
          </a:prstGeom>
          <a:ln w="12700">
            <a:miter lim="400000"/>
          </a:ln>
        </p:spPr>
      </p:pic>
    </p:spTree>
    <p:extLst>
      <p:ext uri="{BB962C8B-B14F-4D97-AF65-F5344CB8AC3E}">
        <p14:creationId xmlns:p14="http://schemas.microsoft.com/office/powerpoint/2010/main" val="15584771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57021" y="660163"/>
            <a:ext cx="6901434" cy="5308795"/>
          </a:xfrm>
          <a:prstGeom prst="rect">
            <a:avLst/>
          </a:prstGeom>
        </p:spPr>
      </p:pic>
    </p:spTree>
    <p:extLst>
      <p:ext uri="{BB962C8B-B14F-4D97-AF65-F5344CB8AC3E}">
        <p14:creationId xmlns:p14="http://schemas.microsoft.com/office/powerpoint/2010/main" val="206206988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image5.jpg" descr="IMG_1428.jpg"/>
          <p:cNvPicPr/>
          <p:nvPr/>
        </p:nvPicPr>
        <p:blipFill>
          <a:blip r:embed="rId2">
            <a:extLst/>
          </a:blip>
          <a:stretch>
            <a:fillRect/>
          </a:stretch>
        </p:blipFill>
        <p:spPr>
          <a:xfrm>
            <a:off x="2438400" y="609598"/>
            <a:ext cx="4267200" cy="5713112"/>
          </a:xfrm>
          <a:prstGeom prst="rect">
            <a:avLst/>
          </a:prstGeom>
          <a:ln w="12700">
            <a:miter lim="400000"/>
          </a:ln>
        </p:spPr>
      </p:pic>
      <p:sp>
        <p:nvSpPr>
          <p:cNvPr id="63" name="Shape 63"/>
          <p:cNvSpPr/>
          <p:nvPr/>
        </p:nvSpPr>
        <p:spPr>
          <a:xfrm>
            <a:off x="2743200" y="4495800"/>
            <a:ext cx="3429000" cy="15646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Number 5 should be pointing away from you.  Number 9 is at the bottom pointing at you.</a:t>
            </a:r>
          </a:p>
        </p:txBody>
      </p:sp>
      <p:sp>
        <p:nvSpPr>
          <p:cNvPr id="64" name="Shape 64"/>
          <p:cNvSpPr/>
          <p:nvPr/>
        </p:nvSpPr>
        <p:spPr>
          <a:xfrm flipV="1">
            <a:off x="3428999" y="3200399"/>
            <a:ext cx="762002" cy="1295402"/>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image6.jpg" descr="IMG_1429.jpg"/>
          <p:cNvPicPr/>
          <p:nvPr/>
        </p:nvPicPr>
        <p:blipFill>
          <a:blip r:embed="rId2">
            <a:extLst/>
          </a:blip>
          <a:stretch>
            <a:fillRect/>
          </a:stretch>
        </p:blipFill>
        <p:spPr>
          <a:xfrm>
            <a:off x="2483555" y="545365"/>
            <a:ext cx="4145845" cy="5550636"/>
          </a:xfrm>
          <a:prstGeom prst="rect">
            <a:avLst/>
          </a:prstGeom>
          <a:ln w="12700">
            <a:miter lim="400000"/>
          </a:ln>
        </p:spPr>
      </p:pic>
      <p:sp>
        <p:nvSpPr>
          <p:cNvPr id="67" name="Shape 67"/>
          <p:cNvSpPr/>
          <p:nvPr/>
        </p:nvSpPr>
        <p:spPr>
          <a:xfrm>
            <a:off x="3048000" y="4495800"/>
            <a:ext cx="3429000" cy="828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Fold a crease through the middle of the paper.</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7.jpg" descr="IMG_1430.jpg"/>
          <p:cNvPicPr/>
          <p:nvPr/>
        </p:nvPicPr>
        <p:blipFill>
          <a:blip r:embed="rId2">
            <a:extLst/>
          </a:blip>
          <a:stretch>
            <a:fillRect/>
          </a:stretch>
        </p:blipFill>
        <p:spPr>
          <a:xfrm>
            <a:off x="2407355" y="595746"/>
            <a:ext cx="4222045" cy="5652655"/>
          </a:xfrm>
          <a:prstGeom prst="rect">
            <a:avLst/>
          </a:prstGeom>
          <a:ln w="12700">
            <a:miter lim="400000"/>
          </a:ln>
        </p:spPr>
      </p:pic>
      <p:sp>
        <p:nvSpPr>
          <p:cNvPr id="70" name="Shape 70"/>
          <p:cNvSpPr/>
          <p:nvPr/>
        </p:nvSpPr>
        <p:spPr>
          <a:xfrm>
            <a:off x="2971800" y="3733800"/>
            <a:ext cx="3429000" cy="1196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Flip the paper over. (Number 5 should still be pointing away from you).</a:t>
            </a:r>
          </a:p>
        </p:txBody>
      </p:sp>
      <p:sp>
        <p:nvSpPr>
          <p:cNvPr id="71" name="Shape 71"/>
          <p:cNvSpPr/>
          <p:nvPr/>
        </p:nvSpPr>
        <p:spPr>
          <a:xfrm flipV="1">
            <a:off x="4038599" y="1447799"/>
            <a:ext cx="304802" cy="2743202"/>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8.jpg" descr="IMG_1431.jpg"/>
          <p:cNvPicPr/>
          <p:nvPr/>
        </p:nvPicPr>
        <p:blipFill>
          <a:blip r:embed="rId2">
            <a:extLst/>
          </a:blip>
          <a:stretch>
            <a:fillRect/>
          </a:stretch>
        </p:blipFill>
        <p:spPr>
          <a:xfrm>
            <a:off x="3886200" y="457200"/>
            <a:ext cx="4382440" cy="5867400"/>
          </a:xfrm>
          <a:prstGeom prst="rect">
            <a:avLst/>
          </a:prstGeom>
          <a:ln w="12700">
            <a:miter lim="400000"/>
          </a:ln>
        </p:spPr>
      </p:pic>
      <p:sp>
        <p:nvSpPr>
          <p:cNvPr id="74" name="Shape 74"/>
          <p:cNvSpPr/>
          <p:nvPr/>
        </p:nvSpPr>
        <p:spPr>
          <a:xfrm>
            <a:off x="685800" y="1905000"/>
            <a:ext cx="3048000" cy="11963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400">
                <a:solidFill>
                  <a:srgbClr val="0D0D0D"/>
                </a:solidFill>
              </a:defRPr>
            </a:lvl1pPr>
          </a:lstStyle>
          <a:p>
            <a:pPr lvl="0">
              <a:defRPr sz="1800">
                <a:solidFill>
                  <a:srgbClr val="000000"/>
                </a:solidFill>
              </a:defRPr>
            </a:pPr>
            <a:r>
              <a:rPr sz="2400">
                <a:solidFill>
                  <a:srgbClr val="0D0D0D"/>
                </a:solidFill>
              </a:rPr>
              <a:t>Fold the right side over to the center crease.</a:t>
            </a:r>
          </a:p>
        </p:txBody>
      </p:sp>
      <p:sp>
        <p:nvSpPr>
          <p:cNvPr id="75" name="Shape 75"/>
          <p:cNvSpPr/>
          <p:nvPr/>
        </p:nvSpPr>
        <p:spPr>
          <a:xfrm>
            <a:off x="3200400" y="2590799"/>
            <a:ext cx="2362200" cy="457202"/>
          </a:xfrm>
          <a:prstGeom prst="line">
            <a:avLst/>
          </a:prstGeom>
          <a:ln w="69850">
            <a:solidFill>
              <a:srgbClr val="FF0000"/>
            </a:solidFill>
            <a:tailEnd type="triangle"/>
          </a:ln>
        </p:spPr>
        <p:txBody>
          <a:bodyPr lIns="0" tIns="0" rIns="0" bIns="0"/>
          <a:lstStyle/>
          <a:p>
            <a:pPr lvl="0" defTabSz="457200">
              <a:defRPr sz="1200">
                <a:latin typeface="+mn-lt"/>
                <a:ea typeface="+mn-ea"/>
                <a:cs typeface="+mn-cs"/>
                <a:sym typeface="Helvetica"/>
              </a:defRPr>
            </a:pPr>
            <a:endParaRPr/>
          </a:p>
        </p:txBody>
      </p:sp>
      <p:sp>
        <p:nvSpPr>
          <p:cNvPr id="76" name="Shape 76"/>
          <p:cNvSpPr/>
          <p:nvPr/>
        </p:nvSpPr>
        <p:spPr>
          <a:xfrm>
            <a:off x="990600" y="838200"/>
            <a:ext cx="1905000" cy="5359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b="1"/>
            </a:lvl1pPr>
          </a:lstStyle>
          <a:p>
            <a:pPr lvl="0">
              <a:defRPr sz="1800" b="0"/>
            </a:pPr>
            <a:r>
              <a:rPr sz="2800" b="1"/>
              <a:t>Number 1</a:t>
            </a:r>
          </a:p>
        </p:txBody>
      </p:sp>
      <p:sp>
        <p:nvSpPr>
          <p:cNvPr id="77" name="Shape 77"/>
          <p:cNvSpPr/>
          <p:nvPr/>
        </p:nvSpPr>
        <p:spPr>
          <a:xfrm>
            <a:off x="6019800" y="2819400"/>
            <a:ext cx="1066800" cy="5334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25400">
            <a:solidFill>
              <a:srgbClr val="002060"/>
            </a:solidFill>
          </a:ln>
        </p:spPr>
        <p:txBody>
          <a:bodyPr lIns="0" tIns="0" rIns="0" bIns="0" anchor="ctr"/>
          <a:lstStyle/>
          <a:p>
            <a:pPr lvl="0" algn="ctr">
              <a:defRPr>
                <a:solidFill>
                  <a:srgbClr val="FFFFFF"/>
                </a:solidFill>
              </a:defRPr>
            </a:pPr>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body" idx="1"/>
          </p:nvPr>
        </p:nvSpPr>
        <p:spPr>
          <a:xfrm>
            <a:off x="457200" y="533400"/>
            <a:ext cx="8229600" cy="5562600"/>
          </a:xfrm>
          <a:prstGeom prst="rect">
            <a:avLst/>
          </a:prstGeom>
        </p:spPr>
        <p:txBody>
          <a:bodyPr/>
          <a:lstStyle/>
          <a:p>
            <a:pPr marL="253218" lvl="0" indent="-253218">
              <a:defRPr sz="1800">
                <a:solidFill>
                  <a:srgbClr val="000000"/>
                </a:solidFill>
              </a:defRPr>
            </a:pPr>
            <a:r>
              <a:rPr sz="2400" b="1" dirty="0">
                <a:solidFill>
                  <a:srgbClr val="FFFFFF"/>
                </a:solidFill>
              </a:rPr>
              <a:t>1.    MOSIAH 2:19-21    </a:t>
            </a:r>
          </a:p>
          <a:p>
            <a:pPr marL="253218" lvl="0" indent="-253218">
              <a:defRPr sz="1800">
                <a:solidFill>
                  <a:srgbClr val="000000"/>
                </a:solidFill>
              </a:defRPr>
            </a:pPr>
            <a:r>
              <a:rPr sz="2400" b="1" dirty="0"/>
              <a:t>WRITE SOMETHING TEMPORAL THAT YOU ARE THANKFUL FOR.</a:t>
            </a:r>
            <a:r>
              <a:rPr sz="2600" b="1" dirty="0">
                <a:solidFill>
                  <a:srgbClr val="FFFFFF"/>
                </a:solidFill>
              </a:rPr>
              <a:t>			</a:t>
            </a:r>
          </a:p>
          <a:p>
            <a:pPr lvl="0">
              <a:buSzTx/>
              <a:buNone/>
              <a:defRPr sz="1800">
                <a:solidFill>
                  <a:srgbClr val="000000"/>
                </a:solidFill>
              </a:defRPr>
            </a:pPr>
            <a:r>
              <a:rPr sz="2600" dirty="0">
                <a:solidFill>
                  <a:srgbClr val="FFFFFF"/>
                </a:solidFill>
              </a:rPr>
              <a:t> </a:t>
            </a:r>
            <a:endParaRPr sz="2600" b="1" dirty="0">
              <a:solidFill>
                <a:srgbClr val="FFFFFF"/>
              </a:solidFill>
            </a:endParaRPr>
          </a:p>
          <a:p>
            <a:pPr lvl="0">
              <a:defRPr sz="1800">
                <a:solidFill>
                  <a:srgbClr val="000000"/>
                </a:solidFill>
              </a:defRPr>
            </a:pPr>
            <a:r>
              <a:rPr sz="2600" dirty="0">
                <a:solidFill>
                  <a:srgbClr val="FFFFFF"/>
                </a:solidFill>
              </a:rPr>
              <a:t>    “I believe that one of the greatest sins of which the inhabitants of the earth are guilty today is the sin of ingratitude, the want of acknowledgement, on their part, of God and his right to govern and control</a:t>
            </a:r>
            <a:r>
              <a:rPr sz="2600" dirty="0" smtClean="0">
                <a:solidFill>
                  <a:srgbClr val="FFFFFF"/>
                </a:solidFill>
              </a:rPr>
              <a:t>.</a:t>
            </a:r>
            <a:r>
              <a:rPr lang="en-US" sz="2600" dirty="0" smtClean="0">
                <a:solidFill>
                  <a:srgbClr val="FFFFFF"/>
                </a:solidFill>
              </a:rPr>
              <a:t>” </a:t>
            </a:r>
            <a:r>
              <a:rPr sz="1800" dirty="0" smtClean="0">
                <a:solidFill>
                  <a:srgbClr val="FFFFFF"/>
                </a:solidFill>
              </a:rPr>
              <a:t>(</a:t>
            </a:r>
            <a:r>
              <a:rPr sz="1800" dirty="0">
                <a:solidFill>
                  <a:srgbClr val="FFFFFF"/>
                </a:solidFill>
              </a:rPr>
              <a:t>Joseph F. Smith, </a:t>
            </a:r>
            <a:r>
              <a:rPr sz="1800" i="1" dirty="0">
                <a:solidFill>
                  <a:srgbClr val="FFFFFF"/>
                </a:solidFill>
              </a:rPr>
              <a:t>Gospel Doctrine,</a:t>
            </a:r>
            <a:r>
              <a:rPr sz="1800" dirty="0">
                <a:solidFill>
                  <a:srgbClr val="FFFFFF"/>
                </a:solidFill>
              </a:rPr>
              <a:t> pp. 270).</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81"/>
                                        </p:tgtEl>
                                        <p:attrNameLst>
                                          <p:attrName>style.visibility</p:attrName>
                                        </p:attrNameLst>
                                      </p:cBhvr>
                                      <p:to>
                                        <p:strVal val="visible"/>
                                      </p:to>
                                    </p:set>
                                    <p:anim calcmode="lin" valueType="num">
                                      <p:cBhvr>
                                        <p:cTn id="7" dur="500" fill="hold"/>
                                        <p:tgtEl>
                                          <p:spTgt spid="81"/>
                                        </p:tgtEl>
                                        <p:attrNameLst>
                                          <p:attrName>ppt_x</p:attrName>
                                        </p:attrNameLst>
                                      </p:cBhvr>
                                      <p:tavLst>
                                        <p:tav tm="0">
                                          <p:val>
                                            <p:strVal val="#ppt_x"/>
                                          </p:val>
                                        </p:tav>
                                        <p:tav tm="100000">
                                          <p:val>
                                            <p:strVal val="#ppt_x"/>
                                          </p:val>
                                        </p:tav>
                                      </p:tavLst>
                                    </p:anim>
                                    <p:anim calcmode="lin" valueType="num">
                                      <p:cBhvr>
                                        <p:cTn id="8"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1" animBg="1" advAuto="0"/>
    </p:bld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A5B592"/>
      </a:accent1>
      <a:accent2>
        <a:srgbClr val="F3A447"/>
      </a:accent2>
      <a:accent3>
        <a:srgbClr val="E7BC29"/>
      </a:accent3>
      <a:accent4>
        <a:srgbClr val="D092A7"/>
      </a:accent4>
      <a:accent5>
        <a:srgbClr val="9C85C0"/>
      </a:accent5>
      <a:accent6>
        <a:srgbClr val="809EC2"/>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88900" rotWithShape="0">
              <a:srgbClr val="000000">
                <a:alpha val="50000"/>
              </a:srgbClr>
            </a:outerShdw>
          </a:effectLst>
        </a:effectStyle>
        <a:effectStyle>
          <a:effectLst>
            <a:outerShdw blurRad="88900" rotWithShape="0">
              <a:srgbClr val="000000">
                <a:alpha val="50000"/>
              </a:srgbClr>
            </a:outerShdw>
          </a:effectLst>
        </a:effectStyle>
        <a:effectStyle>
          <a:effectLst>
            <a:outerShdw blurRad="889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rgbClr val="A5B592"/>
          </a:solidFill>
          <a:prstDash val="solid"/>
          <a:bevel/>
        </a:ln>
        <a:effectLst>
          <a:outerShdw blurRad="88900" rotWithShape="0">
            <a:srgbClr val="000000">
              <a:alpha val="50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A5B592"/>
          </a:solidFill>
          <a:prstDash val="solid"/>
          <a:bevel/>
        </a:ln>
        <a:effectLst>
          <a:outerShdw blurRad="889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A5B592"/>
      </a:accent1>
      <a:accent2>
        <a:srgbClr val="F3A447"/>
      </a:accent2>
      <a:accent3>
        <a:srgbClr val="E7BC29"/>
      </a:accent3>
      <a:accent4>
        <a:srgbClr val="D092A7"/>
      </a:accent4>
      <a:accent5>
        <a:srgbClr val="9C85C0"/>
      </a:accent5>
      <a:accent6>
        <a:srgbClr val="809EC2"/>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88900" rotWithShape="0">
              <a:srgbClr val="000000">
                <a:alpha val="50000"/>
              </a:srgbClr>
            </a:outerShdw>
          </a:effectLst>
        </a:effectStyle>
        <a:effectStyle>
          <a:effectLst>
            <a:outerShdw blurRad="88900" rotWithShape="0">
              <a:srgbClr val="000000">
                <a:alpha val="50000"/>
              </a:srgbClr>
            </a:outerShdw>
          </a:effectLst>
        </a:effectStyle>
        <a:effectStyle>
          <a:effectLst>
            <a:outerShdw blurRad="889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8100" cap="flat">
          <a:solidFill>
            <a:srgbClr val="A5B592"/>
          </a:solidFill>
          <a:prstDash val="solid"/>
          <a:bevel/>
        </a:ln>
        <a:effectLst>
          <a:outerShdw blurRad="88900" rotWithShape="0">
            <a:srgbClr val="000000">
              <a:alpha val="50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A5B592"/>
          </a:solidFill>
          <a:prstDash val="solid"/>
          <a:bevel/>
        </a:ln>
        <a:effectLst>
          <a:outerShdw blurRad="88900" rotWithShape="0">
            <a:srgbClr val="000000">
              <a:alpha val="50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284</TotalTime>
  <Words>1233</Words>
  <Application>Microsoft Office PowerPoint</Application>
  <PresentationFormat>On-screen Show (4:3)</PresentationFormat>
  <Paragraphs>103</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Calibri</vt:lpstr>
      <vt:lpstr>Constantia</vt:lpstr>
      <vt:lpstr>Garamond</vt:lpstr>
      <vt:lpstr>Helvetica</vt:lpstr>
      <vt:lpstr>Helvetica Neue</vt:lpstr>
      <vt:lpstr>Wingdings 2</vt:lpstr>
      <vt:lpstr>Default</vt:lpstr>
      <vt:lpstr>PowerPoint Presentation</vt:lpstr>
      <vt:lpstr>Thanksgiving Oragami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Eric Richards</cp:lastModifiedBy>
  <cp:revision>9</cp:revision>
  <cp:lastPrinted>2014-11-24T14:49:29Z</cp:lastPrinted>
  <dcterms:modified xsi:type="dcterms:W3CDTF">2014-11-24T15:29:16Z</dcterms:modified>
</cp:coreProperties>
</file>