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94" r:id="rId3"/>
    <p:sldId id="333" r:id="rId4"/>
    <p:sldId id="327" r:id="rId5"/>
    <p:sldId id="330" r:id="rId6"/>
    <p:sldId id="328" r:id="rId7"/>
    <p:sldId id="326" r:id="rId8"/>
    <p:sldId id="324" r:id="rId9"/>
    <p:sldId id="329" r:id="rId10"/>
    <p:sldId id="325" r:id="rId11"/>
    <p:sldId id="299" r:id="rId12"/>
    <p:sldId id="298" r:id="rId13"/>
    <p:sldId id="301" r:id="rId14"/>
    <p:sldId id="305" r:id="rId15"/>
    <p:sldId id="303" r:id="rId16"/>
    <p:sldId id="304" r:id="rId17"/>
    <p:sldId id="309" r:id="rId18"/>
    <p:sldId id="315" r:id="rId19"/>
    <p:sldId id="314" r:id="rId20"/>
    <p:sldId id="310" r:id="rId21"/>
    <p:sldId id="317" r:id="rId22"/>
    <p:sldId id="320" r:id="rId23"/>
    <p:sldId id="321" r:id="rId24"/>
    <p:sldId id="335" r:id="rId25"/>
    <p:sldId id="331" r:id="rId26"/>
    <p:sldId id="323" r:id="rId27"/>
    <p:sldId id="33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9966"/>
    <a:srgbClr val="FFFF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97" autoAdjust="0"/>
    <p:restoredTop sz="95274" autoAdjust="0"/>
  </p:normalViewPr>
  <p:slideViewPr>
    <p:cSldViewPr snapToGrid="0">
      <p:cViewPr varScale="1">
        <p:scale>
          <a:sx n="68" d="100"/>
          <a:sy n="68" d="100"/>
        </p:scale>
        <p:origin x="1496" y="68"/>
      </p:cViewPr>
      <p:guideLst>
        <p:guide pos="288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11/17/2018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11/17/2018</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167673" y="2575408"/>
            <a:ext cx="3516640"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40" name="Group 39"/>
          <p:cNvGrpSpPr/>
          <p:nvPr/>
        </p:nvGrpSpPr>
        <p:grpSpPr>
          <a:xfrm rot="18988672">
            <a:off x="51418" y="189622"/>
            <a:ext cx="387923"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49" name="Freeform 500"/>
          <p:cNvSpPr>
            <a:spLocks/>
          </p:cNvSpPr>
          <p:nvPr/>
        </p:nvSpPr>
        <p:spPr bwMode="auto">
          <a:xfrm>
            <a:off x="2463242" y="4664179"/>
            <a:ext cx="6677183"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sz="1800"/>
          </a:p>
        </p:txBody>
      </p:sp>
      <p:grpSp>
        <p:nvGrpSpPr>
          <p:cNvPr id="50" name="Group 49"/>
          <p:cNvGrpSpPr/>
          <p:nvPr/>
        </p:nvGrpSpPr>
        <p:grpSpPr>
          <a:xfrm>
            <a:off x="8575623" y="6542"/>
            <a:ext cx="509347"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59" name="Freeform 413"/>
          <p:cNvSpPr>
            <a:spLocks/>
          </p:cNvSpPr>
          <p:nvPr/>
        </p:nvSpPr>
        <p:spPr bwMode="auto">
          <a:xfrm>
            <a:off x="-17524" y="3007512"/>
            <a:ext cx="9141714"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0" name="Freeform 414"/>
          <p:cNvSpPr>
            <a:spLocks/>
          </p:cNvSpPr>
          <p:nvPr/>
        </p:nvSpPr>
        <p:spPr bwMode="auto">
          <a:xfrm>
            <a:off x="-17524" y="3324747"/>
            <a:ext cx="9141714"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sz="1800"/>
          </a:p>
        </p:txBody>
      </p:sp>
      <p:grpSp>
        <p:nvGrpSpPr>
          <p:cNvPr id="61" name="Group 5"/>
          <p:cNvGrpSpPr>
            <a:grpSpLocks noChangeAspect="1"/>
          </p:cNvGrpSpPr>
          <p:nvPr/>
        </p:nvGrpSpPr>
        <p:grpSpPr bwMode="auto">
          <a:xfrm>
            <a:off x="-1140" y="854146"/>
            <a:ext cx="1411106"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81" name="Group 33"/>
          <p:cNvGrpSpPr>
            <a:grpSpLocks noChangeAspect="1"/>
          </p:cNvGrpSpPr>
          <p:nvPr/>
        </p:nvGrpSpPr>
        <p:grpSpPr bwMode="auto">
          <a:xfrm>
            <a:off x="1286241" y="4544219"/>
            <a:ext cx="1404951"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87" name="Group 43"/>
          <p:cNvGrpSpPr>
            <a:grpSpLocks noChangeAspect="1"/>
          </p:cNvGrpSpPr>
          <p:nvPr/>
        </p:nvGrpSpPr>
        <p:grpSpPr bwMode="auto">
          <a:xfrm>
            <a:off x="876300" y="5011047"/>
            <a:ext cx="1122760"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94" name="Group 93"/>
          <p:cNvGrpSpPr/>
          <p:nvPr/>
        </p:nvGrpSpPr>
        <p:grpSpPr>
          <a:xfrm>
            <a:off x="-16478" y="4350236"/>
            <a:ext cx="1272587"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99" name="Group 43"/>
          <p:cNvGrpSpPr>
            <a:grpSpLocks noChangeAspect="1"/>
          </p:cNvGrpSpPr>
          <p:nvPr/>
        </p:nvGrpSpPr>
        <p:grpSpPr bwMode="auto">
          <a:xfrm>
            <a:off x="2183502" y="4572471"/>
            <a:ext cx="1387874"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106" name="Group 105"/>
          <p:cNvGrpSpPr/>
          <p:nvPr/>
        </p:nvGrpSpPr>
        <p:grpSpPr>
          <a:xfrm rot="1576354">
            <a:off x="8344344" y="2895976"/>
            <a:ext cx="772642"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115" name="Freeform 8"/>
          <p:cNvSpPr>
            <a:spLocks/>
          </p:cNvSpPr>
          <p:nvPr/>
        </p:nvSpPr>
        <p:spPr bwMode="auto">
          <a:xfrm>
            <a:off x="3031996" y="5351894"/>
            <a:ext cx="261938"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6" name="Freeform 115"/>
          <p:cNvSpPr/>
          <p:nvPr/>
        </p:nvSpPr>
        <p:spPr>
          <a:xfrm>
            <a:off x="-21175" y="3533670"/>
            <a:ext cx="9104588"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17" name="Group 116"/>
          <p:cNvGrpSpPr/>
          <p:nvPr/>
        </p:nvGrpSpPr>
        <p:grpSpPr>
          <a:xfrm rot="198573">
            <a:off x="899456" y="2684219"/>
            <a:ext cx="1616019"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sz="1800"/>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sz="1800"/>
            </a:p>
          </p:txBody>
        </p:sp>
      </p:grpSp>
      <p:grpSp>
        <p:nvGrpSpPr>
          <p:cNvPr id="146" name="Group 5"/>
          <p:cNvGrpSpPr>
            <a:grpSpLocks noChangeAspect="1"/>
          </p:cNvGrpSpPr>
          <p:nvPr/>
        </p:nvGrpSpPr>
        <p:grpSpPr bwMode="auto">
          <a:xfrm>
            <a:off x="6875516" y="4138361"/>
            <a:ext cx="2267293"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171" name="Group 64"/>
          <p:cNvGrpSpPr>
            <a:grpSpLocks noChangeAspect="1"/>
          </p:cNvGrpSpPr>
          <p:nvPr/>
        </p:nvGrpSpPr>
        <p:grpSpPr bwMode="auto">
          <a:xfrm rot="12827499" flipH="1">
            <a:off x="8520313" y="2338535"/>
            <a:ext cx="362814"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2" name="Title 1"/>
          <p:cNvSpPr>
            <a:spLocks noGrp="1"/>
          </p:cNvSpPr>
          <p:nvPr>
            <p:ph type="ctrTitle"/>
          </p:nvPr>
        </p:nvSpPr>
        <p:spPr>
          <a:xfrm>
            <a:off x="2010966" y="165020"/>
            <a:ext cx="7020314"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2927497" y="2476917"/>
            <a:ext cx="5187252"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92667"/>
            <a:ext cx="1971675"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592667"/>
            <a:ext cx="5800725"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1485900"/>
            <a:ext cx="6858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141810" y="4454034"/>
            <a:ext cx="6858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11/17/2018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6429"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2877"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429"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6429"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2877"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2877"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11/17/2018</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6482633" y="3888585"/>
            <a:ext cx="159761"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sz="1800"/>
          </a:p>
        </p:txBody>
      </p:sp>
      <p:sp>
        <p:nvSpPr>
          <p:cNvPr id="7" name="Freeform 50"/>
          <p:cNvSpPr>
            <a:spLocks/>
          </p:cNvSpPr>
          <p:nvPr/>
        </p:nvSpPr>
        <p:spPr bwMode="auto">
          <a:xfrm>
            <a:off x="5085159" y="4191000"/>
            <a:ext cx="405747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 name="Freeform 51"/>
          <p:cNvSpPr>
            <a:spLocks/>
          </p:cNvSpPr>
          <p:nvPr/>
        </p:nvSpPr>
        <p:spPr bwMode="auto">
          <a:xfrm>
            <a:off x="-94" y="4572001"/>
            <a:ext cx="8561457"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nvGrpSpPr>
          <p:cNvPr id="9" name="Group 69"/>
          <p:cNvGrpSpPr>
            <a:grpSpLocks noChangeAspect="1"/>
          </p:cNvGrpSpPr>
          <p:nvPr/>
        </p:nvGrpSpPr>
        <p:grpSpPr bwMode="auto">
          <a:xfrm flipH="1">
            <a:off x="7299178" y="958654"/>
            <a:ext cx="1050614"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93" name="Group 69"/>
          <p:cNvGrpSpPr>
            <a:grpSpLocks noChangeAspect="1"/>
          </p:cNvGrpSpPr>
          <p:nvPr/>
        </p:nvGrpSpPr>
        <p:grpSpPr bwMode="auto">
          <a:xfrm>
            <a:off x="8171259" y="1248597"/>
            <a:ext cx="941097"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177" name="Group 69"/>
          <p:cNvGrpSpPr>
            <a:grpSpLocks noChangeAspect="1"/>
          </p:cNvGrpSpPr>
          <p:nvPr/>
        </p:nvGrpSpPr>
        <p:grpSpPr bwMode="auto">
          <a:xfrm>
            <a:off x="6815590" y="2736977"/>
            <a:ext cx="679655"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260" name="Group 50"/>
          <p:cNvGrpSpPr>
            <a:grpSpLocks noChangeAspect="1"/>
          </p:cNvGrpSpPr>
          <p:nvPr/>
        </p:nvGrpSpPr>
        <p:grpSpPr bwMode="auto">
          <a:xfrm>
            <a:off x="7885509" y="2438401"/>
            <a:ext cx="1113762"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289" name="Group 5"/>
          <p:cNvGrpSpPr>
            <a:grpSpLocks noChangeAspect="1"/>
          </p:cNvGrpSpPr>
          <p:nvPr/>
        </p:nvGrpSpPr>
        <p:grpSpPr bwMode="auto">
          <a:xfrm>
            <a:off x="5991045" y="2988646"/>
            <a:ext cx="1829681"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310" name="Freeform 52"/>
          <p:cNvSpPr>
            <a:spLocks/>
          </p:cNvSpPr>
          <p:nvPr/>
        </p:nvSpPr>
        <p:spPr bwMode="auto">
          <a:xfrm>
            <a:off x="1" y="5181601"/>
            <a:ext cx="8372756"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sz="1800"/>
          </a:p>
        </p:txBody>
      </p:sp>
      <p:grpSp>
        <p:nvGrpSpPr>
          <p:cNvPr id="311" name="Group 29"/>
          <p:cNvGrpSpPr>
            <a:grpSpLocks noChangeAspect="1"/>
          </p:cNvGrpSpPr>
          <p:nvPr/>
        </p:nvGrpSpPr>
        <p:grpSpPr bwMode="auto">
          <a:xfrm flipH="1">
            <a:off x="6893653" y="4800600"/>
            <a:ext cx="2249156"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348" name="Group 347"/>
          <p:cNvGrpSpPr/>
          <p:nvPr/>
        </p:nvGrpSpPr>
        <p:grpSpPr>
          <a:xfrm>
            <a:off x="-1191" y="3799402"/>
            <a:ext cx="3289808"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grpSp>
        <p:nvGrpSpPr>
          <p:cNvPr id="422" name="Group 52"/>
          <p:cNvGrpSpPr>
            <a:grpSpLocks noChangeAspect="1"/>
          </p:cNvGrpSpPr>
          <p:nvPr/>
        </p:nvGrpSpPr>
        <p:grpSpPr bwMode="auto">
          <a:xfrm rot="19948164">
            <a:off x="276934" y="506292"/>
            <a:ext cx="669674"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431" name="Group 52"/>
          <p:cNvGrpSpPr>
            <a:grpSpLocks noChangeAspect="1"/>
          </p:cNvGrpSpPr>
          <p:nvPr/>
        </p:nvGrpSpPr>
        <p:grpSpPr bwMode="auto">
          <a:xfrm rot="5825446">
            <a:off x="8675798" y="452755"/>
            <a:ext cx="408172" cy="350313"/>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440" name="Group 66"/>
          <p:cNvGrpSpPr>
            <a:grpSpLocks noChangeAspect="1"/>
          </p:cNvGrpSpPr>
          <p:nvPr/>
        </p:nvGrpSpPr>
        <p:grpSpPr bwMode="auto">
          <a:xfrm>
            <a:off x="17578" y="3048994"/>
            <a:ext cx="291131"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2" name="Title 1"/>
          <p:cNvSpPr>
            <a:spLocks noGrp="1"/>
          </p:cNvSpPr>
          <p:nvPr>
            <p:ph type="title"/>
          </p:nvPr>
        </p:nvSpPr>
        <p:spPr>
          <a:xfrm>
            <a:off x="1526178" y="828877"/>
            <a:ext cx="4543914" cy="3507549"/>
          </a:xfrm>
        </p:spPr>
        <p:txBody>
          <a:bodyPr anchor="ctr">
            <a:normAutofit/>
          </a:bodyPr>
          <a:lstStyle>
            <a:lvl1pPr algn="ctr">
              <a:defRPr sz="6000"/>
            </a:lvl1p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11/17/2018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11/17/2018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3360420" y="457200"/>
            <a:ext cx="500634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3360420" y="457200"/>
            <a:ext cx="500634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11/17/2018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6571059" y="5521528"/>
            <a:ext cx="257157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sz="1800"/>
          </a:p>
        </p:txBody>
      </p:sp>
      <p:sp>
        <p:nvSpPr>
          <p:cNvPr id="8" name="Freeform 51"/>
          <p:cNvSpPr>
            <a:spLocks/>
          </p:cNvSpPr>
          <p:nvPr/>
        </p:nvSpPr>
        <p:spPr bwMode="auto">
          <a:xfrm>
            <a:off x="1" y="5652179"/>
            <a:ext cx="8561363"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sz="1800"/>
          </a:p>
        </p:txBody>
      </p:sp>
      <p:sp>
        <p:nvSpPr>
          <p:cNvPr id="9" name="Freeform 51"/>
          <p:cNvSpPr>
            <a:spLocks/>
          </p:cNvSpPr>
          <p:nvPr/>
        </p:nvSpPr>
        <p:spPr bwMode="auto">
          <a:xfrm>
            <a:off x="-10311" y="5865036"/>
            <a:ext cx="8561363"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sz="1800"/>
          </a:p>
        </p:txBody>
      </p:sp>
      <p:grpSp>
        <p:nvGrpSpPr>
          <p:cNvPr id="10" name="Group 66"/>
          <p:cNvGrpSpPr>
            <a:grpSpLocks noChangeAspect="1"/>
          </p:cNvGrpSpPr>
          <p:nvPr/>
        </p:nvGrpSpPr>
        <p:grpSpPr bwMode="auto">
          <a:xfrm>
            <a:off x="8735766" y="947577"/>
            <a:ext cx="319984"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19" name="Group 18"/>
          <p:cNvGrpSpPr/>
          <p:nvPr/>
        </p:nvGrpSpPr>
        <p:grpSpPr>
          <a:xfrm>
            <a:off x="8481696" y="6212029"/>
            <a:ext cx="656603"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26" name="Group 5"/>
          <p:cNvGrpSpPr>
            <a:grpSpLocks noChangeAspect="1"/>
          </p:cNvGrpSpPr>
          <p:nvPr/>
        </p:nvGrpSpPr>
        <p:grpSpPr bwMode="auto">
          <a:xfrm>
            <a:off x="1831" y="2873890"/>
            <a:ext cx="447921"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34" name="Group 16"/>
          <p:cNvGrpSpPr>
            <a:grpSpLocks noChangeAspect="1"/>
          </p:cNvGrpSpPr>
          <p:nvPr/>
        </p:nvGrpSpPr>
        <p:grpSpPr bwMode="auto">
          <a:xfrm>
            <a:off x="104629" y="-13010"/>
            <a:ext cx="1037180"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43" name="Group 28"/>
          <p:cNvGrpSpPr>
            <a:grpSpLocks noChangeAspect="1"/>
          </p:cNvGrpSpPr>
          <p:nvPr/>
        </p:nvGrpSpPr>
        <p:grpSpPr bwMode="auto">
          <a:xfrm>
            <a:off x="0" y="5007562"/>
            <a:ext cx="515890"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52" name="Group 52"/>
          <p:cNvGrpSpPr>
            <a:grpSpLocks noChangeAspect="1"/>
          </p:cNvGrpSpPr>
          <p:nvPr/>
        </p:nvGrpSpPr>
        <p:grpSpPr bwMode="auto">
          <a:xfrm rot="19948164">
            <a:off x="8357436" y="105148"/>
            <a:ext cx="506303"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grpSp>
        <p:nvGrpSpPr>
          <p:cNvPr id="61" name="Group 64"/>
          <p:cNvGrpSpPr>
            <a:grpSpLocks noChangeAspect="1"/>
          </p:cNvGrpSpPr>
          <p:nvPr/>
        </p:nvGrpSpPr>
        <p:grpSpPr bwMode="auto">
          <a:xfrm flipH="1">
            <a:off x="8086999" y="2958793"/>
            <a:ext cx="77118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p>
          </p:txBody>
        </p:sp>
      </p:grpSp>
      <p:sp>
        <p:nvSpPr>
          <p:cNvPr id="2" name="Title Placeholder 1"/>
          <p:cNvSpPr>
            <a:spLocks noGrp="1"/>
          </p:cNvSpPr>
          <p:nvPr>
            <p:ph type="title"/>
          </p:nvPr>
        </p:nvSpPr>
        <p:spPr>
          <a:xfrm>
            <a:off x="1143000" y="78910"/>
            <a:ext cx="6850298"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6429" y="1485901"/>
            <a:ext cx="6851142" cy="4152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11/17/2018</a:t>
            </a:fld>
            <a:endParaRPr/>
          </a:p>
        </p:txBody>
      </p:sp>
      <p:sp>
        <p:nvSpPr>
          <p:cNvPr id="5" name="Footer Placeholder 4"/>
          <p:cNvSpPr>
            <a:spLocks noGrp="1"/>
          </p:cNvSpPr>
          <p:nvPr>
            <p:ph type="ftr" sz="quarter" idx="3"/>
          </p:nvPr>
        </p:nvSpPr>
        <p:spPr>
          <a:xfrm>
            <a:off x="1141809" y="6601968"/>
            <a:ext cx="5233845"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a:p>
        </p:txBody>
      </p:sp>
      <p:sp>
        <p:nvSpPr>
          <p:cNvPr id="6" name="Slide Number Placeholder 5"/>
          <p:cNvSpPr>
            <a:spLocks noGrp="1"/>
          </p:cNvSpPr>
          <p:nvPr>
            <p:ph type="sldNum" sz="quarter" idx="4"/>
          </p:nvPr>
        </p:nvSpPr>
        <p:spPr>
          <a:xfrm>
            <a:off x="7517511" y="6601968"/>
            <a:ext cx="48006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288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RichardsED\Box%20Sync\Dropbox%20Eric%20and%20Large%20Files\In%20the%20Spirit%20of%20Thanksgiving.mp4" TargetMode="External"/><Relationship Id="rId1" Type="http://schemas.microsoft.com/office/2007/relationships/media" Target="file:///C:\Users\RichardsED\Box%20Sync\Dropbox%20Eric%20and%20Large%20Files\In%20the%20Spirit%20of%20Thanksgiving.mp4"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045" y="828877"/>
            <a:ext cx="4979047" cy="3507549"/>
          </a:xfrm>
        </p:spPr>
        <p:txBody>
          <a:bodyPr/>
          <a:lstStyle/>
          <a:p>
            <a:r>
              <a:rPr lang="en-US" dirty="0"/>
              <a:t>Happy Thanksgiving!</a:t>
            </a:r>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deseretnews.com/images/top/mlandmain/2876/28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973" y="1"/>
            <a:ext cx="61300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55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g.deseretnews.com/images/top/mobmain/51172/511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0"/>
            <a:ext cx="6857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1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img.deseretnews.com/images/top/mobmain/51231/51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5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deseretnews.com/images/top/mobmain/51233/51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3238"/>
          <a:stretch/>
        </p:blipFill>
        <p:spPr bwMode="auto">
          <a:xfrm>
            <a:off x="223261" y="634684"/>
            <a:ext cx="8697479" cy="558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2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deseretnews.com/images/top/mobmain/51183/511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246" y="-2338"/>
            <a:ext cx="4495509" cy="686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g.deseretnews.com/images/top/mobmain/51359/51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660" y="-5340"/>
            <a:ext cx="6868680" cy="686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54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g.deseretnews.com/images/top/mobmain/51200/5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0"/>
            <a:ext cx="6857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g.deseretnews.com/images/top/mobmain/51240/51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290"/>
            <a:ext cx="9144000" cy="6086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73336" y="5631872"/>
            <a:ext cx="4270664" cy="523220"/>
          </a:xfrm>
          <a:prstGeom prst="rect">
            <a:avLst/>
          </a:prstGeom>
          <a:noFill/>
        </p:spPr>
        <p:txBody>
          <a:bodyPr wrap="square" rtlCol="0">
            <a:spAutoFit/>
          </a:bodyPr>
          <a:lstStyle/>
          <a:p>
            <a:pPr algn="r"/>
            <a:r>
              <a:rPr lang="en-US" sz="2800" dirty="0"/>
              <a:t>Quentin L. Cook</a:t>
            </a:r>
          </a:p>
        </p:txBody>
      </p:sp>
    </p:spTree>
    <p:extLst>
      <p:ext uri="{BB962C8B-B14F-4D97-AF65-F5344CB8AC3E}">
        <p14:creationId xmlns:p14="http://schemas.microsoft.com/office/powerpoint/2010/main" val="353441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g.deseretnews.com/images/top/mobmain/51234/512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856" y="0"/>
            <a:ext cx="6858288" cy="685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73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g.deseretnews.com/images/top/mobmain/51245/51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466" y="0"/>
            <a:ext cx="6879069" cy="687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96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845" y="0"/>
            <a:ext cx="4979047" cy="3507549"/>
          </a:xfrm>
        </p:spPr>
        <p:txBody>
          <a:bodyPr/>
          <a:lstStyle/>
          <a:p>
            <a:r>
              <a:rPr lang="en-US" dirty="0">
                <a:solidFill>
                  <a:srgbClr val="FF0000"/>
                </a:solidFill>
              </a:rPr>
              <a:t>HYMNS…</a:t>
            </a:r>
          </a:p>
        </p:txBody>
      </p:sp>
    </p:spTree>
    <p:extLst>
      <p:ext uri="{BB962C8B-B14F-4D97-AF65-F5344CB8AC3E}">
        <p14:creationId xmlns:p14="http://schemas.microsoft.com/office/powerpoint/2010/main" val="27695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g.deseretnews.com/images/top/mobmain/51340/51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660" y="0"/>
            <a:ext cx="6868680" cy="686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g.deseretnews.com/images/top/mobmain/51264/512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661" y="0"/>
            <a:ext cx="6868679" cy="686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32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g.deseretnews.com/images/top/mobmain/51346/513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125" y="115311"/>
            <a:ext cx="6637750" cy="662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0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1500" y="494145"/>
            <a:ext cx="7632700" cy="5144655"/>
          </a:xfrm>
          <a:prstGeom prst="rect">
            <a:avLst/>
          </a:prstGeom>
        </p:spPr>
        <p:txBody>
          <a:bodyPr vert="horz" lIns="121899" tIns="60949" rIns="121899" bIns="60949" rtlCol="0" anchor="t" anchorCtr="0">
            <a:no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900" kern="1200">
                <a:solidFill>
                  <a:schemeClr val="tx1">
                    <a:tint val="75000"/>
                  </a:schemeClr>
                </a:solidFill>
                <a:latin typeface="+mn-lt"/>
                <a:ea typeface="+mn-ea"/>
                <a:cs typeface="+mn-cs"/>
              </a:defRPr>
            </a:lvl9pPr>
          </a:lstStyle>
          <a:p>
            <a:pPr>
              <a:buFont typeface="Wingdings 2" panose="05020102010507070707" pitchFamily="18" charset="2"/>
              <a:buNone/>
            </a:pPr>
            <a:r>
              <a:rPr lang="en-US" altLang="en-US" sz="4400" dirty="0"/>
              <a:t>Share…</a:t>
            </a:r>
          </a:p>
          <a:p>
            <a:pPr>
              <a:buFont typeface="Wingdings 2" panose="05020102010507070707" pitchFamily="18" charset="2"/>
              <a:buNone/>
            </a:pPr>
            <a:endParaRPr lang="en-US" altLang="en-US" sz="4400" dirty="0"/>
          </a:p>
          <a:p>
            <a:pPr>
              <a:buFont typeface="Wingdings 2" panose="05020102010507070707" pitchFamily="18" charset="2"/>
              <a:buNone/>
            </a:pPr>
            <a:r>
              <a:rPr lang="en-US" altLang="en-US" sz="4400" dirty="0"/>
              <a:t>Something you are grateful for.</a:t>
            </a:r>
          </a:p>
          <a:p>
            <a:pPr>
              <a:buFont typeface="Wingdings 2" panose="05020102010507070707" pitchFamily="18" charset="2"/>
              <a:buNone/>
            </a:pPr>
            <a:endParaRPr lang="en-US" altLang="en-US" sz="4400" dirty="0"/>
          </a:p>
          <a:p>
            <a:pPr>
              <a:buFont typeface="Wingdings 2" panose="05020102010507070707" pitchFamily="18" charset="2"/>
              <a:buNone/>
            </a:pPr>
            <a:r>
              <a:rPr lang="en-US" altLang="en-US" sz="4400" dirty="0"/>
              <a:t>And.., if you are </a:t>
            </a:r>
            <a:r>
              <a:rPr lang="en-US" altLang="en-US" sz="4400" i="1" dirty="0"/>
              <a:t>brave</a:t>
            </a:r>
            <a:r>
              <a:rPr lang="en-US" altLang="en-US" sz="4400" dirty="0"/>
              <a:t> and </a:t>
            </a:r>
            <a:r>
              <a:rPr lang="en-US" altLang="en-US" sz="4400" i="1" dirty="0"/>
              <a:t>extra grateful</a:t>
            </a:r>
            <a:r>
              <a:rPr lang="en-US" altLang="en-US" sz="4400" dirty="0"/>
              <a:t>, share “WHY” you are grateful for it.</a:t>
            </a:r>
            <a:endParaRPr lang="en-US" altLang="en-US" sz="3200" dirty="0"/>
          </a:p>
        </p:txBody>
      </p:sp>
      <p:sp>
        <p:nvSpPr>
          <p:cNvPr id="2" name="Rectangle 1"/>
          <p:cNvSpPr/>
          <p:nvPr/>
        </p:nvSpPr>
        <p:spPr>
          <a:xfrm>
            <a:off x="692150" y="6211669"/>
            <a:ext cx="7759700" cy="646331"/>
          </a:xfrm>
          <a:prstGeom prst="rect">
            <a:avLst/>
          </a:prstGeom>
        </p:spPr>
        <p:txBody>
          <a:bodyPr wrap="square">
            <a:spAutoFit/>
          </a:bodyPr>
          <a:lstStyle/>
          <a:p>
            <a:pPr algn="ctr">
              <a:buFont typeface="Wingdings 2" panose="05020102010507070707" pitchFamily="18" charset="2"/>
              <a:buNone/>
            </a:pPr>
            <a:r>
              <a:rPr lang="en-US" altLang="en-US" sz="3600" dirty="0">
                <a:solidFill>
                  <a:schemeClr val="bg1"/>
                </a:solidFill>
                <a:effectLst>
                  <a:outerShdw blurRad="38100" dist="38100" dir="2700000" algn="tl">
                    <a:srgbClr val="000000">
                      <a:alpha val="43137"/>
                    </a:srgbClr>
                  </a:outerShdw>
                </a:effectLst>
              </a:rPr>
              <a:t>“Thank-</a:t>
            </a:r>
            <a:r>
              <a:rPr lang="en-US" altLang="en-US" sz="3600" dirty="0" err="1">
                <a:solidFill>
                  <a:schemeClr val="bg1"/>
                </a:solidFill>
                <a:effectLst>
                  <a:outerShdw blurRad="38100" dist="38100" dir="2700000" algn="tl">
                    <a:srgbClr val="000000">
                      <a:alpha val="43137"/>
                    </a:srgbClr>
                  </a:outerShdw>
                </a:effectLst>
              </a:rPr>
              <a:t>amony</a:t>
            </a:r>
            <a:r>
              <a:rPr lang="en-US" altLang="en-US" sz="3600" dirty="0">
                <a:solidFill>
                  <a:schemeClr val="bg1"/>
                </a:solidFill>
                <a:effectLst>
                  <a:outerShdw blurRad="38100" dist="38100" dir="2700000" algn="tl">
                    <a:srgbClr val="000000">
                      <a:alpha val="43137"/>
                    </a:srgbClr>
                  </a:outerShdw>
                </a:effectLst>
              </a:rPr>
              <a:t>” vs Testimony</a:t>
            </a:r>
          </a:p>
        </p:txBody>
      </p:sp>
    </p:spTree>
    <p:extLst>
      <p:ext uri="{BB962C8B-B14F-4D97-AF65-F5344CB8AC3E}">
        <p14:creationId xmlns:p14="http://schemas.microsoft.com/office/powerpoint/2010/main" val="359276820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53059" y="862445"/>
            <a:ext cx="5837883" cy="5995555"/>
          </a:xfrm>
          <a:prstGeom prst="rect">
            <a:avLst/>
          </a:prstGeom>
        </p:spPr>
        <p:txBody>
          <a:bodyPr vert="horz" lIns="121899" tIns="60949" rIns="121899" bIns="60949" rtlCol="0" anchor="t" anchorCtr="0">
            <a:no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900" kern="1200">
                <a:solidFill>
                  <a:schemeClr val="tx1">
                    <a:tint val="75000"/>
                  </a:schemeClr>
                </a:solidFill>
                <a:latin typeface="+mn-lt"/>
                <a:ea typeface="+mn-ea"/>
                <a:cs typeface="+mn-cs"/>
              </a:defRPr>
            </a:lvl9pPr>
          </a:lstStyle>
          <a:p>
            <a:pPr>
              <a:buFont typeface="Wingdings 2" panose="05020102010507070707" pitchFamily="18" charset="2"/>
              <a:buNone/>
            </a:pPr>
            <a:r>
              <a:rPr lang="en-US" altLang="en-US" sz="4400" dirty="0"/>
              <a:t>Are you grateful for…</a:t>
            </a:r>
          </a:p>
          <a:p>
            <a:pPr>
              <a:buFont typeface="Wingdings 2" panose="05020102010507070707" pitchFamily="18" charset="2"/>
              <a:buNone/>
            </a:pPr>
            <a:endParaRPr lang="en-US" altLang="en-US" sz="4400" dirty="0"/>
          </a:p>
          <a:p>
            <a:pPr>
              <a:buFont typeface="Wingdings 2" panose="05020102010507070707" pitchFamily="18" charset="2"/>
              <a:buNone/>
            </a:pPr>
            <a:r>
              <a:rPr lang="en-US" altLang="en-US" sz="4400" dirty="0"/>
              <a:t>5 THINGS?</a:t>
            </a:r>
          </a:p>
          <a:p>
            <a:pPr>
              <a:buFont typeface="Wingdings 2" panose="05020102010507070707" pitchFamily="18" charset="2"/>
              <a:buNone/>
            </a:pPr>
            <a:r>
              <a:rPr lang="en-US" altLang="en-US" sz="4400" dirty="0"/>
              <a:t>10 THINGS?</a:t>
            </a:r>
          </a:p>
          <a:p>
            <a:pPr>
              <a:buFont typeface="Wingdings 2" panose="05020102010507070707" pitchFamily="18" charset="2"/>
              <a:buNone/>
            </a:pPr>
            <a:r>
              <a:rPr lang="en-US" altLang="en-US" sz="4400" dirty="0"/>
              <a:t>50 THINGS?</a:t>
            </a:r>
          </a:p>
          <a:p>
            <a:pPr>
              <a:buFont typeface="Wingdings 2" panose="05020102010507070707" pitchFamily="18" charset="2"/>
              <a:buNone/>
            </a:pPr>
            <a:r>
              <a:rPr lang="en-US" altLang="en-US" sz="4400" dirty="0"/>
              <a:t>100 THINGS?</a:t>
            </a:r>
            <a:br>
              <a:rPr lang="en-US" altLang="en-US" sz="3200" dirty="0"/>
            </a:br>
            <a:endParaRPr lang="en-US" altLang="en-US" sz="3200" dirty="0"/>
          </a:p>
        </p:txBody>
      </p:sp>
      <p:sp>
        <p:nvSpPr>
          <p:cNvPr id="2" name="Rectangle 1"/>
          <p:cNvSpPr/>
          <p:nvPr/>
        </p:nvSpPr>
        <p:spPr>
          <a:xfrm>
            <a:off x="2372590" y="5105400"/>
            <a:ext cx="4572000" cy="646331"/>
          </a:xfrm>
          <a:prstGeom prst="rect">
            <a:avLst/>
          </a:prstGeom>
        </p:spPr>
        <p:txBody>
          <a:bodyPr>
            <a:spAutoFit/>
          </a:bodyPr>
          <a:lstStyle/>
          <a:p>
            <a:pPr algn="ctr">
              <a:buFont typeface="Wingdings 2" panose="05020102010507070707" pitchFamily="18" charset="2"/>
              <a:buNone/>
            </a:pPr>
            <a:r>
              <a:rPr lang="en-US" altLang="en-US" sz="3600" dirty="0"/>
              <a:t>Could you list them?</a:t>
            </a:r>
          </a:p>
        </p:txBody>
      </p:sp>
    </p:spTree>
    <p:extLst>
      <p:ext uri="{BB962C8B-B14F-4D97-AF65-F5344CB8AC3E}">
        <p14:creationId xmlns:p14="http://schemas.microsoft.com/office/powerpoint/2010/main" val="33626930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73100"/>
          </a:xfrm>
        </p:spPr>
        <p:txBody>
          <a:bodyPr/>
          <a:lstStyle/>
          <a:p>
            <a:pPr algn="ctr" eaLnBrk="1" fontAlgn="auto" hangingPunct="1">
              <a:spcAft>
                <a:spcPts val="0"/>
              </a:spcAft>
              <a:defRPr/>
            </a:pPr>
            <a:r>
              <a:rPr lang="en-US" dirty="0"/>
              <a:t>Choose one invitation….</a:t>
            </a:r>
          </a:p>
        </p:txBody>
      </p:sp>
      <p:sp>
        <p:nvSpPr>
          <p:cNvPr id="3" name="Content Placeholder 2"/>
          <p:cNvSpPr>
            <a:spLocks noGrp="1"/>
          </p:cNvSpPr>
          <p:nvPr>
            <p:ph idx="1"/>
          </p:nvPr>
        </p:nvSpPr>
        <p:spPr>
          <a:xfrm>
            <a:off x="127000" y="982518"/>
            <a:ext cx="5486400" cy="5761182"/>
          </a:xfrm>
          <a:solidFill>
            <a:srgbClr val="FFFF99">
              <a:alpha val="38824"/>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lgn="ctr" eaLnBrk="1" fontAlgn="auto" hangingPunct="1">
              <a:spcAft>
                <a:spcPts val="0"/>
              </a:spcAft>
              <a:buFont typeface="Wingdings 2"/>
              <a:buNone/>
              <a:defRPr/>
            </a:pPr>
            <a:r>
              <a:rPr lang="en-US" b="1" dirty="0"/>
              <a:t>LIST 100 THINGS YOU’RE GRATEFUL FOR</a:t>
            </a:r>
          </a:p>
          <a:p>
            <a:pPr marL="0" indent="0" eaLnBrk="1" fontAlgn="auto" hangingPunct="1">
              <a:spcAft>
                <a:spcPts val="0"/>
              </a:spcAft>
              <a:buFont typeface="Wingdings 2"/>
              <a:buNone/>
              <a:defRPr/>
            </a:pPr>
            <a:r>
              <a:rPr lang="en-US" dirty="0"/>
              <a:t>• 10 living people you are grateful for.</a:t>
            </a:r>
          </a:p>
          <a:p>
            <a:pPr marL="0" indent="0" eaLnBrk="1" fontAlgn="auto" hangingPunct="1">
              <a:spcAft>
                <a:spcPts val="0"/>
              </a:spcAft>
              <a:buFont typeface="Wingdings 2"/>
              <a:buNone/>
              <a:defRPr/>
            </a:pPr>
            <a:r>
              <a:rPr lang="en-US" dirty="0"/>
              <a:t>• 10 people who have died you are grateful for.</a:t>
            </a:r>
          </a:p>
          <a:p>
            <a:pPr marL="0" indent="0" eaLnBrk="1" fontAlgn="auto" hangingPunct="1">
              <a:spcAft>
                <a:spcPts val="0"/>
              </a:spcAft>
              <a:buFont typeface="Wingdings 2"/>
              <a:buNone/>
              <a:defRPr/>
            </a:pPr>
            <a:r>
              <a:rPr lang="en-US" dirty="0"/>
              <a:t>• 10 physical abilities you are grateful for.</a:t>
            </a:r>
          </a:p>
          <a:p>
            <a:pPr marL="0" indent="0" eaLnBrk="1" fontAlgn="auto" hangingPunct="1">
              <a:spcAft>
                <a:spcPts val="0"/>
              </a:spcAft>
              <a:buFont typeface="Wingdings 2"/>
              <a:buNone/>
              <a:defRPr/>
            </a:pPr>
            <a:r>
              <a:rPr lang="en-US" dirty="0"/>
              <a:t>• 10 material possessions you are grateful for.</a:t>
            </a:r>
          </a:p>
          <a:p>
            <a:pPr marL="0" indent="0" eaLnBrk="1" fontAlgn="auto" hangingPunct="1">
              <a:spcAft>
                <a:spcPts val="0"/>
              </a:spcAft>
              <a:buFont typeface="Wingdings 2"/>
              <a:buNone/>
              <a:defRPr/>
            </a:pPr>
            <a:r>
              <a:rPr lang="en-US" dirty="0"/>
              <a:t>• 10 things about nature you are grateful for.</a:t>
            </a:r>
          </a:p>
          <a:p>
            <a:pPr marL="0" indent="0" eaLnBrk="1" fontAlgn="auto" hangingPunct="1">
              <a:spcAft>
                <a:spcPts val="0"/>
              </a:spcAft>
              <a:buFont typeface="Wingdings 2"/>
              <a:buNone/>
              <a:defRPr/>
            </a:pPr>
            <a:r>
              <a:rPr lang="en-US" dirty="0"/>
              <a:t>• 10 things about today you are grateful for.</a:t>
            </a:r>
          </a:p>
          <a:p>
            <a:pPr marL="0" indent="0" eaLnBrk="1" fontAlgn="auto" hangingPunct="1">
              <a:spcAft>
                <a:spcPts val="0"/>
              </a:spcAft>
              <a:buFont typeface="Wingdings 2"/>
              <a:buNone/>
              <a:defRPr/>
            </a:pPr>
            <a:r>
              <a:rPr lang="en-US" dirty="0"/>
              <a:t>• 10 places on earth you are grateful for.</a:t>
            </a:r>
          </a:p>
          <a:p>
            <a:pPr marL="0" indent="0" eaLnBrk="1" fontAlgn="auto" hangingPunct="1">
              <a:spcAft>
                <a:spcPts val="0"/>
              </a:spcAft>
              <a:buFont typeface="Wingdings 2"/>
              <a:buNone/>
              <a:defRPr/>
            </a:pPr>
            <a:r>
              <a:rPr lang="en-US" dirty="0"/>
              <a:t>• 10 modern-day inventions you are grateful for.</a:t>
            </a:r>
          </a:p>
          <a:p>
            <a:pPr marL="0" indent="0" eaLnBrk="1" fontAlgn="auto" hangingPunct="1">
              <a:spcAft>
                <a:spcPts val="0"/>
              </a:spcAft>
              <a:buFont typeface="Wingdings 2"/>
              <a:buNone/>
              <a:defRPr/>
            </a:pPr>
            <a:r>
              <a:rPr lang="en-US" dirty="0"/>
              <a:t>• 10 foods you are grateful for.</a:t>
            </a:r>
          </a:p>
          <a:p>
            <a:pPr marL="0" indent="0" eaLnBrk="1" fontAlgn="auto" hangingPunct="1">
              <a:spcAft>
                <a:spcPts val="0"/>
              </a:spcAft>
              <a:buFont typeface="Wingdings 2"/>
              <a:buNone/>
              <a:defRPr/>
            </a:pPr>
            <a:r>
              <a:rPr lang="en-US" dirty="0"/>
              <a:t>• 10 things about the gospel you are grateful for.</a:t>
            </a:r>
          </a:p>
        </p:txBody>
      </p:sp>
      <p:sp>
        <p:nvSpPr>
          <p:cNvPr id="4" name="Title 1"/>
          <p:cNvSpPr txBox="1">
            <a:spLocks/>
          </p:cNvSpPr>
          <p:nvPr/>
        </p:nvSpPr>
        <p:spPr>
          <a:xfrm>
            <a:off x="5943599" y="1905000"/>
            <a:ext cx="2851727" cy="2901372"/>
          </a:xfrm>
          <a:prstGeom prst="rect">
            <a:avLst/>
          </a:prstGeom>
          <a:solidFill>
            <a:srgbClr val="FF9966">
              <a:alpha val="3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a:lstStyle>
          <a:p>
            <a:pPr algn="ctr"/>
            <a:r>
              <a:rPr lang="en-US" sz="4000" dirty="0"/>
              <a:t>Write a sincere letter of thanks to someone</a:t>
            </a:r>
          </a:p>
        </p:txBody>
      </p:sp>
    </p:spTree>
    <p:extLst>
      <p:ext uri="{BB962C8B-B14F-4D97-AF65-F5344CB8AC3E}">
        <p14:creationId xmlns:p14="http://schemas.microsoft.com/office/powerpoint/2010/main" val="356092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045" y="828877"/>
            <a:ext cx="4979047" cy="3507549"/>
          </a:xfrm>
        </p:spPr>
        <p:txBody>
          <a:bodyPr/>
          <a:lstStyle/>
          <a:p>
            <a:r>
              <a:rPr lang="en-US" dirty="0"/>
              <a:t>Happy Thanksgiving!</a:t>
            </a:r>
          </a:p>
        </p:txBody>
      </p:sp>
    </p:spTree>
    <p:extLst>
      <p:ext uri="{BB962C8B-B14F-4D97-AF65-F5344CB8AC3E}">
        <p14:creationId xmlns:p14="http://schemas.microsoft.com/office/powerpoint/2010/main" val="412423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178" y="254001"/>
            <a:ext cx="6436722" cy="6311900"/>
          </a:xfrm>
          <a:solidFill>
            <a:srgbClr val="CCFF66">
              <a:alpha val="5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fontAlgn="base"/>
            <a:r>
              <a:rPr lang="en-US" sz="2400" b="1" dirty="0"/>
              <a:t>92</a:t>
            </a:r>
            <a:br>
              <a:rPr lang="en-US" sz="2400" b="1" dirty="0"/>
            </a:br>
            <a:r>
              <a:rPr lang="en-US" sz="2400" b="1" dirty="0"/>
              <a:t>For the Beauty of the Earth</a:t>
            </a:r>
            <a:br>
              <a:rPr lang="en-US" sz="2400" b="1" dirty="0"/>
            </a:br>
            <a:br>
              <a:rPr lang="en-US" sz="2400" b="1" dirty="0"/>
            </a:br>
            <a:r>
              <a:rPr lang="en-US" sz="2400" dirty="0"/>
              <a:t>1. For the beauty of the earth,</a:t>
            </a:r>
            <a:br>
              <a:rPr lang="en-US" sz="2400" dirty="0"/>
            </a:br>
            <a:r>
              <a:rPr lang="en-US" sz="2400" dirty="0"/>
              <a:t>For the beauty of the skies,</a:t>
            </a:r>
            <a:br>
              <a:rPr lang="en-US" sz="2400" dirty="0"/>
            </a:br>
            <a:r>
              <a:rPr lang="en-US" sz="2400" dirty="0"/>
              <a:t>For the love which from our birth</a:t>
            </a:r>
            <a:br>
              <a:rPr lang="en-US" sz="2400" dirty="0"/>
            </a:br>
            <a:r>
              <a:rPr lang="en-US" sz="2400" dirty="0"/>
              <a:t>Over and around us lies,</a:t>
            </a:r>
            <a:br>
              <a:rPr lang="en-US" sz="2400" dirty="0"/>
            </a:br>
            <a:r>
              <a:rPr lang="en-US" sz="2400" dirty="0"/>
              <a:t>[Chorus]</a:t>
            </a:r>
            <a:br>
              <a:rPr lang="en-US" sz="2400" dirty="0"/>
            </a:br>
            <a:r>
              <a:rPr lang="en-US" sz="2400" dirty="0"/>
              <a:t>Lord of all, to thee we raise</a:t>
            </a:r>
            <a:br>
              <a:rPr lang="en-US" sz="2400" dirty="0"/>
            </a:br>
            <a:r>
              <a:rPr lang="en-US" sz="2400" dirty="0"/>
              <a:t>This our hymn of grateful praise.</a:t>
            </a:r>
          </a:p>
        </p:txBody>
      </p:sp>
    </p:spTree>
    <p:extLst>
      <p:ext uri="{BB962C8B-B14F-4D97-AF65-F5344CB8AC3E}">
        <p14:creationId xmlns:p14="http://schemas.microsoft.com/office/powerpoint/2010/main" val="303484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178" y="254001"/>
            <a:ext cx="6436722" cy="6311900"/>
          </a:xfrm>
          <a:solidFill>
            <a:srgbClr val="CCFF66">
              <a:alpha val="5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fontAlgn="base"/>
            <a:r>
              <a:rPr lang="en-US" sz="2400" b="1" dirty="0"/>
              <a:t>94</a:t>
            </a:r>
            <a:br>
              <a:rPr lang="en-US" sz="2400" b="1" dirty="0"/>
            </a:br>
            <a:r>
              <a:rPr lang="en-US" sz="2400" b="1" dirty="0"/>
              <a:t>Come, ye thankful people, come</a:t>
            </a:r>
            <a:br>
              <a:rPr lang="en-US" sz="2400" dirty="0"/>
            </a:br>
            <a:r>
              <a:rPr lang="en-US" sz="2400" dirty="0"/>
              <a:t> </a:t>
            </a:r>
            <a:br>
              <a:rPr lang="en-US" sz="2400" dirty="0"/>
            </a:br>
            <a:r>
              <a:rPr lang="en-US" sz="2400" dirty="0" err="1"/>
              <a:t>Come</a:t>
            </a:r>
            <a:r>
              <a:rPr lang="en-US" sz="2400" dirty="0"/>
              <a:t>, ye thankful people, come;</a:t>
            </a:r>
            <a:br>
              <a:rPr lang="en-US" sz="2400" dirty="0"/>
            </a:br>
            <a:r>
              <a:rPr lang="en-US" sz="2400" dirty="0"/>
              <a:t>Raise the song of harvest home.</a:t>
            </a:r>
            <a:br>
              <a:rPr lang="en-US" sz="2400" dirty="0"/>
            </a:br>
            <a:r>
              <a:rPr lang="en-US" sz="2400" dirty="0"/>
              <a:t>All is safely gathered in</a:t>
            </a:r>
            <a:br>
              <a:rPr lang="en-US" sz="2400" dirty="0"/>
            </a:br>
            <a:r>
              <a:rPr lang="en-US" sz="2400" dirty="0"/>
              <a:t>Ere the winter storms begin.</a:t>
            </a:r>
            <a:br>
              <a:rPr lang="en-US" sz="2400" dirty="0"/>
            </a:br>
            <a:r>
              <a:rPr lang="en-US" sz="2400" dirty="0"/>
              <a:t>God, our Maker, doth provide</a:t>
            </a:r>
            <a:br>
              <a:rPr lang="en-US" sz="2400" dirty="0"/>
            </a:br>
            <a:r>
              <a:rPr lang="en-US" sz="2400" dirty="0"/>
              <a:t>For our wants to be supplied.</a:t>
            </a:r>
            <a:br>
              <a:rPr lang="en-US" sz="2400" dirty="0"/>
            </a:br>
            <a:r>
              <a:rPr lang="en-US" sz="2400" dirty="0"/>
              <a:t>Come to God's own temple, come;</a:t>
            </a:r>
            <a:br>
              <a:rPr lang="en-US" sz="2400" dirty="0"/>
            </a:br>
            <a:r>
              <a:rPr lang="en-US" sz="2400" dirty="0"/>
              <a:t>Raise the song of harvest home.</a:t>
            </a:r>
          </a:p>
        </p:txBody>
      </p:sp>
    </p:spTree>
    <p:extLst>
      <p:ext uri="{BB962C8B-B14F-4D97-AF65-F5344CB8AC3E}">
        <p14:creationId xmlns:p14="http://schemas.microsoft.com/office/powerpoint/2010/main" val="5474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178" y="254001"/>
            <a:ext cx="6436722" cy="6311900"/>
          </a:xfrm>
          <a:solidFill>
            <a:srgbClr val="CCFF66">
              <a:alpha val="5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fontAlgn="base"/>
            <a:r>
              <a:rPr lang="en-US" sz="2400" b="1" dirty="0"/>
              <a:t>219</a:t>
            </a:r>
            <a:br>
              <a:rPr lang="en-US" sz="2400" b="1" dirty="0"/>
            </a:br>
            <a:r>
              <a:rPr lang="en-US" sz="2400" b="1" dirty="0"/>
              <a:t>Because I have been Given Much</a:t>
            </a:r>
            <a:br>
              <a:rPr lang="en-US" sz="2400" b="1" dirty="0"/>
            </a:br>
            <a:br>
              <a:rPr lang="en-US" sz="2400" b="1" dirty="0"/>
            </a:br>
            <a:r>
              <a:rPr lang="en-US" sz="2400" dirty="0"/>
              <a:t>Because I have been given much, I too must give;</a:t>
            </a:r>
            <a:br>
              <a:rPr lang="en-US" sz="2400" dirty="0"/>
            </a:br>
            <a:r>
              <a:rPr lang="en-US" sz="2400" dirty="0"/>
              <a:t>Because of thy great bounty, Lord, each day I live;</a:t>
            </a:r>
            <a:br>
              <a:rPr lang="en-US" sz="2400" dirty="0"/>
            </a:br>
            <a:r>
              <a:rPr lang="en-US" sz="2400" dirty="0"/>
              <a:t>I shall divide my gifts from thee</a:t>
            </a:r>
            <a:br>
              <a:rPr lang="en-US" sz="2400" dirty="0"/>
            </a:br>
            <a:r>
              <a:rPr lang="en-US" sz="2400" dirty="0"/>
              <a:t>With every brother that I see</a:t>
            </a:r>
            <a:br>
              <a:rPr lang="en-US" sz="2400" dirty="0"/>
            </a:br>
            <a:r>
              <a:rPr lang="en-US" sz="2400" dirty="0"/>
              <a:t>Who has the need of help from me.</a:t>
            </a:r>
          </a:p>
        </p:txBody>
      </p:sp>
    </p:spTree>
    <p:extLst>
      <p:ext uri="{BB962C8B-B14F-4D97-AF65-F5344CB8AC3E}">
        <p14:creationId xmlns:p14="http://schemas.microsoft.com/office/powerpoint/2010/main" val="250706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178" y="254001"/>
            <a:ext cx="6436722" cy="6311900"/>
          </a:xfrm>
          <a:solidFill>
            <a:srgbClr val="CCFF66">
              <a:alpha val="5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fontAlgn="base"/>
            <a:r>
              <a:rPr lang="en-US" sz="2400" b="1" dirty="0"/>
              <a:t>93</a:t>
            </a:r>
            <a:br>
              <a:rPr lang="en-US" sz="2400" b="1" dirty="0"/>
            </a:br>
            <a:r>
              <a:rPr lang="en-US" sz="2400" b="1" dirty="0"/>
              <a:t>Prayer of Thanksgiving</a:t>
            </a:r>
            <a:br>
              <a:rPr lang="en-US" sz="2400" b="1" dirty="0"/>
            </a:br>
            <a:br>
              <a:rPr lang="en-US" sz="2400" b="1" dirty="0"/>
            </a:br>
            <a:r>
              <a:rPr lang="en-US" sz="2400" dirty="0"/>
              <a:t>1. We gather together to ask the Lord's blessing;</a:t>
            </a:r>
            <a:br>
              <a:rPr lang="en-US" sz="2400" dirty="0"/>
            </a:br>
            <a:r>
              <a:rPr lang="en-US" sz="2400" dirty="0"/>
              <a:t>He chastens, and hastens his will to make known;</a:t>
            </a:r>
            <a:br>
              <a:rPr lang="en-US" sz="2400" dirty="0"/>
            </a:br>
            <a:r>
              <a:rPr lang="en-US" sz="2400" dirty="0"/>
              <a:t>The wicked oppressing now cease from distressing.</a:t>
            </a:r>
            <a:br>
              <a:rPr lang="en-US" sz="2400" dirty="0"/>
            </a:br>
            <a:r>
              <a:rPr lang="en-US" sz="2400" dirty="0"/>
              <a:t>Sing praises to his name;</a:t>
            </a:r>
            <a:br>
              <a:rPr lang="en-US" sz="2400" dirty="0"/>
            </a:br>
            <a:r>
              <a:rPr lang="en-US" sz="2400" dirty="0"/>
              <a:t>He forgets not his own.</a:t>
            </a:r>
          </a:p>
        </p:txBody>
      </p:sp>
    </p:spTree>
    <p:extLst>
      <p:ext uri="{BB962C8B-B14F-4D97-AF65-F5344CB8AC3E}">
        <p14:creationId xmlns:p14="http://schemas.microsoft.com/office/powerpoint/2010/main" val="40268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178" y="254001"/>
            <a:ext cx="6436722" cy="6311900"/>
          </a:xfrm>
          <a:solidFill>
            <a:srgbClr val="CCFF66">
              <a:alpha val="5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fontAlgn="base"/>
            <a:r>
              <a:rPr lang="en-US" sz="2400" b="1" dirty="0"/>
              <a:t>241</a:t>
            </a:r>
            <a:br>
              <a:rPr lang="en-US" sz="2400" b="1" dirty="0"/>
            </a:br>
            <a:r>
              <a:rPr lang="en-US" sz="2400" b="1" dirty="0"/>
              <a:t>Count Your Blessings</a:t>
            </a:r>
            <a:br>
              <a:rPr lang="en-US" sz="2400" b="1" dirty="0"/>
            </a:br>
            <a:br>
              <a:rPr lang="en-US" sz="2400" dirty="0"/>
            </a:br>
            <a:r>
              <a:rPr lang="en-US" sz="2400" dirty="0"/>
              <a:t>1. When upon life's billows you are tempest-tossed,</a:t>
            </a:r>
            <a:br>
              <a:rPr lang="en-US" sz="2400" dirty="0"/>
            </a:br>
            <a:r>
              <a:rPr lang="en-US" sz="2400" dirty="0"/>
              <a:t>When you are discouraged, thinking all is lost,</a:t>
            </a:r>
            <a:br>
              <a:rPr lang="en-US" sz="2400" dirty="0"/>
            </a:br>
            <a:r>
              <a:rPr lang="en-US" sz="2400" dirty="0"/>
              <a:t>Count your many blessings; name them one by one,</a:t>
            </a:r>
            <a:br>
              <a:rPr lang="en-US" sz="2400" dirty="0"/>
            </a:br>
            <a:r>
              <a:rPr lang="en-US" sz="2400" dirty="0"/>
              <a:t>And it will surprise you what the Lord has done.</a:t>
            </a:r>
            <a:br>
              <a:rPr lang="en-US" sz="2400" dirty="0"/>
            </a:br>
            <a:r>
              <a:rPr lang="en-US" sz="2400" dirty="0"/>
              <a:t>[Chorus]</a:t>
            </a:r>
            <a:br>
              <a:rPr lang="en-US" sz="2400" dirty="0"/>
            </a:br>
            <a:r>
              <a:rPr lang="en-US" sz="2400" dirty="0"/>
              <a:t>Count your blessings;</a:t>
            </a:r>
            <a:br>
              <a:rPr lang="en-US" sz="2400" dirty="0"/>
            </a:br>
            <a:r>
              <a:rPr lang="en-US" sz="2400" dirty="0"/>
              <a:t>Name them one by one.</a:t>
            </a:r>
            <a:br>
              <a:rPr lang="en-US" sz="2400" dirty="0"/>
            </a:br>
            <a:r>
              <a:rPr lang="en-US" sz="2400" dirty="0"/>
              <a:t>Count your blessings;</a:t>
            </a:r>
            <a:br>
              <a:rPr lang="en-US" sz="2400" dirty="0"/>
            </a:br>
            <a:r>
              <a:rPr lang="en-US" sz="2400" dirty="0"/>
              <a:t>See what God hath done.</a:t>
            </a:r>
            <a:br>
              <a:rPr lang="en-US" sz="2400" dirty="0"/>
            </a:br>
            <a:r>
              <a:rPr lang="en-US" sz="2400" dirty="0"/>
              <a:t>Count your blessings;</a:t>
            </a:r>
            <a:br>
              <a:rPr lang="en-US" sz="2400" dirty="0"/>
            </a:br>
            <a:r>
              <a:rPr lang="en-US" sz="2400" dirty="0"/>
              <a:t>Name them one by one.</a:t>
            </a:r>
            <a:br>
              <a:rPr lang="en-US" sz="2400" dirty="0"/>
            </a:br>
            <a:r>
              <a:rPr lang="en-US" sz="2400" dirty="0"/>
              <a:t>Count your many blessings;</a:t>
            </a:r>
            <a:br>
              <a:rPr lang="en-US" sz="2400" dirty="0"/>
            </a:br>
            <a:r>
              <a:rPr lang="en-US" sz="2400" dirty="0"/>
              <a:t>See what God hath done.</a:t>
            </a:r>
          </a:p>
        </p:txBody>
      </p:sp>
    </p:spTree>
    <p:extLst>
      <p:ext uri="{BB962C8B-B14F-4D97-AF65-F5344CB8AC3E}">
        <p14:creationId xmlns:p14="http://schemas.microsoft.com/office/powerpoint/2010/main" val="40858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178" y="254001"/>
            <a:ext cx="6436722" cy="6311900"/>
          </a:xfrm>
          <a:solidFill>
            <a:srgbClr val="CCFF66">
              <a:alpha val="5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fontAlgn="base"/>
            <a:r>
              <a:rPr lang="en-US" sz="2400" b="1" dirty="0"/>
              <a:t>Children All Over the World</a:t>
            </a:r>
            <a:br>
              <a:rPr lang="en-US" sz="2400" dirty="0"/>
            </a:br>
            <a:br>
              <a:rPr lang="en-US" sz="2400" dirty="0"/>
            </a:br>
            <a:r>
              <a:rPr lang="en-US" sz="2400" dirty="0"/>
              <a:t>All over the world at the end of day,</a:t>
            </a:r>
            <a:br>
              <a:rPr lang="en-US" sz="2400" dirty="0"/>
            </a:br>
            <a:r>
              <a:rPr lang="en-US" sz="2400" dirty="0" err="1"/>
              <a:t>Heav'nly</a:t>
            </a:r>
            <a:r>
              <a:rPr lang="en-US" sz="2400" dirty="0"/>
              <a:t> Father's children kneel down and pray,</a:t>
            </a:r>
            <a:br>
              <a:rPr lang="en-US" sz="2400" dirty="0"/>
            </a:br>
            <a:r>
              <a:rPr lang="en-US" sz="2400" dirty="0"/>
              <a:t>Each saying thank you in his own special way,</a:t>
            </a:r>
            <a:br>
              <a:rPr lang="en-US" sz="2400" dirty="0"/>
            </a:br>
            <a:r>
              <a:rPr lang="en-US" sz="2400" dirty="0"/>
              <a:t>Saying thank you, thank you in his own special way.</a:t>
            </a:r>
            <a:br>
              <a:rPr lang="en-US" sz="2400" dirty="0"/>
            </a:br>
            <a:r>
              <a:rPr lang="en-US" sz="2400" dirty="0"/>
              <a:t>"Gracias." (</a:t>
            </a:r>
            <a:r>
              <a:rPr lang="en-US" sz="2400" dirty="0" err="1"/>
              <a:t>grah</a:t>
            </a:r>
            <a:r>
              <a:rPr lang="en-US" sz="2400" dirty="0"/>
              <a:t>-see-ahs) "</a:t>
            </a:r>
            <a:r>
              <a:rPr lang="en-US" sz="2400" dirty="0" err="1"/>
              <a:t>Malo</a:t>
            </a:r>
            <a:r>
              <a:rPr lang="en-US" sz="2400" dirty="0"/>
              <a:t>." (</a:t>
            </a:r>
            <a:r>
              <a:rPr lang="en-US" sz="2400" dirty="0" err="1"/>
              <a:t>mah-loh</a:t>
            </a:r>
            <a:r>
              <a:rPr lang="en-US" sz="2400" dirty="0"/>
              <a:t>) "</a:t>
            </a:r>
            <a:r>
              <a:rPr lang="en-US" sz="2400" dirty="0" err="1"/>
              <a:t>Wir</a:t>
            </a:r>
            <a:r>
              <a:rPr lang="en-US" sz="2400" dirty="0"/>
              <a:t> </a:t>
            </a:r>
            <a:r>
              <a:rPr lang="en-US" sz="2400" dirty="0" err="1"/>
              <a:t>danken</a:t>
            </a:r>
            <a:r>
              <a:rPr lang="en-US" sz="2400" dirty="0"/>
              <a:t> dir." (veer don-ken deer)</a:t>
            </a:r>
            <a:br>
              <a:rPr lang="en-US" sz="2400" dirty="0"/>
            </a:br>
            <a:r>
              <a:rPr lang="en-US" sz="2400" dirty="0"/>
              <a:t>All over the world tender voices hear.</a:t>
            </a:r>
            <a:br>
              <a:rPr lang="en-US" sz="2400" dirty="0"/>
            </a:br>
            <a:r>
              <a:rPr lang="en-US" sz="2400" dirty="0"/>
              <a:t>Some say "</a:t>
            </a:r>
            <a:r>
              <a:rPr lang="en-US" sz="2400" dirty="0" err="1"/>
              <a:t>tak</a:t>
            </a:r>
            <a:r>
              <a:rPr lang="en-US" sz="2400" dirty="0"/>
              <a:t>," (</a:t>
            </a:r>
            <a:r>
              <a:rPr lang="en-US" sz="2400" dirty="0" err="1"/>
              <a:t>tahk</a:t>
            </a:r>
            <a:r>
              <a:rPr lang="en-US" sz="2400" dirty="0"/>
              <a:t>) others "merci," (mare-see)</a:t>
            </a:r>
            <a:br>
              <a:rPr lang="en-US" sz="2400" dirty="0"/>
            </a:br>
            <a:r>
              <a:rPr lang="en-US" sz="2400" dirty="0"/>
              <a:t>"</a:t>
            </a:r>
            <a:r>
              <a:rPr lang="en-US" sz="2400" dirty="0" err="1"/>
              <a:t>Kansha</a:t>
            </a:r>
            <a:r>
              <a:rPr lang="en-US" sz="2400" dirty="0"/>
              <a:t> </a:t>
            </a:r>
            <a:r>
              <a:rPr lang="en-US" sz="2400" dirty="0" err="1"/>
              <a:t>shimasu</a:t>
            </a:r>
            <a:r>
              <a:rPr lang="en-US" sz="2400" dirty="0"/>
              <a:t>," (</a:t>
            </a:r>
            <a:r>
              <a:rPr lang="en-US" sz="2400" dirty="0" err="1"/>
              <a:t>kahn</a:t>
            </a:r>
            <a:r>
              <a:rPr lang="en-US" sz="2400" dirty="0"/>
              <a:t>-shah </a:t>
            </a:r>
            <a:r>
              <a:rPr lang="en-US" sz="2400" dirty="0" err="1"/>
              <a:t>shee</a:t>
            </a:r>
            <a:r>
              <a:rPr lang="en-US" sz="2400" dirty="0"/>
              <a:t>-</a:t>
            </a:r>
            <a:r>
              <a:rPr lang="en-US" sz="2400" dirty="0" err="1"/>
              <a:t>mah</a:t>
            </a:r>
            <a:r>
              <a:rPr lang="en-US" sz="2400" dirty="0"/>
              <a:t>-sue) we thank thee.</a:t>
            </a:r>
            <a:br>
              <a:rPr lang="en-US" sz="2400" dirty="0"/>
            </a:br>
            <a:r>
              <a:rPr lang="en-US" sz="2400" dirty="0"/>
              <a:t>Our Heavenly Father hears them;</a:t>
            </a:r>
            <a:br>
              <a:rPr lang="en-US" sz="2400" dirty="0"/>
            </a:br>
            <a:r>
              <a:rPr lang="en-US" sz="2400" dirty="0"/>
              <a:t>He understands each tongue.</a:t>
            </a:r>
            <a:br>
              <a:rPr lang="en-US" sz="2400" dirty="0"/>
            </a:br>
            <a:r>
              <a:rPr lang="en-US" sz="2400" dirty="0"/>
              <a:t>Our </a:t>
            </a:r>
            <a:r>
              <a:rPr lang="en-US" sz="2400" dirty="0" err="1"/>
              <a:t>Heav'nly</a:t>
            </a:r>
            <a:r>
              <a:rPr lang="en-US" sz="2400" dirty="0"/>
              <a:t> Father knows them;</a:t>
            </a:r>
            <a:br>
              <a:rPr lang="en-US" sz="2400" dirty="0"/>
            </a:br>
            <a:r>
              <a:rPr lang="en-US" sz="2400" dirty="0"/>
              <a:t>He loves them, loves them, </a:t>
            </a:r>
            <a:r>
              <a:rPr lang="en-US" sz="2400" dirty="0" err="1"/>
              <a:t>ev'ry</a:t>
            </a:r>
            <a:r>
              <a:rPr lang="en-US" sz="2400" dirty="0"/>
              <a:t> one.</a:t>
            </a:r>
          </a:p>
        </p:txBody>
      </p:sp>
    </p:spTree>
    <p:extLst>
      <p:ext uri="{BB962C8B-B14F-4D97-AF65-F5344CB8AC3E}">
        <p14:creationId xmlns:p14="http://schemas.microsoft.com/office/powerpoint/2010/main" val="3315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678" y="0"/>
            <a:ext cx="4543914" cy="555423"/>
          </a:xfrm>
        </p:spPr>
        <p:txBody>
          <a:bodyPr>
            <a:normAutofit/>
          </a:bodyPr>
          <a:lstStyle/>
          <a:p>
            <a:r>
              <a:rPr lang="en-US" sz="2000" dirty="0"/>
              <a:t>Sprit of Thanksgiving Mormon Message</a:t>
            </a:r>
          </a:p>
        </p:txBody>
      </p:sp>
      <p:pic>
        <p:nvPicPr>
          <p:cNvPr id="3" name="In the Spirit of Thanksgivin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556460" y="774700"/>
            <a:ext cx="8134350" cy="4572000"/>
          </a:xfrm>
          <a:prstGeom prst="rect">
            <a:avLst/>
          </a:prstGeom>
        </p:spPr>
      </p:pic>
    </p:spTree>
    <p:extLst>
      <p:ext uri="{BB962C8B-B14F-4D97-AF65-F5344CB8AC3E}">
        <p14:creationId xmlns:p14="http://schemas.microsoft.com/office/powerpoint/2010/main" val="107871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911DA2-637D-4DBC-A7C4-908CEE86E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0</TotalTime>
  <Words>196</Words>
  <Application>Microsoft Office PowerPoint</Application>
  <PresentationFormat>On-screen Show (4:3)</PresentationFormat>
  <Paragraphs>37</Paragraphs>
  <Slides>26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Cambria</vt:lpstr>
      <vt:lpstr>Wingdings 2</vt:lpstr>
      <vt:lpstr>Back to School 16x9</vt:lpstr>
      <vt:lpstr>Happy Thanksgiving!</vt:lpstr>
      <vt:lpstr>HYMNS…</vt:lpstr>
      <vt:lpstr>92 For the Beauty of the Earth  1. For the beauty of the earth, For the beauty of the skies, For the love which from our birth Over and around us lies, [Chorus] Lord of all, to thee we raise This our hymn of grateful praise.</vt:lpstr>
      <vt:lpstr>94 Come, ye thankful people, come   Come, ye thankful people, come; Raise the song of harvest home. All is safely gathered in Ere the winter storms begin. God, our Maker, doth provide For our wants to be supplied. Come to God's own temple, come; Raise the song of harvest home.</vt:lpstr>
      <vt:lpstr>219 Because I have been Given Much  Because I have been given much, I too must give; Because of thy great bounty, Lord, each day I live; I shall divide my gifts from thee With every brother that I see Who has the need of help from me.</vt:lpstr>
      <vt:lpstr>93 Prayer of Thanksgiving  1. We gather together to ask the Lord's blessing; He chastens, and hastens his will to make known; The wicked oppressing now cease from distressing. Sing praises to his name; He forgets not his own.</vt:lpstr>
      <vt:lpstr>241 Count Your Blessings  1. When upon life's billows you are tempest-tossed, When you are discouraged, thinking all is lost, Count your many blessings; name them one by one, And it will surprise you what the Lord has done. [Chorus] Count your blessings; Name them one by one. Count your blessings; See what God hath done. Count your blessings; Name them one by one. Count your many blessings; See what God hath done.</vt:lpstr>
      <vt:lpstr>Children All Over the World  All over the world at the end of day, Heav'nly Father's children kneel down and pray, Each saying thank you in his own special way, Saying thank you, thank you in his own special way. "Gracias." (grah-see-ahs) "Malo." (mah-loh) "Wir danken dir." (veer don-ken deer) All over the world tender voices hear. Some say "tak," (tahk) others "merci," (mare-see) "Kansha shimasu," (kahn-shah shee-mah-sue) we thank thee. Our Heavenly Father hears them; He understands each tongue. Our Heav'nly Father knows them; He loves them, loves them, ev'ry one.</vt:lpstr>
      <vt:lpstr>Sprit of Thanksgiving Mormon Message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Choose one invitation….</vt:lpstr>
      <vt:lpstr>Happy Thanksgiving!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2014-11-21T15:16:27Z</dcterms:created>
  <dcterms:modified xsi:type="dcterms:W3CDTF">2018-11-17T17:09:19Z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