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0" r:id="rId2"/>
    <p:sldId id="321" r:id="rId3"/>
    <p:sldId id="301" r:id="rId4"/>
    <p:sldId id="319" r:id="rId5"/>
    <p:sldId id="336" r:id="rId6"/>
    <p:sldId id="324" r:id="rId7"/>
    <p:sldId id="306" r:id="rId8"/>
    <p:sldId id="327" r:id="rId9"/>
    <p:sldId id="329" r:id="rId10"/>
    <p:sldId id="333" r:id="rId11"/>
    <p:sldId id="323" r:id="rId12"/>
    <p:sldId id="326" r:id="rId13"/>
    <p:sldId id="330" r:id="rId14"/>
    <p:sldId id="331" r:id="rId15"/>
    <p:sldId id="332" r:id="rId16"/>
    <p:sldId id="312" r:id="rId17"/>
    <p:sldId id="328" r:id="rId18"/>
    <p:sldId id="310" r:id="rId19"/>
    <p:sldId id="311" r:id="rId20"/>
    <p:sldId id="337"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517"/>
    <a:srgbClr val="FFCCFF"/>
    <a:srgbClr val="FFFFCC"/>
    <a:srgbClr val="3574D1"/>
    <a:srgbClr val="00ECE6"/>
    <a:srgbClr val="986532"/>
    <a:srgbClr val="FFD767"/>
    <a:srgbClr val="336699"/>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16" autoAdjust="0"/>
    <p:restoredTop sz="93979" autoAdjust="0"/>
  </p:normalViewPr>
  <p:slideViewPr>
    <p:cSldViewPr snapToGrid="0">
      <p:cViewPr varScale="1">
        <p:scale>
          <a:sx n="65" d="100"/>
          <a:sy n="65" d="100"/>
        </p:scale>
        <p:origin x="880" y="48"/>
      </p:cViewPr>
      <p:guideLst/>
    </p:cSldViewPr>
  </p:slideViewPr>
  <p:notesTextViewPr>
    <p:cViewPr>
      <p:scale>
        <a:sx n="1" d="1"/>
        <a:sy n="1" d="1"/>
      </p:scale>
      <p:origin x="0" y="0"/>
    </p:cViewPr>
  </p:notesTextViewPr>
  <p:sorterViewPr>
    <p:cViewPr>
      <p:scale>
        <a:sx n="100" d="100"/>
        <a:sy n="100" d="100"/>
      </p:scale>
      <p:origin x="0" y="-681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CA14006-B931-4C80-89F4-A2614A7C3027}"/>
              </a:ext>
            </a:extLst>
          </p:cNvPr>
          <p:cNvSpPr>
            <a:spLocks noGrp="1" noChangeArrowheads="1"/>
          </p:cNvSpPr>
          <p:nvPr>
            <p:ph type="hdr" sz="quarter"/>
          </p:nvPr>
        </p:nvSpPr>
        <p:spPr bwMode="auto">
          <a:xfrm>
            <a:off x="1" y="1"/>
            <a:ext cx="3038258" cy="46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4515" name="Rectangle 3">
            <a:extLst>
              <a:ext uri="{FF2B5EF4-FFF2-40B4-BE49-F238E27FC236}">
                <a16:creationId xmlns:a16="http://schemas.microsoft.com/office/drawing/2014/main" id="{0BA07352-331C-4C64-9EFA-BFBE5CF0BBAB}"/>
              </a:ext>
            </a:extLst>
          </p:cNvPr>
          <p:cNvSpPr>
            <a:spLocks noGrp="1" noChangeArrowheads="1"/>
          </p:cNvSpPr>
          <p:nvPr>
            <p:ph type="dt" sz="quarter" idx="1"/>
          </p:nvPr>
        </p:nvSpPr>
        <p:spPr bwMode="auto">
          <a:xfrm>
            <a:off x="3972143" y="1"/>
            <a:ext cx="3038257" cy="46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4516" name="Rectangle 4">
            <a:extLst>
              <a:ext uri="{FF2B5EF4-FFF2-40B4-BE49-F238E27FC236}">
                <a16:creationId xmlns:a16="http://schemas.microsoft.com/office/drawing/2014/main" id="{26AA8487-72B0-43E0-B0DB-BBD6F2FD42B9}"/>
              </a:ext>
            </a:extLst>
          </p:cNvPr>
          <p:cNvSpPr>
            <a:spLocks noGrp="1" noChangeArrowheads="1"/>
          </p:cNvSpPr>
          <p:nvPr>
            <p:ph type="ftr" sz="quarter" idx="2"/>
          </p:nvPr>
        </p:nvSpPr>
        <p:spPr bwMode="auto">
          <a:xfrm>
            <a:off x="1" y="8831909"/>
            <a:ext cx="3038258" cy="46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4517" name="Rectangle 5">
            <a:extLst>
              <a:ext uri="{FF2B5EF4-FFF2-40B4-BE49-F238E27FC236}">
                <a16:creationId xmlns:a16="http://schemas.microsoft.com/office/drawing/2014/main" id="{37B5D474-E973-4D96-BC39-6ACF369BBFA2}"/>
              </a:ext>
            </a:extLst>
          </p:cNvPr>
          <p:cNvSpPr>
            <a:spLocks noGrp="1" noChangeArrowheads="1"/>
          </p:cNvSpPr>
          <p:nvPr>
            <p:ph type="sldNum" sz="quarter" idx="3"/>
          </p:nvPr>
        </p:nvSpPr>
        <p:spPr bwMode="auto">
          <a:xfrm>
            <a:off x="3972143" y="8831909"/>
            <a:ext cx="3038257" cy="46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25F78A3-233A-45B6-A974-6C093730798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1026">
            <a:extLst>
              <a:ext uri="{FF2B5EF4-FFF2-40B4-BE49-F238E27FC236}">
                <a16:creationId xmlns:a16="http://schemas.microsoft.com/office/drawing/2014/main" id="{3F1A5D49-351B-4F94-A07C-39B1CA3AF283}"/>
              </a:ext>
            </a:extLst>
          </p:cNvPr>
          <p:cNvSpPr>
            <a:spLocks noGrp="1" noChangeArrowheads="1"/>
          </p:cNvSpPr>
          <p:nvPr>
            <p:ph type="hdr" sz="quarter"/>
          </p:nvPr>
        </p:nvSpPr>
        <p:spPr bwMode="auto">
          <a:xfrm>
            <a:off x="1" y="1"/>
            <a:ext cx="3038258" cy="45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7587" name="Rectangle 1027">
            <a:extLst>
              <a:ext uri="{FF2B5EF4-FFF2-40B4-BE49-F238E27FC236}">
                <a16:creationId xmlns:a16="http://schemas.microsoft.com/office/drawing/2014/main" id="{EA9038E6-03D3-4656-8FF7-E380A4872C84}"/>
              </a:ext>
            </a:extLst>
          </p:cNvPr>
          <p:cNvSpPr>
            <a:spLocks noGrp="1" noChangeArrowheads="1"/>
          </p:cNvSpPr>
          <p:nvPr>
            <p:ph type="dt" idx="1"/>
          </p:nvPr>
        </p:nvSpPr>
        <p:spPr bwMode="auto">
          <a:xfrm>
            <a:off x="3972143" y="1"/>
            <a:ext cx="3038257" cy="45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7588" name="Rectangle 1028">
            <a:extLst>
              <a:ext uri="{FF2B5EF4-FFF2-40B4-BE49-F238E27FC236}">
                <a16:creationId xmlns:a16="http://schemas.microsoft.com/office/drawing/2014/main" id="{30A6B14D-955E-4043-86D8-C34287FF4105}"/>
              </a:ext>
            </a:extLst>
          </p:cNvPr>
          <p:cNvSpPr>
            <a:spLocks noGrp="1" noRot="1" noChangeAspect="1" noChangeArrowheads="1" noTextEdit="1"/>
          </p:cNvSpPr>
          <p:nvPr>
            <p:ph type="sldImg" idx="2"/>
          </p:nvPr>
        </p:nvSpPr>
        <p:spPr bwMode="auto">
          <a:xfrm>
            <a:off x="563563" y="685800"/>
            <a:ext cx="5837237" cy="4379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1029">
            <a:extLst>
              <a:ext uri="{FF2B5EF4-FFF2-40B4-BE49-F238E27FC236}">
                <a16:creationId xmlns:a16="http://schemas.microsoft.com/office/drawing/2014/main" id="{AEB060B7-8D21-4DA5-8B68-5F3FEEBD8472}"/>
              </a:ext>
            </a:extLst>
          </p:cNvPr>
          <p:cNvSpPr>
            <a:spLocks noGrp="1" noChangeArrowheads="1"/>
          </p:cNvSpPr>
          <p:nvPr>
            <p:ph type="body" sz="quarter" idx="3"/>
          </p:nvPr>
        </p:nvSpPr>
        <p:spPr bwMode="auto">
          <a:xfrm>
            <a:off x="935451" y="4420058"/>
            <a:ext cx="5139498" cy="419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590" name="Rectangle 1030">
            <a:extLst>
              <a:ext uri="{FF2B5EF4-FFF2-40B4-BE49-F238E27FC236}">
                <a16:creationId xmlns:a16="http://schemas.microsoft.com/office/drawing/2014/main" id="{83A7CFC8-BAFE-4820-BFBF-62D12D63D004}"/>
              </a:ext>
            </a:extLst>
          </p:cNvPr>
          <p:cNvSpPr>
            <a:spLocks noGrp="1" noChangeArrowheads="1"/>
          </p:cNvSpPr>
          <p:nvPr>
            <p:ph type="ftr" sz="quarter" idx="4"/>
          </p:nvPr>
        </p:nvSpPr>
        <p:spPr bwMode="auto">
          <a:xfrm>
            <a:off x="1" y="8838474"/>
            <a:ext cx="3038258" cy="45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7591" name="Rectangle 1031">
            <a:extLst>
              <a:ext uri="{FF2B5EF4-FFF2-40B4-BE49-F238E27FC236}">
                <a16:creationId xmlns:a16="http://schemas.microsoft.com/office/drawing/2014/main" id="{E5718DC1-6D49-4659-96C2-BB167EF05EAC}"/>
              </a:ext>
            </a:extLst>
          </p:cNvPr>
          <p:cNvSpPr>
            <a:spLocks noGrp="1" noChangeArrowheads="1"/>
          </p:cNvSpPr>
          <p:nvPr>
            <p:ph type="sldNum" sz="quarter" idx="5"/>
          </p:nvPr>
        </p:nvSpPr>
        <p:spPr bwMode="auto">
          <a:xfrm>
            <a:off x="3972143" y="8838474"/>
            <a:ext cx="3038257" cy="45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1AFBD4D-5140-4AC1-AFE2-152AC71F4A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a:extLst>
              <a:ext uri="{FF2B5EF4-FFF2-40B4-BE49-F238E27FC236}">
                <a16:creationId xmlns:a16="http://schemas.microsoft.com/office/drawing/2014/main" id="{62F0165E-8ECD-4B37-8E92-74615A73B7A3}"/>
              </a:ext>
            </a:extLst>
          </p:cNvPr>
          <p:cNvSpPr>
            <a:spLocks noGrp="1" noRot="1" noChangeAspect="1" noChangeArrowheads="1" noTextEdit="1"/>
          </p:cNvSpPr>
          <p:nvPr>
            <p:ph type="sldImg"/>
          </p:nvPr>
        </p:nvSpPr>
        <p:spPr>
          <a:xfrm>
            <a:off x="552450" y="709613"/>
            <a:ext cx="5773738" cy="4332287"/>
          </a:xfrm>
          <a:ln/>
        </p:spPr>
      </p:sp>
      <p:sp>
        <p:nvSpPr>
          <p:cNvPr id="68612" name="Rectangle 1028">
            <a:extLst>
              <a:ext uri="{FF2B5EF4-FFF2-40B4-BE49-F238E27FC236}">
                <a16:creationId xmlns:a16="http://schemas.microsoft.com/office/drawing/2014/main" id="{B33F23C3-B45F-4C34-AB8E-5AA89948BC2A}"/>
              </a:ext>
            </a:extLst>
          </p:cNvPr>
          <p:cNvSpPr>
            <a:spLocks noChangeArrowheads="1"/>
          </p:cNvSpPr>
          <p:nvPr/>
        </p:nvSpPr>
        <p:spPr bwMode="auto">
          <a:xfrm>
            <a:off x="3398650" y="8820419"/>
            <a:ext cx="3038257" cy="46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38" tIns="46369" rIns="92738" bIns="46369" anchor="b"/>
          <a:lstStyle/>
          <a:p>
            <a:pPr algn="r" eaLnBrk="0" hangingPunct="0"/>
            <a:r>
              <a:rPr lang="en-US" altLang="en-US" sz="1200" dirty="0"/>
              <a:t>Template 07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pPr defTabSz="931774"/>
            <a:r>
              <a:rPr lang="en-US" dirty="0"/>
              <a:t>4.  Article of Faith #9</a:t>
            </a:r>
          </a:p>
          <a:p>
            <a:endParaRPr lang="en-US" dirty="0"/>
          </a:p>
        </p:txBody>
      </p:sp>
      <p:sp>
        <p:nvSpPr>
          <p:cNvPr id="4" name="Slide Number Placeholder 3"/>
          <p:cNvSpPr>
            <a:spLocks noGrp="1"/>
          </p:cNvSpPr>
          <p:nvPr>
            <p:ph type="sldNum" sz="quarter" idx="10"/>
          </p:nvPr>
        </p:nvSpPr>
        <p:spPr/>
        <p:txBody>
          <a:bodyPr/>
          <a:lstStyle/>
          <a:p>
            <a:fld id="{9EB93AA7-544B-4881-AAFF-DC9B747B20B9}" type="slidenum">
              <a:rPr lang="en-US" smtClean="0"/>
              <a:t>17</a:t>
            </a:fld>
            <a:endParaRPr lang="en-US"/>
          </a:p>
        </p:txBody>
      </p:sp>
    </p:spTree>
    <p:extLst>
      <p:ext uri="{BB962C8B-B14F-4D97-AF65-F5344CB8AC3E}">
        <p14:creationId xmlns:p14="http://schemas.microsoft.com/office/powerpoint/2010/main" val="222093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FBD4D-5140-4AC1-AFE2-152AC71F4A12}" type="slidenum">
              <a:rPr lang="en-US" altLang="en-US" smtClean="0"/>
              <a:pPr/>
              <a:t>19</a:t>
            </a:fld>
            <a:endParaRPr lang="en-US" altLang="en-US"/>
          </a:p>
        </p:txBody>
      </p:sp>
    </p:spTree>
    <p:extLst>
      <p:ext uri="{BB962C8B-B14F-4D97-AF65-F5344CB8AC3E}">
        <p14:creationId xmlns:p14="http://schemas.microsoft.com/office/powerpoint/2010/main" val="234588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a:extLst>
              <a:ext uri="{FF2B5EF4-FFF2-40B4-BE49-F238E27FC236}">
                <a16:creationId xmlns:a16="http://schemas.microsoft.com/office/drawing/2014/main" id="{62F0165E-8ECD-4B37-8E92-74615A73B7A3}"/>
              </a:ext>
            </a:extLst>
          </p:cNvPr>
          <p:cNvSpPr>
            <a:spLocks noGrp="1" noRot="1" noChangeAspect="1" noChangeArrowheads="1" noTextEdit="1"/>
          </p:cNvSpPr>
          <p:nvPr>
            <p:ph type="sldImg"/>
          </p:nvPr>
        </p:nvSpPr>
        <p:spPr>
          <a:xfrm>
            <a:off x="552450" y="709613"/>
            <a:ext cx="5773738" cy="4332287"/>
          </a:xfrm>
          <a:ln/>
        </p:spPr>
      </p:sp>
      <p:sp>
        <p:nvSpPr>
          <p:cNvPr id="68612" name="Rectangle 1028">
            <a:extLst>
              <a:ext uri="{FF2B5EF4-FFF2-40B4-BE49-F238E27FC236}">
                <a16:creationId xmlns:a16="http://schemas.microsoft.com/office/drawing/2014/main" id="{B33F23C3-B45F-4C34-AB8E-5AA89948BC2A}"/>
              </a:ext>
            </a:extLst>
          </p:cNvPr>
          <p:cNvSpPr>
            <a:spLocks noChangeArrowheads="1"/>
          </p:cNvSpPr>
          <p:nvPr/>
        </p:nvSpPr>
        <p:spPr bwMode="auto">
          <a:xfrm>
            <a:off x="3398650" y="8820419"/>
            <a:ext cx="3038257" cy="46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38" tIns="46369" rIns="92738" bIns="46369" anchor="b"/>
          <a:lstStyle/>
          <a:p>
            <a:pPr algn="r" eaLnBrk="0" hangingPunct="0"/>
            <a:r>
              <a:rPr lang="en-US" altLang="en-US" sz="1200" dirty="0"/>
              <a:t>Template 07      </a:t>
            </a:r>
          </a:p>
        </p:txBody>
      </p:sp>
    </p:spTree>
    <p:extLst>
      <p:ext uri="{BB962C8B-B14F-4D97-AF65-F5344CB8AC3E}">
        <p14:creationId xmlns:p14="http://schemas.microsoft.com/office/powerpoint/2010/main" val="9523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B886CFA2-54D0-47D0-9423-2E044482AF15}"/>
              </a:ext>
            </a:extLst>
          </p:cNvPr>
          <p:cNvSpPr>
            <a:spLocks noGrp="1" noRot="1" noChangeAspect="1" noChangeArrowheads="1" noTextEdit="1"/>
          </p:cNvSpPr>
          <p:nvPr>
            <p:ph type="sldImg"/>
          </p:nvPr>
        </p:nvSpPr>
        <p:spPr>
          <a:xfrm>
            <a:off x="563563" y="685800"/>
            <a:ext cx="5837237" cy="4379913"/>
          </a:xfrm>
          <a:ln/>
        </p:spPr>
      </p:sp>
      <p:sp>
        <p:nvSpPr>
          <p:cNvPr id="142339" name="Rectangle 3">
            <a:extLst>
              <a:ext uri="{FF2B5EF4-FFF2-40B4-BE49-F238E27FC236}">
                <a16:creationId xmlns:a16="http://schemas.microsoft.com/office/drawing/2014/main" id="{6C27BEB1-6393-4AC0-83E4-25CDA0E8C22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pPr defTabSz="931774"/>
            <a:r>
              <a:rPr lang="en-US" dirty="0"/>
              <a:t>4.  Article of Faith #9</a:t>
            </a:r>
          </a:p>
          <a:p>
            <a:endParaRPr lang="en-US" dirty="0"/>
          </a:p>
        </p:txBody>
      </p:sp>
      <p:sp>
        <p:nvSpPr>
          <p:cNvPr id="4" name="Slide Number Placeholder 3"/>
          <p:cNvSpPr>
            <a:spLocks noGrp="1"/>
          </p:cNvSpPr>
          <p:nvPr>
            <p:ph type="sldNum" sz="quarter" idx="10"/>
          </p:nvPr>
        </p:nvSpPr>
        <p:spPr/>
        <p:txBody>
          <a:bodyPr/>
          <a:lstStyle/>
          <a:p>
            <a:fld id="{9EB93AA7-544B-4881-AAFF-DC9B747B20B9}" type="slidenum">
              <a:rPr lang="en-US" smtClean="0"/>
              <a:t>5</a:t>
            </a:fld>
            <a:endParaRPr lang="en-US"/>
          </a:p>
        </p:txBody>
      </p:sp>
    </p:spTree>
    <p:extLst>
      <p:ext uri="{BB962C8B-B14F-4D97-AF65-F5344CB8AC3E}">
        <p14:creationId xmlns:p14="http://schemas.microsoft.com/office/powerpoint/2010/main" val="325406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pPr defTabSz="931774"/>
            <a:r>
              <a:rPr lang="en-US" dirty="0"/>
              <a:t>4.  Article of Faith #9</a:t>
            </a:r>
          </a:p>
          <a:p>
            <a:endParaRPr lang="en-US" dirty="0"/>
          </a:p>
        </p:txBody>
      </p:sp>
      <p:sp>
        <p:nvSpPr>
          <p:cNvPr id="4" name="Slide Number Placeholder 3"/>
          <p:cNvSpPr>
            <a:spLocks noGrp="1"/>
          </p:cNvSpPr>
          <p:nvPr>
            <p:ph type="sldNum" sz="quarter" idx="10"/>
          </p:nvPr>
        </p:nvSpPr>
        <p:spPr/>
        <p:txBody>
          <a:bodyPr/>
          <a:lstStyle/>
          <a:p>
            <a:fld id="{9EB93AA7-544B-4881-AAFF-DC9B747B20B9}" type="slidenum">
              <a:rPr lang="en-US" smtClean="0"/>
              <a:t>6</a:t>
            </a:fld>
            <a:endParaRPr lang="en-US"/>
          </a:p>
        </p:txBody>
      </p:sp>
    </p:spTree>
    <p:extLst>
      <p:ext uri="{BB962C8B-B14F-4D97-AF65-F5344CB8AC3E}">
        <p14:creationId xmlns:p14="http://schemas.microsoft.com/office/powerpoint/2010/main" val="426058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r>
              <a:rPr lang="en-US" dirty="0"/>
              <a:t>5:12</a:t>
            </a:r>
          </a:p>
        </p:txBody>
      </p:sp>
      <p:sp>
        <p:nvSpPr>
          <p:cNvPr id="4" name="Slide Number Placeholder 3"/>
          <p:cNvSpPr>
            <a:spLocks noGrp="1"/>
          </p:cNvSpPr>
          <p:nvPr>
            <p:ph type="sldNum" sz="quarter" idx="10"/>
          </p:nvPr>
        </p:nvSpPr>
        <p:spPr/>
        <p:txBody>
          <a:bodyPr/>
          <a:lstStyle/>
          <a:p>
            <a:fld id="{81AFBD4D-5140-4AC1-AFE2-152AC71F4A12}" type="slidenum">
              <a:rPr lang="en-US" altLang="en-US" smtClean="0"/>
              <a:pPr/>
              <a:t>7</a:t>
            </a:fld>
            <a:endParaRPr lang="en-US" altLang="en-US"/>
          </a:p>
        </p:txBody>
      </p:sp>
    </p:spTree>
    <p:extLst>
      <p:ext uri="{BB962C8B-B14F-4D97-AF65-F5344CB8AC3E}">
        <p14:creationId xmlns:p14="http://schemas.microsoft.com/office/powerpoint/2010/main" val="308927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pPr defTabSz="931774"/>
            <a:r>
              <a:rPr lang="en-US" dirty="0"/>
              <a:t>4.  Article of Faith #9</a:t>
            </a:r>
          </a:p>
          <a:p>
            <a:endParaRPr lang="en-US" dirty="0"/>
          </a:p>
        </p:txBody>
      </p:sp>
      <p:sp>
        <p:nvSpPr>
          <p:cNvPr id="4" name="Slide Number Placeholder 3"/>
          <p:cNvSpPr>
            <a:spLocks noGrp="1"/>
          </p:cNvSpPr>
          <p:nvPr>
            <p:ph type="sldNum" sz="quarter" idx="10"/>
          </p:nvPr>
        </p:nvSpPr>
        <p:spPr/>
        <p:txBody>
          <a:bodyPr/>
          <a:lstStyle/>
          <a:p>
            <a:fld id="{9EB93AA7-544B-4881-AAFF-DC9B747B20B9}" type="slidenum">
              <a:rPr lang="en-US" smtClean="0"/>
              <a:t>8</a:t>
            </a:fld>
            <a:endParaRPr lang="en-US"/>
          </a:p>
        </p:txBody>
      </p:sp>
    </p:spTree>
    <p:extLst>
      <p:ext uri="{BB962C8B-B14F-4D97-AF65-F5344CB8AC3E}">
        <p14:creationId xmlns:p14="http://schemas.microsoft.com/office/powerpoint/2010/main" val="369095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pPr defTabSz="931774"/>
            <a:r>
              <a:rPr lang="en-US" dirty="0"/>
              <a:t>4.  Article of Faith #9</a:t>
            </a:r>
          </a:p>
          <a:p>
            <a:endParaRPr lang="en-US" dirty="0"/>
          </a:p>
        </p:txBody>
      </p:sp>
      <p:sp>
        <p:nvSpPr>
          <p:cNvPr id="4" name="Slide Number Placeholder 3"/>
          <p:cNvSpPr>
            <a:spLocks noGrp="1"/>
          </p:cNvSpPr>
          <p:nvPr>
            <p:ph type="sldNum" sz="quarter" idx="10"/>
          </p:nvPr>
        </p:nvSpPr>
        <p:spPr/>
        <p:txBody>
          <a:bodyPr/>
          <a:lstStyle/>
          <a:p>
            <a:fld id="{9EB93AA7-544B-4881-AAFF-DC9B747B20B9}" type="slidenum">
              <a:rPr lang="en-US" smtClean="0"/>
              <a:t>9</a:t>
            </a:fld>
            <a:endParaRPr lang="en-US"/>
          </a:p>
        </p:txBody>
      </p:sp>
    </p:spTree>
    <p:extLst>
      <p:ext uri="{BB962C8B-B14F-4D97-AF65-F5344CB8AC3E}">
        <p14:creationId xmlns:p14="http://schemas.microsoft.com/office/powerpoint/2010/main" val="67313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r>
              <a:rPr lang="en-US" dirty="0"/>
              <a:t>I get more out of being in the mountains than I get going to Church.</a:t>
            </a:r>
          </a:p>
        </p:txBody>
      </p:sp>
      <p:sp>
        <p:nvSpPr>
          <p:cNvPr id="4" name="Slide Number Placeholder 3"/>
          <p:cNvSpPr>
            <a:spLocks noGrp="1"/>
          </p:cNvSpPr>
          <p:nvPr>
            <p:ph type="sldNum" sz="quarter" idx="10"/>
          </p:nvPr>
        </p:nvSpPr>
        <p:spPr/>
        <p:txBody>
          <a:bodyPr/>
          <a:lstStyle/>
          <a:p>
            <a:fld id="{81AFBD4D-5140-4AC1-AFE2-152AC71F4A12}" type="slidenum">
              <a:rPr lang="en-US" altLang="en-US" smtClean="0"/>
              <a:pPr/>
              <a:t>14</a:t>
            </a:fld>
            <a:endParaRPr lang="en-US" altLang="en-US"/>
          </a:p>
        </p:txBody>
      </p:sp>
    </p:spTree>
    <p:extLst>
      <p:ext uri="{BB962C8B-B14F-4D97-AF65-F5344CB8AC3E}">
        <p14:creationId xmlns:p14="http://schemas.microsoft.com/office/powerpoint/2010/main" val="2430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685800"/>
            <a:ext cx="5837237" cy="4379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FBD4D-5140-4AC1-AFE2-152AC71F4A12}" type="slidenum">
              <a:rPr lang="en-US" altLang="en-US" smtClean="0"/>
              <a:pPr/>
              <a:t>15</a:t>
            </a:fld>
            <a:endParaRPr lang="en-US" altLang="en-US"/>
          </a:p>
        </p:txBody>
      </p:sp>
    </p:spTree>
    <p:extLst>
      <p:ext uri="{BB962C8B-B14F-4D97-AF65-F5344CB8AC3E}">
        <p14:creationId xmlns:p14="http://schemas.microsoft.com/office/powerpoint/2010/main" val="1460649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5EBA21C-74D5-4F9C-8070-1D3804AE028F}"/>
              </a:ext>
            </a:extLst>
          </p:cNvPr>
          <p:cNvSpPr>
            <a:spLocks noGrp="1" noChangeArrowheads="1"/>
          </p:cNvSpPr>
          <p:nvPr>
            <p:ph type="ctrTitle"/>
          </p:nvPr>
        </p:nvSpPr>
        <p:spPr>
          <a:xfrm>
            <a:off x="685800" y="1628775"/>
            <a:ext cx="7772400" cy="18764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solidFill>
                  <a:schemeClr val="tx1"/>
                </a:solidFill>
              </a:defRPr>
            </a:lvl1pPr>
          </a:lstStyle>
          <a:p>
            <a:pPr lvl="0"/>
            <a:r>
              <a:rPr lang="en-US" altLang="en-US" noProof="0"/>
              <a:t>Click to edit Master title style</a:t>
            </a:r>
          </a:p>
        </p:txBody>
      </p:sp>
      <p:sp>
        <p:nvSpPr>
          <p:cNvPr id="61443" name="Rectangle 3">
            <a:extLst>
              <a:ext uri="{FF2B5EF4-FFF2-40B4-BE49-F238E27FC236}">
                <a16:creationId xmlns:a16="http://schemas.microsoft.com/office/drawing/2014/main" id="{57E82E4E-EC56-4B94-B870-23E60E76888F}"/>
              </a:ext>
            </a:extLst>
          </p:cNvPr>
          <p:cNvSpPr>
            <a:spLocks noGrp="1" noChangeArrowheads="1"/>
          </p:cNvSpPr>
          <p:nvPr>
            <p:ph type="subTitle" idx="1"/>
          </p:nvPr>
        </p:nvSpPr>
        <p:spPr>
          <a:xfrm>
            <a:off x="695325" y="3514725"/>
            <a:ext cx="7702550" cy="1752600"/>
          </a:xfrm>
        </p:spPr>
        <p:txBody>
          <a:bodyPr/>
          <a:lstStyle>
            <a:lvl1pPr marL="0" indent="0">
              <a:buFont typeface="Wingdings" panose="05000000000000000000" pitchFamily="2" charset="2"/>
              <a:buNone/>
              <a:defRPr i="1">
                <a:effectLst/>
              </a:defRPr>
            </a:lvl1pPr>
          </a:lstStyle>
          <a:p>
            <a:pPr lvl="0"/>
            <a:r>
              <a:rPr lang="en-US" altLang="en-US" noProof="0"/>
              <a:t>Click to edit Master subtitle style</a:t>
            </a:r>
          </a:p>
        </p:txBody>
      </p:sp>
      <p:sp>
        <p:nvSpPr>
          <p:cNvPr id="61452" name="Rectangle 12">
            <a:extLst>
              <a:ext uri="{FF2B5EF4-FFF2-40B4-BE49-F238E27FC236}">
                <a16:creationId xmlns:a16="http://schemas.microsoft.com/office/drawing/2014/main" id="{271E42C9-D633-41B3-BA80-ED9C7C43CE52}"/>
              </a:ext>
            </a:extLst>
          </p:cNvPr>
          <p:cNvSpPr>
            <a:spLocks noChangeArrowheads="1"/>
          </p:cNvSpPr>
          <p:nvPr/>
        </p:nvSpPr>
        <p:spPr bwMode="auto">
          <a:xfrm>
            <a:off x="0" y="1333500"/>
            <a:ext cx="9144000" cy="88900"/>
          </a:xfrm>
          <a:prstGeom prst="rect">
            <a:avLst/>
          </a:prstGeom>
          <a:gradFill rotWithShape="0">
            <a:gsLst>
              <a:gs pos="0">
                <a:schemeClr val="bg1">
                  <a:gamma/>
                  <a:shade val="18039"/>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453" name="Picture 13" descr="christuscloudbg">
            <a:extLst>
              <a:ext uri="{FF2B5EF4-FFF2-40B4-BE49-F238E27FC236}">
                <a16:creationId xmlns:a16="http://schemas.microsoft.com/office/drawing/2014/main" id="{83551F01-850B-46F7-816E-F0EC9EEAF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2" t="9224" r="25845"/>
          <a:stretch>
            <a:fillRect/>
          </a:stretch>
        </p:blipFill>
        <p:spPr bwMode="auto">
          <a:xfrm>
            <a:off x="0" y="0"/>
            <a:ext cx="9144000" cy="1336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8E48-7ED4-40A1-8F78-3AF62F7F4B9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3529B9-EDAB-4CB2-B8C3-A0F4AE61F2F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919C17-C91E-44CC-969E-C6E68EF049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367CB1DC-87CA-43F5-8770-818972ED4AA8}"/>
              </a:ext>
            </a:extLst>
          </p:cNvPr>
          <p:cNvSpPr>
            <a:spLocks noGrp="1"/>
          </p:cNvSpPr>
          <p:nvPr>
            <p:ph type="sldNum" sz="quarter" idx="10"/>
          </p:nvPr>
        </p:nvSpPr>
        <p:spPr/>
        <p:txBody>
          <a:bodyPr/>
          <a:lstStyle>
            <a:lvl1pPr>
              <a:defRPr/>
            </a:lvl1pPr>
          </a:lstStyle>
          <a:p>
            <a:r>
              <a:rPr lang="en-US" altLang="en-US" dirty="0"/>
              <a:t>Template 007.ppt  </a:t>
            </a:r>
            <a:fld id="{726EF4D1-2B3F-408B-8226-1FEDFA21E7D2}" type="slidenum">
              <a:rPr lang="en-US" altLang="en-US" smtClean="0"/>
              <a:pPr/>
              <a:t>‹#›</a:t>
            </a:fld>
            <a:endParaRPr lang="en-US" altLang="en-US" dirty="0"/>
          </a:p>
        </p:txBody>
      </p:sp>
    </p:spTree>
    <p:extLst>
      <p:ext uri="{BB962C8B-B14F-4D97-AF65-F5344CB8AC3E}">
        <p14:creationId xmlns:p14="http://schemas.microsoft.com/office/powerpoint/2010/main" val="21728908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F15D-D2D6-4B93-9C1C-DC223BFD93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F67F5-0360-46CE-8571-695C6B4093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CC4B170-D70F-47F4-B2A1-81D33AD775FE}"/>
              </a:ext>
            </a:extLst>
          </p:cNvPr>
          <p:cNvSpPr>
            <a:spLocks noGrp="1"/>
          </p:cNvSpPr>
          <p:nvPr>
            <p:ph type="sldNum" sz="quarter" idx="10"/>
          </p:nvPr>
        </p:nvSpPr>
        <p:spPr/>
        <p:txBody>
          <a:bodyPr/>
          <a:lstStyle>
            <a:lvl1pPr>
              <a:defRPr/>
            </a:lvl1pPr>
          </a:lstStyle>
          <a:p>
            <a:r>
              <a:rPr lang="en-US" altLang="en-US" dirty="0"/>
              <a:t>Template 007.ppt  </a:t>
            </a:r>
            <a:fld id="{9B34C8C5-4313-4D58-BBC7-23991EDCDD40}" type="slidenum">
              <a:rPr lang="en-US" altLang="en-US" smtClean="0"/>
              <a:pPr/>
              <a:t>‹#›</a:t>
            </a:fld>
            <a:endParaRPr lang="en-US" altLang="en-US" dirty="0"/>
          </a:p>
        </p:txBody>
      </p:sp>
    </p:spTree>
    <p:extLst>
      <p:ext uri="{BB962C8B-B14F-4D97-AF65-F5344CB8AC3E}">
        <p14:creationId xmlns:p14="http://schemas.microsoft.com/office/powerpoint/2010/main" val="21925128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7F17C-F06B-47D4-A27B-C2543949CB83}"/>
              </a:ext>
            </a:extLst>
          </p:cNvPr>
          <p:cNvSpPr>
            <a:spLocks noGrp="1"/>
          </p:cNvSpPr>
          <p:nvPr>
            <p:ph type="title" orient="vert"/>
          </p:nvPr>
        </p:nvSpPr>
        <p:spPr>
          <a:xfrm>
            <a:off x="6713538" y="168275"/>
            <a:ext cx="2182812" cy="6467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9BCF01-6B45-46C8-9ADF-C499DB5AFFB0}"/>
              </a:ext>
            </a:extLst>
          </p:cNvPr>
          <p:cNvSpPr>
            <a:spLocks noGrp="1"/>
          </p:cNvSpPr>
          <p:nvPr>
            <p:ph type="body" orient="vert" idx="1"/>
          </p:nvPr>
        </p:nvSpPr>
        <p:spPr>
          <a:xfrm>
            <a:off x="165100" y="168275"/>
            <a:ext cx="6396038" cy="6467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1C609C20-3F25-4D91-A31D-0523EE80ABAC}"/>
              </a:ext>
            </a:extLst>
          </p:cNvPr>
          <p:cNvSpPr>
            <a:spLocks noGrp="1"/>
          </p:cNvSpPr>
          <p:nvPr>
            <p:ph type="sldNum" sz="quarter" idx="10"/>
          </p:nvPr>
        </p:nvSpPr>
        <p:spPr/>
        <p:txBody>
          <a:bodyPr/>
          <a:lstStyle>
            <a:lvl1pPr>
              <a:defRPr/>
            </a:lvl1pPr>
          </a:lstStyle>
          <a:p>
            <a:r>
              <a:rPr lang="en-US" altLang="en-US" dirty="0"/>
              <a:t>Template 007.ppt  </a:t>
            </a:r>
            <a:fld id="{80487746-956C-419F-8D53-5872A17E7C73}" type="slidenum">
              <a:rPr lang="en-US" altLang="en-US" smtClean="0"/>
              <a:pPr/>
              <a:t>‹#›</a:t>
            </a:fld>
            <a:endParaRPr lang="en-US" altLang="en-US" dirty="0"/>
          </a:p>
        </p:txBody>
      </p:sp>
    </p:spTree>
    <p:extLst>
      <p:ext uri="{BB962C8B-B14F-4D97-AF65-F5344CB8AC3E}">
        <p14:creationId xmlns:p14="http://schemas.microsoft.com/office/powerpoint/2010/main" val="3426620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8295-DABD-4A7D-ACD2-80D14C47DC32}"/>
              </a:ext>
            </a:extLst>
          </p:cNvPr>
          <p:cNvSpPr>
            <a:spLocks noGrp="1"/>
          </p:cNvSpPr>
          <p:nvPr>
            <p:ph type="title"/>
          </p:nvPr>
        </p:nvSpPr>
        <p:spPr>
          <a:xfrm>
            <a:off x="165100" y="168275"/>
            <a:ext cx="8731249" cy="11318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74E9151-DF64-45EB-AF4C-05A2C9FB4F79}"/>
              </a:ext>
            </a:extLst>
          </p:cNvPr>
          <p:cNvSpPr>
            <a:spLocks noGrp="1"/>
          </p:cNvSpPr>
          <p:nvPr>
            <p:ph idx="1"/>
          </p:nvPr>
        </p:nvSpPr>
        <p:spPr/>
        <p:txBody>
          <a:bodyPr/>
          <a:lstStyle>
            <a:lvl1pPr>
              <a:defRPr sz="2400">
                <a:effectLst/>
                <a:latin typeface="Calibri" panose="020F0502020204030204" pitchFamily="34" charset="0"/>
                <a:cs typeface="Calibri" panose="020F0502020204030204" pitchFamily="34" charset="0"/>
              </a:defRPr>
            </a:lvl1pPr>
            <a:lvl2pPr>
              <a:defRPr sz="2000">
                <a:effectLst/>
                <a:latin typeface="Calibri" panose="020F0502020204030204" pitchFamily="34" charset="0"/>
                <a:cs typeface="Calibri" panose="020F0502020204030204" pitchFamily="34" charset="0"/>
              </a:defRPr>
            </a:lvl2pPr>
            <a:lvl3pPr>
              <a:defRPr sz="1800">
                <a:effectLst/>
                <a:latin typeface="Calibri" panose="020F0502020204030204" pitchFamily="34" charset="0"/>
                <a:cs typeface="Calibri" panose="020F0502020204030204" pitchFamily="34" charset="0"/>
              </a:defRPr>
            </a:lvl3pPr>
            <a:lvl4pPr>
              <a:defRPr sz="1600">
                <a:effectLst/>
                <a:latin typeface="Calibri" panose="020F0502020204030204" pitchFamily="34" charset="0"/>
                <a:cs typeface="Calibri" panose="020F0502020204030204" pitchFamily="34" charset="0"/>
              </a:defRPr>
            </a:lvl4pPr>
            <a:lvl5pPr>
              <a:defRPr sz="1600">
                <a:effectLst/>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5D0C57AB-3957-4BFA-B45F-113B595ABEA9}"/>
              </a:ext>
            </a:extLst>
          </p:cNvPr>
          <p:cNvSpPr>
            <a:spLocks noGrp="1"/>
          </p:cNvSpPr>
          <p:nvPr>
            <p:ph type="sldNum" sz="quarter" idx="10"/>
          </p:nvPr>
        </p:nvSpPr>
        <p:spPr/>
        <p:txBody>
          <a:bodyPr/>
          <a:lstStyle>
            <a:lvl1pPr>
              <a:defRPr/>
            </a:lvl1pPr>
          </a:lstStyle>
          <a:p>
            <a:r>
              <a:rPr lang="en-US" altLang="en-US" dirty="0"/>
              <a:t>Template 007.ppt  </a:t>
            </a:r>
            <a:fld id="{70005439-7F99-4DBC-87B4-653642F87F97}" type="slidenum">
              <a:rPr lang="en-US" altLang="en-US" smtClean="0"/>
              <a:pPr/>
              <a:t>‹#›</a:t>
            </a:fld>
            <a:endParaRPr lang="en-US" altLang="en-US" dirty="0"/>
          </a:p>
        </p:txBody>
      </p:sp>
    </p:spTree>
    <p:extLst>
      <p:ext uri="{BB962C8B-B14F-4D97-AF65-F5344CB8AC3E}">
        <p14:creationId xmlns:p14="http://schemas.microsoft.com/office/powerpoint/2010/main" val="894261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B692-5311-4F14-B71E-C86584B942BB}"/>
              </a:ext>
            </a:extLst>
          </p:cNvPr>
          <p:cNvSpPr>
            <a:spLocks noGrp="1"/>
          </p:cNvSpPr>
          <p:nvPr>
            <p:ph type="title"/>
          </p:nvPr>
        </p:nvSpPr>
        <p:spPr>
          <a:xfrm>
            <a:off x="623888" y="1709738"/>
            <a:ext cx="7886700" cy="2852737"/>
          </a:xfrm>
        </p:spPr>
        <p:txBody>
          <a:bodyPr/>
          <a:lstStyle>
            <a:lvl1pPr>
              <a:defRPr sz="6000">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a:extLst>
              <a:ext uri="{FF2B5EF4-FFF2-40B4-BE49-F238E27FC236}">
                <a16:creationId xmlns:a16="http://schemas.microsoft.com/office/drawing/2014/main" id="{2515D131-5ACE-49AA-A21F-7512BA4E163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F900DB24-68E7-4627-BA86-1127AA988670}"/>
              </a:ext>
            </a:extLst>
          </p:cNvPr>
          <p:cNvSpPr>
            <a:spLocks noGrp="1"/>
          </p:cNvSpPr>
          <p:nvPr>
            <p:ph type="sldNum" sz="quarter" idx="10"/>
          </p:nvPr>
        </p:nvSpPr>
        <p:spPr/>
        <p:txBody>
          <a:bodyPr/>
          <a:lstStyle>
            <a:lvl1pPr>
              <a:defRPr/>
            </a:lvl1pPr>
          </a:lstStyle>
          <a:p>
            <a:r>
              <a:rPr lang="en-US" altLang="en-US" dirty="0"/>
              <a:t>Template 007.ppt  </a:t>
            </a:r>
            <a:fld id="{B7BB5ECF-23B3-4863-AEDA-818ECEE19342}" type="slidenum">
              <a:rPr lang="en-US" altLang="en-US" smtClean="0"/>
              <a:pPr/>
              <a:t>‹#›</a:t>
            </a:fld>
            <a:endParaRPr lang="en-US" altLang="en-US" dirty="0"/>
          </a:p>
        </p:txBody>
      </p:sp>
    </p:spTree>
    <p:extLst>
      <p:ext uri="{BB962C8B-B14F-4D97-AF65-F5344CB8AC3E}">
        <p14:creationId xmlns:p14="http://schemas.microsoft.com/office/powerpoint/2010/main" val="20295873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72AC-7F23-4847-8C68-F87C6B05B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33FE8-8030-4891-ACA4-F4F962592C1D}"/>
              </a:ext>
            </a:extLst>
          </p:cNvPr>
          <p:cNvSpPr>
            <a:spLocks noGrp="1"/>
          </p:cNvSpPr>
          <p:nvPr>
            <p:ph sz="half" idx="1"/>
          </p:nvPr>
        </p:nvSpPr>
        <p:spPr>
          <a:xfrm>
            <a:off x="165100" y="1525588"/>
            <a:ext cx="4289425" cy="5110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7544AD-72C0-41C6-9FD5-6211746B07D7}"/>
              </a:ext>
            </a:extLst>
          </p:cNvPr>
          <p:cNvSpPr>
            <a:spLocks noGrp="1"/>
          </p:cNvSpPr>
          <p:nvPr>
            <p:ph sz="half" idx="2"/>
          </p:nvPr>
        </p:nvSpPr>
        <p:spPr>
          <a:xfrm>
            <a:off x="4606925" y="1525588"/>
            <a:ext cx="4289425" cy="5110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D2A57F1-04E1-456B-955A-806DFFF0D7EE}"/>
              </a:ext>
            </a:extLst>
          </p:cNvPr>
          <p:cNvSpPr>
            <a:spLocks noGrp="1"/>
          </p:cNvSpPr>
          <p:nvPr>
            <p:ph type="sldNum" sz="quarter" idx="10"/>
          </p:nvPr>
        </p:nvSpPr>
        <p:spPr/>
        <p:txBody>
          <a:bodyPr/>
          <a:lstStyle>
            <a:lvl1pPr>
              <a:defRPr/>
            </a:lvl1pPr>
          </a:lstStyle>
          <a:p>
            <a:r>
              <a:rPr lang="en-US" altLang="en-US" dirty="0"/>
              <a:t>Template 007.ppt  </a:t>
            </a:r>
            <a:fld id="{5BC899B1-2E41-41B4-8962-86CC2FB09DDD}" type="slidenum">
              <a:rPr lang="en-US" altLang="en-US" smtClean="0"/>
              <a:pPr/>
              <a:t>‹#›</a:t>
            </a:fld>
            <a:endParaRPr lang="en-US" altLang="en-US" dirty="0"/>
          </a:p>
        </p:txBody>
      </p:sp>
    </p:spTree>
    <p:extLst>
      <p:ext uri="{BB962C8B-B14F-4D97-AF65-F5344CB8AC3E}">
        <p14:creationId xmlns:p14="http://schemas.microsoft.com/office/powerpoint/2010/main" val="25667458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FD20-DD60-463F-98D7-C17335A29DDE}"/>
              </a:ext>
            </a:extLst>
          </p:cNvPr>
          <p:cNvSpPr>
            <a:spLocks noGrp="1"/>
          </p:cNvSpPr>
          <p:nvPr>
            <p:ph type="title"/>
          </p:nvPr>
        </p:nvSpPr>
        <p:spPr>
          <a:xfrm>
            <a:off x="630238" y="0"/>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2637E-1FB7-431D-85D2-005FF7C7459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C63698-5635-494B-ADB5-09C1F977CF3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C1B757-E581-4795-8B0E-94A0F9C80E2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F9DE04-1B77-4777-ABAC-58A3A4845FC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62ED1A5-7000-4362-B6A1-7B0859086318}"/>
              </a:ext>
            </a:extLst>
          </p:cNvPr>
          <p:cNvSpPr>
            <a:spLocks noGrp="1"/>
          </p:cNvSpPr>
          <p:nvPr>
            <p:ph type="sldNum" sz="quarter" idx="10"/>
          </p:nvPr>
        </p:nvSpPr>
        <p:spPr/>
        <p:txBody>
          <a:bodyPr/>
          <a:lstStyle>
            <a:lvl1pPr>
              <a:defRPr/>
            </a:lvl1pPr>
          </a:lstStyle>
          <a:p>
            <a:r>
              <a:rPr lang="en-US" altLang="en-US" dirty="0"/>
              <a:t>Template 007.ppt  </a:t>
            </a:r>
            <a:fld id="{DF7CA304-D67D-46E8-9727-B8DD76E1A7E4}" type="slidenum">
              <a:rPr lang="en-US" altLang="en-US" smtClean="0"/>
              <a:pPr/>
              <a:t>‹#›</a:t>
            </a:fld>
            <a:endParaRPr lang="en-US" altLang="en-US" dirty="0"/>
          </a:p>
        </p:txBody>
      </p:sp>
    </p:spTree>
    <p:extLst>
      <p:ext uri="{BB962C8B-B14F-4D97-AF65-F5344CB8AC3E}">
        <p14:creationId xmlns:p14="http://schemas.microsoft.com/office/powerpoint/2010/main" val="22912064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0547-7851-4471-B183-C8E90297699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77E4908-BEC2-4262-8BE3-9EE623428322}"/>
              </a:ext>
            </a:extLst>
          </p:cNvPr>
          <p:cNvSpPr>
            <a:spLocks noGrp="1"/>
          </p:cNvSpPr>
          <p:nvPr>
            <p:ph type="sldNum" sz="quarter" idx="10"/>
          </p:nvPr>
        </p:nvSpPr>
        <p:spPr/>
        <p:txBody>
          <a:bodyPr/>
          <a:lstStyle>
            <a:lvl1pPr>
              <a:defRPr/>
            </a:lvl1pPr>
          </a:lstStyle>
          <a:p>
            <a:r>
              <a:rPr lang="en-US" altLang="en-US" dirty="0"/>
              <a:t>Template 007.ppt  </a:t>
            </a:r>
            <a:fld id="{99BA8E33-2B82-44A9-9DA7-E373BE02C1E6}" type="slidenum">
              <a:rPr lang="en-US" altLang="en-US" smtClean="0"/>
              <a:pPr/>
              <a:t>‹#›</a:t>
            </a:fld>
            <a:endParaRPr lang="en-US" altLang="en-US" dirty="0"/>
          </a:p>
        </p:txBody>
      </p:sp>
    </p:spTree>
    <p:extLst>
      <p:ext uri="{BB962C8B-B14F-4D97-AF65-F5344CB8AC3E}">
        <p14:creationId xmlns:p14="http://schemas.microsoft.com/office/powerpoint/2010/main" val="16114306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053559-3C29-4D78-B06D-22CCDCB43E8C}"/>
              </a:ext>
            </a:extLst>
          </p:cNvPr>
          <p:cNvSpPr>
            <a:spLocks noGrp="1"/>
          </p:cNvSpPr>
          <p:nvPr>
            <p:ph type="sldNum" sz="quarter" idx="10"/>
          </p:nvPr>
        </p:nvSpPr>
        <p:spPr/>
        <p:txBody>
          <a:bodyPr/>
          <a:lstStyle>
            <a:lvl1pPr>
              <a:defRPr/>
            </a:lvl1pPr>
          </a:lstStyle>
          <a:p>
            <a:r>
              <a:rPr lang="en-US" altLang="en-US" dirty="0"/>
              <a:t>Template 007.ppt  </a:t>
            </a:r>
            <a:fld id="{A64E65FD-6106-4C96-A5E5-6EF19C763DF4}" type="slidenum">
              <a:rPr lang="en-US" altLang="en-US" smtClean="0"/>
              <a:pPr/>
              <a:t>‹#›</a:t>
            </a:fld>
            <a:endParaRPr lang="en-US" altLang="en-US" dirty="0"/>
          </a:p>
        </p:txBody>
      </p:sp>
    </p:spTree>
    <p:extLst>
      <p:ext uri="{BB962C8B-B14F-4D97-AF65-F5344CB8AC3E}">
        <p14:creationId xmlns:p14="http://schemas.microsoft.com/office/powerpoint/2010/main" val="24201499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C8EB59-4DB8-445E-8ADD-04275BBF0D39}"/>
              </a:ext>
            </a:extLst>
          </p:cNvPr>
          <p:cNvSpPr>
            <a:spLocks noGrp="1"/>
          </p:cNvSpPr>
          <p:nvPr>
            <p:ph type="sldNum" sz="quarter" idx="10"/>
          </p:nvPr>
        </p:nvSpPr>
        <p:spPr/>
        <p:txBody>
          <a:bodyPr/>
          <a:lstStyle/>
          <a:p>
            <a:r>
              <a:rPr lang="en-US" altLang="en-US" dirty="0"/>
              <a:t>Template 007.ppt  </a:t>
            </a:r>
            <a:fld id="{7B1AA243-C45A-4074-9C17-106F7A075E6D}" type="slidenum">
              <a:rPr lang="en-US" altLang="en-US" smtClean="0"/>
              <a:pPr/>
              <a:t>‹#›</a:t>
            </a:fld>
            <a:endParaRPr lang="en-US" altLang="en-US" dirty="0"/>
          </a:p>
        </p:txBody>
      </p:sp>
    </p:spTree>
    <p:extLst>
      <p:ext uri="{BB962C8B-B14F-4D97-AF65-F5344CB8AC3E}">
        <p14:creationId xmlns:p14="http://schemas.microsoft.com/office/powerpoint/2010/main" val="3750307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6042-E687-4068-98BA-E5D91F37E1CA}"/>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10969-D6FD-4199-8CF0-9F996A964A5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D69D65-8239-4D46-A736-A4CB82F8F6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117F3D76-78E3-4E15-A0D4-E59A246F1EF3}"/>
              </a:ext>
            </a:extLst>
          </p:cNvPr>
          <p:cNvSpPr>
            <a:spLocks noGrp="1"/>
          </p:cNvSpPr>
          <p:nvPr>
            <p:ph type="sldNum" sz="quarter" idx="10"/>
          </p:nvPr>
        </p:nvSpPr>
        <p:spPr/>
        <p:txBody>
          <a:bodyPr/>
          <a:lstStyle>
            <a:lvl1pPr>
              <a:defRPr/>
            </a:lvl1pPr>
          </a:lstStyle>
          <a:p>
            <a:r>
              <a:rPr lang="en-US" altLang="en-US" dirty="0"/>
              <a:t>Template 007.ppt  </a:t>
            </a:r>
            <a:fld id="{766789C5-2902-4FD3-A4EA-65E3CFC04B4C}" type="slidenum">
              <a:rPr lang="en-US" altLang="en-US" smtClean="0"/>
              <a:pPr/>
              <a:t>‹#›</a:t>
            </a:fld>
            <a:endParaRPr lang="en-US" altLang="en-US" dirty="0"/>
          </a:p>
        </p:txBody>
      </p:sp>
    </p:spTree>
    <p:extLst>
      <p:ext uri="{BB962C8B-B14F-4D97-AF65-F5344CB8AC3E}">
        <p14:creationId xmlns:p14="http://schemas.microsoft.com/office/powerpoint/2010/main" val="19186543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Rectangle 22">
            <a:extLst>
              <a:ext uri="{FF2B5EF4-FFF2-40B4-BE49-F238E27FC236}">
                <a16:creationId xmlns:a16="http://schemas.microsoft.com/office/drawing/2014/main" id="{7FA48039-854E-4CBC-A53F-89589D141AAD}"/>
              </a:ext>
            </a:extLst>
          </p:cNvPr>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0">
            <a:extLst>
              <a:ext uri="{FF2B5EF4-FFF2-40B4-BE49-F238E27FC236}">
                <a16:creationId xmlns:a16="http://schemas.microsoft.com/office/drawing/2014/main" id="{27C3D1C4-4AA0-48F0-9EDD-83D798A707B8}"/>
              </a:ext>
            </a:extLst>
          </p:cNvPr>
          <p:cNvSpPr>
            <a:spLocks noChangeArrowheads="1"/>
          </p:cNvSpPr>
          <p:nvPr/>
        </p:nvSpPr>
        <p:spPr bwMode="auto">
          <a:xfrm>
            <a:off x="0" y="1333500"/>
            <a:ext cx="9144000" cy="88900"/>
          </a:xfrm>
          <a:prstGeom prst="rect">
            <a:avLst/>
          </a:prstGeom>
          <a:gradFill rotWithShape="0">
            <a:gsLst>
              <a:gs pos="0">
                <a:schemeClr val="bg1">
                  <a:gamma/>
                  <a:shade val="18039"/>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45" name="Picture 21" descr="christuscloudbg">
            <a:extLst>
              <a:ext uri="{FF2B5EF4-FFF2-40B4-BE49-F238E27FC236}">
                <a16:creationId xmlns:a16="http://schemas.microsoft.com/office/drawing/2014/main" id="{E31BF52B-F597-4C9E-8B3B-60EB316518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2312" t="9224" r="25845"/>
          <a:stretch>
            <a:fillRect/>
          </a:stretch>
        </p:blipFill>
        <p:spPr bwMode="auto">
          <a:xfrm>
            <a:off x="0" y="0"/>
            <a:ext cx="9144000" cy="13366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4D08D7BC-7B78-4519-A801-C16EAB7B87B0}"/>
              </a:ext>
            </a:extLst>
          </p:cNvPr>
          <p:cNvSpPr>
            <a:spLocks noGrp="1" noChangeArrowheads="1"/>
          </p:cNvSpPr>
          <p:nvPr>
            <p:ph type="title"/>
          </p:nvPr>
        </p:nvSpPr>
        <p:spPr bwMode="auto">
          <a:xfrm>
            <a:off x="396874" y="168275"/>
            <a:ext cx="8499475" cy="1131888"/>
          </a:xfrm>
          <a:prstGeom prst="rect">
            <a:avLst/>
          </a:prstGeom>
          <a:noFill/>
          <a:ln>
            <a:noFill/>
          </a:ln>
          <a:effectLst>
            <a:outerShdw dist="35921" dir="2700000" algn="ctr" rotWithShape="0">
              <a:srgbClr val="29292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here </a:t>
            </a:r>
            <a:br>
              <a:rPr lang="en-US" altLang="en-US"/>
            </a:br>
            <a:r>
              <a:rPr lang="en-US" altLang="en-US"/>
              <a:t>for headline</a:t>
            </a:r>
          </a:p>
        </p:txBody>
      </p:sp>
      <p:sp>
        <p:nvSpPr>
          <p:cNvPr id="1027" name="Rectangle 3">
            <a:extLst>
              <a:ext uri="{FF2B5EF4-FFF2-40B4-BE49-F238E27FC236}">
                <a16:creationId xmlns:a16="http://schemas.microsoft.com/office/drawing/2014/main" id="{5B3169E8-4A61-4E99-9768-3E113251267D}"/>
              </a:ext>
            </a:extLst>
          </p:cNvPr>
          <p:cNvSpPr>
            <a:spLocks noGrp="1" noChangeArrowheads="1"/>
          </p:cNvSpPr>
          <p:nvPr>
            <p:ph type="body" idx="1"/>
          </p:nvPr>
        </p:nvSpPr>
        <p:spPr bwMode="auto">
          <a:xfrm>
            <a:off x="165100" y="1525588"/>
            <a:ext cx="8731250"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4DE3ED0A-134B-4126-B565-A03448975AFE}"/>
              </a:ext>
            </a:extLst>
          </p:cNvPr>
          <p:cNvSpPr>
            <a:spLocks noGrp="1" noChangeArrowheads="1"/>
          </p:cNvSpPr>
          <p:nvPr>
            <p:ph type="sldNum" sz="quarter" idx="4"/>
          </p:nvPr>
        </p:nvSpPr>
        <p:spPr bwMode="auto">
          <a:xfrm>
            <a:off x="7962900" y="6667500"/>
            <a:ext cx="1181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rgbClr val="336699"/>
                </a:solidFill>
              </a:defRPr>
            </a:lvl1pPr>
          </a:lstStyle>
          <a:p>
            <a:r>
              <a:rPr lang="en-US" altLang="en-US" dirty="0"/>
              <a:t>Template 007.ppt  </a:t>
            </a:r>
            <a:fld id="{7B1AA243-C45A-4074-9C17-106F7A075E6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ransition/>
  <p:hf hdr="0" ftr="0" dt="0"/>
  <p:txStyles>
    <p:titleStyle>
      <a:lvl1pPr algn="l" rtl="0" fontAlgn="base">
        <a:lnSpc>
          <a:spcPct val="80000"/>
        </a:lnSpc>
        <a:spcBef>
          <a:spcPct val="0"/>
        </a:spcBef>
        <a:spcAft>
          <a:spcPct val="0"/>
        </a:spcAft>
        <a:defRPr sz="4000" b="1" kern="1200">
          <a:solidFill>
            <a:schemeClr val="bg1"/>
          </a:solidFill>
          <a:latin typeface="+mj-lt"/>
          <a:ea typeface="+mj-ea"/>
          <a:cs typeface="+mj-cs"/>
        </a:defRPr>
      </a:lvl1pPr>
      <a:lvl2pPr algn="l" rtl="0" fontAlgn="base">
        <a:lnSpc>
          <a:spcPct val="80000"/>
        </a:lnSpc>
        <a:spcBef>
          <a:spcPct val="0"/>
        </a:spcBef>
        <a:spcAft>
          <a:spcPct val="0"/>
        </a:spcAft>
        <a:defRPr sz="4000" b="1">
          <a:solidFill>
            <a:schemeClr val="bg1"/>
          </a:solidFill>
          <a:latin typeface="Arial" panose="020B0604020202020204" pitchFamily="34" charset="0"/>
        </a:defRPr>
      </a:lvl2pPr>
      <a:lvl3pPr algn="l" rtl="0" fontAlgn="base">
        <a:lnSpc>
          <a:spcPct val="80000"/>
        </a:lnSpc>
        <a:spcBef>
          <a:spcPct val="0"/>
        </a:spcBef>
        <a:spcAft>
          <a:spcPct val="0"/>
        </a:spcAft>
        <a:defRPr sz="4000" b="1">
          <a:solidFill>
            <a:schemeClr val="bg1"/>
          </a:solidFill>
          <a:latin typeface="Arial" panose="020B0604020202020204" pitchFamily="34" charset="0"/>
        </a:defRPr>
      </a:lvl3pPr>
      <a:lvl4pPr algn="l" rtl="0" fontAlgn="base">
        <a:lnSpc>
          <a:spcPct val="80000"/>
        </a:lnSpc>
        <a:spcBef>
          <a:spcPct val="0"/>
        </a:spcBef>
        <a:spcAft>
          <a:spcPct val="0"/>
        </a:spcAft>
        <a:defRPr sz="4000" b="1">
          <a:solidFill>
            <a:schemeClr val="bg1"/>
          </a:solidFill>
          <a:latin typeface="Arial" panose="020B0604020202020204" pitchFamily="34" charset="0"/>
        </a:defRPr>
      </a:lvl4pPr>
      <a:lvl5pPr algn="l" rtl="0" fontAlgn="base">
        <a:lnSpc>
          <a:spcPct val="80000"/>
        </a:lnSpc>
        <a:spcBef>
          <a:spcPct val="0"/>
        </a:spcBef>
        <a:spcAft>
          <a:spcPct val="0"/>
        </a:spcAft>
        <a:defRPr sz="4000" b="1">
          <a:solidFill>
            <a:schemeClr val="bg1"/>
          </a:solidFill>
          <a:latin typeface="Arial" panose="020B0604020202020204" pitchFamily="34" charset="0"/>
        </a:defRPr>
      </a:lvl5pPr>
      <a:lvl6pPr marL="457200" algn="l" rtl="0" fontAlgn="base">
        <a:lnSpc>
          <a:spcPct val="80000"/>
        </a:lnSpc>
        <a:spcBef>
          <a:spcPct val="0"/>
        </a:spcBef>
        <a:spcAft>
          <a:spcPct val="0"/>
        </a:spcAft>
        <a:defRPr sz="4000" b="1">
          <a:solidFill>
            <a:schemeClr val="bg1"/>
          </a:solidFill>
          <a:latin typeface="Arial" panose="020B0604020202020204" pitchFamily="34" charset="0"/>
        </a:defRPr>
      </a:lvl6pPr>
      <a:lvl7pPr marL="914400" algn="l" rtl="0" fontAlgn="base">
        <a:lnSpc>
          <a:spcPct val="80000"/>
        </a:lnSpc>
        <a:spcBef>
          <a:spcPct val="0"/>
        </a:spcBef>
        <a:spcAft>
          <a:spcPct val="0"/>
        </a:spcAft>
        <a:defRPr sz="4000" b="1">
          <a:solidFill>
            <a:schemeClr val="bg1"/>
          </a:solidFill>
          <a:latin typeface="Arial" panose="020B0604020202020204" pitchFamily="34" charset="0"/>
        </a:defRPr>
      </a:lvl7pPr>
      <a:lvl8pPr marL="1371600" algn="l" rtl="0" fontAlgn="base">
        <a:lnSpc>
          <a:spcPct val="80000"/>
        </a:lnSpc>
        <a:spcBef>
          <a:spcPct val="0"/>
        </a:spcBef>
        <a:spcAft>
          <a:spcPct val="0"/>
        </a:spcAft>
        <a:defRPr sz="4000" b="1">
          <a:solidFill>
            <a:schemeClr val="bg1"/>
          </a:solidFill>
          <a:latin typeface="Arial" panose="020B0604020202020204" pitchFamily="34" charset="0"/>
        </a:defRPr>
      </a:lvl8pPr>
      <a:lvl9pPr marL="1828800" algn="l" rtl="0" fontAlgn="base">
        <a:lnSpc>
          <a:spcPct val="80000"/>
        </a:lnSpc>
        <a:spcBef>
          <a:spcPct val="0"/>
        </a:spcBef>
        <a:spcAft>
          <a:spcPct val="0"/>
        </a:spcAft>
        <a:defRPr sz="4000" b="1">
          <a:solidFill>
            <a:schemeClr val="bg1"/>
          </a:solidFill>
          <a:latin typeface="Arial" panose="020B0604020202020204" pitchFamily="34" charset="0"/>
        </a:defRPr>
      </a:lvl9pPr>
    </p:titleStyle>
    <p:bodyStyle>
      <a:lvl1pPr marL="234950" indent="-234950" algn="l" rtl="0" fontAlgn="base">
        <a:lnSpc>
          <a:spcPct val="100000"/>
        </a:lnSpc>
        <a:spcBef>
          <a:spcPts val="600"/>
        </a:spcBef>
        <a:spcAft>
          <a:spcPct val="0"/>
        </a:spcAft>
        <a:buClr>
          <a:srgbClr val="336699"/>
        </a:buClr>
        <a:buSzPct val="80000"/>
        <a:buFont typeface="Wingdings" panose="05000000000000000000" pitchFamily="2" charset="2"/>
        <a:buChar char="§"/>
        <a:defRPr sz="2400" kern="1200">
          <a:solidFill>
            <a:schemeClr val="tx1"/>
          </a:solidFill>
          <a:effectLst/>
          <a:latin typeface="Calibri" panose="020F0502020204030204" pitchFamily="34" charset="0"/>
          <a:ea typeface="+mn-ea"/>
          <a:cs typeface="Calibri" panose="020F0502020204030204" pitchFamily="34" charset="0"/>
        </a:defRPr>
      </a:lvl1pPr>
      <a:lvl2pPr marL="665163" indent="-207963" algn="l" rtl="0" fontAlgn="base">
        <a:lnSpc>
          <a:spcPct val="100000"/>
        </a:lnSpc>
        <a:spcBef>
          <a:spcPts val="600"/>
        </a:spcBef>
        <a:spcAft>
          <a:spcPct val="0"/>
        </a:spcAft>
        <a:buSzPct val="80000"/>
        <a:buChar char="–"/>
        <a:defRPr sz="2000" kern="1200">
          <a:solidFill>
            <a:schemeClr val="tx1"/>
          </a:solidFill>
          <a:effectLst/>
          <a:latin typeface="Calibri" panose="020F0502020204030204" pitchFamily="34" charset="0"/>
          <a:ea typeface="+mn-ea"/>
          <a:cs typeface="Calibri" panose="020F0502020204030204" pitchFamily="34" charset="0"/>
        </a:defRPr>
      </a:lvl2pPr>
      <a:lvl3pPr marL="1044575" indent="-130175" algn="l" rtl="0" fontAlgn="base">
        <a:lnSpc>
          <a:spcPct val="100000"/>
        </a:lnSpc>
        <a:spcBef>
          <a:spcPts val="600"/>
        </a:spcBef>
        <a:spcAft>
          <a:spcPct val="0"/>
        </a:spcAft>
        <a:buSzPct val="80000"/>
        <a:buChar char="•"/>
        <a:defRPr sz="1800" kern="1200">
          <a:solidFill>
            <a:schemeClr val="tx1"/>
          </a:solidFill>
          <a:effectLst/>
          <a:latin typeface="Calibri" panose="020F0502020204030204" pitchFamily="34" charset="0"/>
          <a:ea typeface="+mn-ea"/>
          <a:cs typeface="Calibri" panose="020F0502020204030204" pitchFamily="34" charset="0"/>
        </a:defRPr>
      </a:lvl3pPr>
      <a:lvl4pPr marL="1539875" indent="-168275" algn="l" rtl="0" fontAlgn="base">
        <a:lnSpc>
          <a:spcPct val="100000"/>
        </a:lnSpc>
        <a:spcBef>
          <a:spcPts val="600"/>
        </a:spcBef>
        <a:spcAft>
          <a:spcPct val="0"/>
        </a:spcAft>
        <a:buSzPct val="80000"/>
        <a:buChar char="–"/>
        <a:defRPr sz="1600" kern="1200">
          <a:solidFill>
            <a:schemeClr val="tx1"/>
          </a:solidFill>
          <a:effectLst/>
          <a:latin typeface="Calibri" panose="020F0502020204030204" pitchFamily="34" charset="0"/>
          <a:ea typeface="+mn-ea"/>
          <a:cs typeface="Calibri" panose="020F0502020204030204" pitchFamily="34" charset="0"/>
        </a:defRPr>
      </a:lvl4pPr>
      <a:lvl5pPr marL="1946275" indent="-117475" algn="l" rtl="0" fontAlgn="base">
        <a:lnSpc>
          <a:spcPct val="100000"/>
        </a:lnSpc>
        <a:spcBef>
          <a:spcPts val="600"/>
        </a:spcBef>
        <a:spcAft>
          <a:spcPct val="0"/>
        </a:spcAft>
        <a:buSzPct val="80000"/>
        <a:buChar char="•"/>
        <a:defRPr sz="1600"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Rectangle 2057">
            <a:extLst>
              <a:ext uri="{FF2B5EF4-FFF2-40B4-BE49-F238E27FC236}">
                <a16:creationId xmlns:a16="http://schemas.microsoft.com/office/drawing/2014/main" id="{D38BC4BE-D0D7-4285-AA21-2AEA74FE9D87}"/>
              </a:ext>
            </a:extLst>
          </p:cNvPr>
          <p:cNvSpPr>
            <a:spLocks noGrp="1" noChangeArrowheads="1"/>
          </p:cNvSpPr>
          <p:nvPr>
            <p:ph type="ctrTitle"/>
          </p:nvPr>
        </p:nvSpPr>
        <p:spPr>
          <a:xfrm>
            <a:off x="685800" y="2803059"/>
            <a:ext cx="7772400" cy="1876425"/>
          </a:xfrm>
        </p:spPr>
        <p:txBody>
          <a:bodyPr/>
          <a:lstStyle/>
          <a:p>
            <a:pPr algn="ctr">
              <a:lnSpc>
                <a:spcPct val="100000"/>
              </a:lnSpc>
            </a:pPr>
            <a:r>
              <a:rPr lang="en-US" altLang="en-US" dirty="0"/>
              <a:t>Acquiring Spiritual Knowledge</a:t>
            </a:r>
          </a:p>
        </p:txBody>
      </p:sp>
      <p:sp>
        <p:nvSpPr>
          <p:cNvPr id="2" name="Subtitle 1">
            <a:extLst>
              <a:ext uri="{FF2B5EF4-FFF2-40B4-BE49-F238E27FC236}">
                <a16:creationId xmlns:a16="http://schemas.microsoft.com/office/drawing/2014/main" id="{E974D817-5DDD-49E5-B5BA-674A32BDA5D7}"/>
              </a:ext>
            </a:extLst>
          </p:cNvPr>
          <p:cNvSpPr>
            <a:spLocks noGrp="1"/>
          </p:cNvSpPr>
          <p:nvPr>
            <p:ph type="subTitle" idx="1"/>
          </p:nvPr>
        </p:nvSpPr>
        <p:spPr>
          <a:xfrm>
            <a:off x="720725" y="4679484"/>
            <a:ext cx="7702550" cy="584309"/>
          </a:xfrm>
        </p:spPr>
        <p:txBody>
          <a:bodyPr/>
          <a:lstStyle/>
          <a:p>
            <a:pPr algn="ctr"/>
            <a:r>
              <a:rPr lang="en-US" dirty="0"/>
              <a:t>A Paradigm Shift</a:t>
            </a:r>
          </a:p>
        </p:txBody>
      </p:sp>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033B-DA90-4EAD-AC15-63B14CFF2820}"/>
              </a:ext>
            </a:extLst>
          </p:cNvPr>
          <p:cNvSpPr>
            <a:spLocks noGrp="1"/>
          </p:cNvSpPr>
          <p:nvPr>
            <p:ph type="title"/>
          </p:nvPr>
        </p:nvSpPr>
        <p:spPr>
          <a:xfrm>
            <a:off x="165100" y="168275"/>
            <a:ext cx="8731249" cy="1131888"/>
          </a:xfrm>
        </p:spPr>
        <p:txBody>
          <a:bodyPr/>
          <a:lstStyle/>
          <a:p>
            <a:endParaRPr lang="en-US"/>
          </a:p>
        </p:txBody>
      </p:sp>
      <p:sp>
        <p:nvSpPr>
          <p:cNvPr id="3" name="Content Placeholder 2">
            <a:extLst>
              <a:ext uri="{FF2B5EF4-FFF2-40B4-BE49-F238E27FC236}">
                <a16:creationId xmlns:a16="http://schemas.microsoft.com/office/drawing/2014/main" id="{48D8E4DD-FCC5-4E5A-AA2E-B5C06CF31A56}"/>
              </a:ext>
            </a:extLst>
          </p:cNvPr>
          <p:cNvSpPr>
            <a:spLocks noGrp="1"/>
          </p:cNvSpPr>
          <p:nvPr>
            <p:ph idx="1"/>
          </p:nvPr>
        </p:nvSpPr>
        <p:spPr>
          <a:xfrm>
            <a:off x="165100" y="1525588"/>
            <a:ext cx="8731250" cy="5110162"/>
          </a:xfrm>
        </p:spPr>
        <p:txBody>
          <a:bodyPr/>
          <a:lstStyle/>
          <a:p>
            <a:pPr marL="0" indent="0">
              <a:buNone/>
            </a:pPr>
            <a:r>
              <a:rPr lang="en-US" sz="2200" dirty="0"/>
              <a:t>How should we respond when our associates or teachers put forth assertions, proposals, and conclusions that are contrary to what we know? </a:t>
            </a:r>
          </a:p>
          <a:p>
            <a:pPr marL="0" indent="0">
              <a:buNone/>
            </a:pPr>
            <a:r>
              <a:rPr lang="en-US" sz="2200" dirty="0"/>
              <a:t>“I suggest that it may be preferable for our young people to refrain from arguing with their associates about such assertions or proposals. </a:t>
            </a:r>
          </a:p>
          <a:p>
            <a:pPr marL="0" indent="0">
              <a:buNone/>
            </a:pPr>
            <a:r>
              <a:rPr lang="en-US" sz="2200" dirty="0"/>
              <a:t>“They will often be better off to respond by </a:t>
            </a:r>
            <a:r>
              <a:rPr lang="en-US" sz="2200" b="1" dirty="0"/>
              <a:t>identifying the worldly premises or assumptions in the assertions they face and then by identifying the different assumptions or premises that guide the thinking of Latter-day Saints</a:t>
            </a:r>
            <a:r>
              <a:rPr lang="en-US" sz="2200" dirty="0"/>
              <a:t>. This won’t elicit agreement from persons who don’t share our faith, but it can move the discussion away from arguing over conclusions to identifying the real source of disagreement…. </a:t>
            </a:r>
          </a:p>
          <a:p>
            <a:pPr marL="0" indent="0">
              <a:buNone/>
            </a:pPr>
            <a:r>
              <a:rPr lang="en-US" sz="2200" dirty="0"/>
              <a:t>“We must … avoid being deceived and persuaded by reasoning                 and conclusions [that are] based on false premises.”</a:t>
            </a:r>
          </a:p>
          <a:p>
            <a:endParaRPr lang="en-US" sz="2200" dirty="0"/>
          </a:p>
        </p:txBody>
      </p:sp>
      <p:sp>
        <p:nvSpPr>
          <p:cNvPr id="4" name="Slide Number Placeholder 3">
            <a:extLst>
              <a:ext uri="{FF2B5EF4-FFF2-40B4-BE49-F238E27FC236}">
                <a16:creationId xmlns:a16="http://schemas.microsoft.com/office/drawing/2014/main" id="{A5D55CA8-E676-4AD9-8EEA-065E9FDC7227}"/>
              </a:ext>
            </a:extLst>
          </p:cNvPr>
          <p:cNvSpPr>
            <a:spLocks noGrp="1"/>
          </p:cNvSpPr>
          <p:nvPr>
            <p:ph type="sldNum" sz="quarter" idx="10"/>
          </p:nvPr>
        </p:nvSpPr>
        <p:spPr>
          <a:xfrm>
            <a:off x="7962900" y="6667500"/>
            <a:ext cx="1181100" cy="152400"/>
          </a:xfrm>
        </p:spPr>
        <p:txBody>
          <a:bodyPr/>
          <a:lstStyle/>
          <a:p>
            <a:r>
              <a:rPr lang="en-US" altLang="en-US"/>
              <a:t>Template 007.ppt  </a:t>
            </a:r>
            <a:fld id="{70005439-7F99-4DBC-87B4-653642F87F97}" type="slidenum">
              <a:rPr lang="en-US" altLang="en-US" smtClean="0"/>
              <a:pPr/>
              <a:t>10</a:t>
            </a:fld>
            <a:endParaRPr lang="en-US" altLang="en-US" dirty="0"/>
          </a:p>
        </p:txBody>
      </p:sp>
      <p:pic>
        <p:nvPicPr>
          <p:cNvPr id="5" name="Picture 4">
            <a:extLst>
              <a:ext uri="{FF2B5EF4-FFF2-40B4-BE49-F238E27FC236}">
                <a16:creationId xmlns:a16="http://schemas.microsoft.com/office/drawing/2014/main" id="{374E2512-815C-4084-8387-AE6590DD90AA}"/>
              </a:ext>
            </a:extLst>
          </p:cNvPr>
          <p:cNvPicPr>
            <a:picLocks/>
          </p:cNvPicPr>
          <p:nvPr/>
        </p:nvPicPr>
        <p:blipFill>
          <a:blip r:embed="rId2"/>
          <a:stretch>
            <a:fillRect/>
          </a:stretch>
        </p:blipFill>
        <p:spPr>
          <a:xfrm>
            <a:off x="7799069" y="5318125"/>
            <a:ext cx="1097280" cy="1371600"/>
          </a:xfrm>
          <a:prstGeom prst="rect">
            <a:avLst/>
          </a:prstGeom>
        </p:spPr>
      </p:pic>
    </p:spTree>
    <p:extLst>
      <p:ext uri="{BB962C8B-B14F-4D97-AF65-F5344CB8AC3E}">
        <p14:creationId xmlns:p14="http://schemas.microsoft.com/office/powerpoint/2010/main" val="1049914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53A9EE-825D-451F-BB69-BC4737AE9BAB}"/>
              </a:ext>
            </a:extLst>
          </p:cNvPr>
          <p:cNvPicPr>
            <a:picLocks noChangeAspect="1"/>
          </p:cNvPicPr>
          <p:nvPr/>
        </p:nvPicPr>
        <p:blipFill>
          <a:blip r:embed="rId2"/>
          <a:stretch>
            <a:fillRect/>
          </a:stretch>
        </p:blipFill>
        <p:spPr>
          <a:xfrm>
            <a:off x="579626" y="343615"/>
            <a:ext cx="7984749" cy="6170770"/>
          </a:xfrm>
          <a:prstGeom prst="rect">
            <a:avLst/>
          </a:prstGeom>
        </p:spPr>
      </p:pic>
      <p:sp>
        <p:nvSpPr>
          <p:cNvPr id="3" name="Rectangle 2">
            <a:extLst>
              <a:ext uri="{FF2B5EF4-FFF2-40B4-BE49-F238E27FC236}">
                <a16:creationId xmlns:a16="http://schemas.microsoft.com/office/drawing/2014/main" id="{3A43C6F9-47D4-4885-AE91-A1441DE6F81C}"/>
              </a:ext>
            </a:extLst>
          </p:cNvPr>
          <p:cNvSpPr/>
          <p:nvPr/>
        </p:nvSpPr>
        <p:spPr>
          <a:xfrm>
            <a:off x="1473200" y="1066800"/>
            <a:ext cx="6134100" cy="46863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6394AED-63FE-43B0-9E5C-ADCD98B8C7AB}"/>
              </a:ext>
            </a:extLst>
          </p:cNvPr>
          <p:cNvSpPr>
            <a:spLocks noGrp="1"/>
          </p:cNvSpPr>
          <p:nvPr>
            <p:ph type="sldNum" sz="quarter" idx="10"/>
          </p:nvPr>
        </p:nvSpPr>
        <p:spPr/>
        <p:txBody>
          <a:bodyPr/>
          <a:lstStyle/>
          <a:p>
            <a:r>
              <a:rPr lang="en-US" altLang="en-US" dirty="0"/>
              <a:t>Template 007.ppt  </a:t>
            </a:r>
            <a:fld id="{70005439-7F99-4DBC-87B4-653642F87F97}" type="slidenum">
              <a:rPr lang="en-US" altLang="en-US" smtClean="0"/>
              <a:pPr/>
              <a:t>11</a:t>
            </a:fld>
            <a:endParaRPr lang="en-US" altLang="en-US" dirty="0"/>
          </a:p>
        </p:txBody>
      </p:sp>
      <p:sp>
        <p:nvSpPr>
          <p:cNvPr id="2" name="TextBox 1">
            <a:extLst>
              <a:ext uri="{FF2B5EF4-FFF2-40B4-BE49-F238E27FC236}">
                <a16:creationId xmlns:a16="http://schemas.microsoft.com/office/drawing/2014/main" id="{FD1DB88F-D0F9-41EB-B6E8-ADA57CFBAE5D}"/>
              </a:ext>
            </a:extLst>
          </p:cNvPr>
          <p:cNvSpPr txBox="1"/>
          <p:nvPr/>
        </p:nvSpPr>
        <p:spPr>
          <a:xfrm>
            <a:off x="3552496" y="2767280"/>
            <a:ext cx="2039007" cy="1323439"/>
          </a:xfrm>
          <a:prstGeom prst="rect">
            <a:avLst/>
          </a:prstGeom>
          <a:solidFill>
            <a:srgbClr val="FFFFCC"/>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If there really is a loving God, why would he allow people to suffer?</a:t>
            </a:r>
          </a:p>
        </p:txBody>
      </p:sp>
      <p:sp>
        <p:nvSpPr>
          <p:cNvPr id="7" name="TextBox 6">
            <a:extLst>
              <a:ext uri="{FF2B5EF4-FFF2-40B4-BE49-F238E27FC236}">
                <a16:creationId xmlns:a16="http://schemas.microsoft.com/office/drawing/2014/main" id="{DBA62003-79A5-462C-A9BB-77DB71AD47FD}"/>
              </a:ext>
            </a:extLst>
          </p:cNvPr>
          <p:cNvSpPr txBox="1"/>
          <p:nvPr/>
        </p:nvSpPr>
        <p:spPr>
          <a:xfrm>
            <a:off x="3828392" y="1361089"/>
            <a:ext cx="1487215" cy="707886"/>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Suffering is always bad</a:t>
            </a:r>
          </a:p>
        </p:txBody>
      </p:sp>
      <p:sp>
        <p:nvSpPr>
          <p:cNvPr id="8" name="TextBox 7">
            <a:extLst>
              <a:ext uri="{FF2B5EF4-FFF2-40B4-BE49-F238E27FC236}">
                <a16:creationId xmlns:a16="http://schemas.microsoft.com/office/drawing/2014/main" id="{59BB3E2D-A1F3-48F1-BA1C-35C92739AE17}"/>
              </a:ext>
            </a:extLst>
          </p:cNvPr>
          <p:cNvSpPr txBox="1"/>
          <p:nvPr/>
        </p:nvSpPr>
        <p:spPr>
          <a:xfrm>
            <a:off x="5880537" y="2921167"/>
            <a:ext cx="1487215" cy="1015663"/>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should stop all suffering</a:t>
            </a:r>
          </a:p>
        </p:txBody>
      </p:sp>
      <p:sp>
        <p:nvSpPr>
          <p:cNvPr id="10" name="TextBox 9">
            <a:extLst>
              <a:ext uri="{FF2B5EF4-FFF2-40B4-BE49-F238E27FC236}">
                <a16:creationId xmlns:a16="http://schemas.microsoft.com/office/drawing/2014/main" id="{E2F64A58-4773-4C97-ADB9-817DEEA143D0}"/>
              </a:ext>
            </a:extLst>
          </p:cNvPr>
          <p:cNvSpPr txBox="1"/>
          <p:nvPr/>
        </p:nvSpPr>
        <p:spPr>
          <a:xfrm>
            <a:off x="3828392" y="4617799"/>
            <a:ext cx="1487215" cy="707886"/>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doesn’t care</a:t>
            </a:r>
          </a:p>
        </p:txBody>
      </p:sp>
      <p:sp>
        <p:nvSpPr>
          <p:cNvPr id="11" name="TextBox 10">
            <a:extLst>
              <a:ext uri="{FF2B5EF4-FFF2-40B4-BE49-F238E27FC236}">
                <a16:creationId xmlns:a16="http://schemas.microsoft.com/office/drawing/2014/main" id="{24242E52-38D2-43C4-9AC1-D5D616D30598}"/>
              </a:ext>
            </a:extLst>
          </p:cNvPr>
          <p:cNvSpPr txBox="1"/>
          <p:nvPr/>
        </p:nvSpPr>
        <p:spPr>
          <a:xfrm>
            <a:off x="1776248" y="3075055"/>
            <a:ext cx="1487215" cy="707886"/>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doesn’t exist</a:t>
            </a:r>
          </a:p>
        </p:txBody>
      </p:sp>
    </p:spTree>
    <p:extLst>
      <p:ext uri="{BB962C8B-B14F-4D97-AF65-F5344CB8AC3E}">
        <p14:creationId xmlns:p14="http://schemas.microsoft.com/office/powerpoint/2010/main" val="263106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53A9EE-825D-451F-BB69-BC4737AE9BAB}"/>
              </a:ext>
            </a:extLst>
          </p:cNvPr>
          <p:cNvPicPr>
            <a:picLocks noChangeAspect="1"/>
          </p:cNvPicPr>
          <p:nvPr/>
        </p:nvPicPr>
        <p:blipFill>
          <a:blip r:embed="rId2"/>
          <a:stretch>
            <a:fillRect/>
          </a:stretch>
        </p:blipFill>
        <p:spPr>
          <a:xfrm>
            <a:off x="579626" y="343615"/>
            <a:ext cx="7984749" cy="6170770"/>
          </a:xfrm>
          <a:prstGeom prst="rect">
            <a:avLst/>
          </a:prstGeom>
        </p:spPr>
      </p:pic>
      <p:sp>
        <p:nvSpPr>
          <p:cNvPr id="16" name="Rectangle 15">
            <a:extLst>
              <a:ext uri="{FF2B5EF4-FFF2-40B4-BE49-F238E27FC236}">
                <a16:creationId xmlns:a16="http://schemas.microsoft.com/office/drawing/2014/main" id="{D25C41CB-7409-4FD9-8EA4-198327FA0AAF}"/>
              </a:ext>
            </a:extLst>
          </p:cNvPr>
          <p:cNvSpPr/>
          <p:nvPr/>
        </p:nvSpPr>
        <p:spPr>
          <a:xfrm>
            <a:off x="1473200" y="1066800"/>
            <a:ext cx="6134100" cy="46863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6394AED-63FE-43B0-9E5C-ADCD98B8C7AB}"/>
              </a:ext>
            </a:extLst>
          </p:cNvPr>
          <p:cNvSpPr>
            <a:spLocks noGrp="1"/>
          </p:cNvSpPr>
          <p:nvPr>
            <p:ph type="sldNum" sz="quarter" idx="10"/>
          </p:nvPr>
        </p:nvSpPr>
        <p:spPr/>
        <p:txBody>
          <a:bodyPr/>
          <a:lstStyle/>
          <a:p>
            <a:r>
              <a:rPr lang="en-US" altLang="en-US" dirty="0"/>
              <a:t>Template 007.ppt  </a:t>
            </a:r>
            <a:fld id="{70005439-7F99-4DBC-87B4-653642F87F97}" type="slidenum">
              <a:rPr lang="en-US" altLang="en-US" smtClean="0"/>
              <a:pPr/>
              <a:t>12</a:t>
            </a:fld>
            <a:endParaRPr lang="en-US" altLang="en-US" dirty="0"/>
          </a:p>
        </p:txBody>
      </p:sp>
      <p:sp>
        <p:nvSpPr>
          <p:cNvPr id="2" name="TextBox 1">
            <a:extLst>
              <a:ext uri="{FF2B5EF4-FFF2-40B4-BE49-F238E27FC236}">
                <a16:creationId xmlns:a16="http://schemas.microsoft.com/office/drawing/2014/main" id="{FD1DB88F-D0F9-41EB-B6E8-ADA57CFBAE5D}"/>
              </a:ext>
            </a:extLst>
          </p:cNvPr>
          <p:cNvSpPr txBox="1"/>
          <p:nvPr/>
        </p:nvSpPr>
        <p:spPr>
          <a:xfrm>
            <a:off x="3552496" y="2767280"/>
            <a:ext cx="2039007" cy="1323439"/>
          </a:xfrm>
          <a:prstGeom prst="rect">
            <a:avLst/>
          </a:prstGeom>
          <a:solidFill>
            <a:srgbClr val="FFFFCC"/>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If there really is a loving God, why would he allow people to suffer?</a:t>
            </a:r>
          </a:p>
        </p:txBody>
      </p:sp>
      <p:sp>
        <p:nvSpPr>
          <p:cNvPr id="7" name="TextBox 6">
            <a:extLst>
              <a:ext uri="{FF2B5EF4-FFF2-40B4-BE49-F238E27FC236}">
                <a16:creationId xmlns:a16="http://schemas.microsoft.com/office/drawing/2014/main" id="{DBA62003-79A5-462C-A9BB-77DB71AD47FD}"/>
              </a:ext>
            </a:extLst>
          </p:cNvPr>
          <p:cNvSpPr txBox="1"/>
          <p:nvPr/>
        </p:nvSpPr>
        <p:spPr>
          <a:xfrm>
            <a:off x="3828392" y="1361089"/>
            <a:ext cx="1487215" cy="707886"/>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Suffering is always bad</a:t>
            </a:r>
          </a:p>
        </p:txBody>
      </p:sp>
      <p:sp>
        <p:nvSpPr>
          <p:cNvPr id="8" name="TextBox 7">
            <a:extLst>
              <a:ext uri="{FF2B5EF4-FFF2-40B4-BE49-F238E27FC236}">
                <a16:creationId xmlns:a16="http://schemas.microsoft.com/office/drawing/2014/main" id="{59BB3E2D-A1F3-48F1-BA1C-35C92739AE17}"/>
              </a:ext>
            </a:extLst>
          </p:cNvPr>
          <p:cNvSpPr txBox="1"/>
          <p:nvPr/>
        </p:nvSpPr>
        <p:spPr>
          <a:xfrm>
            <a:off x="5880537" y="2921167"/>
            <a:ext cx="1487215" cy="1015663"/>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should stop all suffering</a:t>
            </a:r>
          </a:p>
        </p:txBody>
      </p:sp>
      <p:sp>
        <p:nvSpPr>
          <p:cNvPr id="10" name="TextBox 9">
            <a:extLst>
              <a:ext uri="{FF2B5EF4-FFF2-40B4-BE49-F238E27FC236}">
                <a16:creationId xmlns:a16="http://schemas.microsoft.com/office/drawing/2014/main" id="{E2F64A58-4773-4C97-ADB9-817DEEA143D0}"/>
              </a:ext>
            </a:extLst>
          </p:cNvPr>
          <p:cNvSpPr txBox="1"/>
          <p:nvPr/>
        </p:nvSpPr>
        <p:spPr>
          <a:xfrm>
            <a:off x="3828392" y="4617799"/>
            <a:ext cx="1487215" cy="707886"/>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doesn’t care</a:t>
            </a:r>
          </a:p>
        </p:txBody>
      </p:sp>
      <p:sp>
        <p:nvSpPr>
          <p:cNvPr id="11" name="TextBox 10">
            <a:extLst>
              <a:ext uri="{FF2B5EF4-FFF2-40B4-BE49-F238E27FC236}">
                <a16:creationId xmlns:a16="http://schemas.microsoft.com/office/drawing/2014/main" id="{24242E52-38D2-43C4-9AC1-D5D616D30598}"/>
              </a:ext>
            </a:extLst>
          </p:cNvPr>
          <p:cNvSpPr txBox="1"/>
          <p:nvPr/>
        </p:nvSpPr>
        <p:spPr>
          <a:xfrm>
            <a:off x="1776248" y="3075055"/>
            <a:ext cx="1487215" cy="707886"/>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doesn’t exist</a:t>
            </a:r>
          </a:p>
        </p:txBody>
      </p:sp>
      <p:sp>
        <p:nvSpPr>
          <p:cNvPr id="12" name="TextBox 11">
            <a:extLst>
              <a:ext uri="{FF2B5EF4-FFF2-40B4-BE49-F238E27FC236}">
                <a16:creationId xmlns:a16="http://schemas.microsoft.com/office/drawing/2014/main" id="{2143C5AF-941F-4924-97FE-619875F8B4E6}"/>
              </a:ext>
            </a:extLst>
          </p:cNvPr>
          <p:cNvSpPr txBox="1"/>
          <p:nvPr/>
        </p:nvSpPr>
        <p:spPr>
          <a:xfrm>
            <a:off x="1776248" y="3075055"/>
            <a:ext cx="1499575" cy="707886"/>
          </a:xfrm>
          <a:prstGeom prst="rect">
            <a:avLst/>
          </a:prstGeom>
          <a:solidFill>
            <a:srgbClr val="FFFFCC"/>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does exist</a:t>
            </a:r>
          </a:p>
        </p:txBody>
      </p:sp>
      <p:sp>
        <p:nvSpPr>
          <p:cNvPr id="13" name="TextBox 12">
            <a:extLst>
              <a:ext uri="{FF2B5EF4-FFF2-40B4-BE49-F238E27FC236}">
                <a16:creationId xmlns:a16="http://schemas.microsoft.com/office/drawing/2014/main" id="{135699C9-688D-4C4E-98E6-26838AEE9471}"/>
              </a:ext>
            </a:extLst>
          </p:cNvPr>
          <p:cNvSpPr txBox="1"/>
          <p:nvPr/>
        </p:nvSpPr>
        <p:spPr>
          <a:xfrm>
            <a:off x="3824790" y="4482735"/>
            <a:ext cx="1499575" cy="1015663"/>
          </a:xfrm>
          <a:prstGeom prst="rect">
            <a:avLst/>
          </a:prstGeom>
          <a:solidFill>
            <a:srgbClr val="FFFFCC"/>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loves all of his children</a:t>
            </a:r>
          </a:p>
        </p:txBody>
      </p:sp>
      <p:sp>
        <p:nvSpPr>
          <p:cNvPr id="14" name="TextBox 13">
            <a:extLst>
              <a:ext uri="{FF2B5EF4-FFF2-40B4-BE49-F238E27FC236}">
                <a16:creationId xmlns:a16="http://schemas.microsoft.com/office/drawing/2014/main" id="{D67E2A66-C310-4083-A797-28980C3204D3}"/>
              </a:ext>
            </a:extLst>
          </p:cNvPr>
          <p:cNvSpPr txBox="1"/>
          <p:nvPr/>
        </p:nvSpPr>
        <p:spPr>
          <a:xfrm>
            <a:off x="5872165" y="3075055"/>
            <a:ext cx="1499575" cy="707886"/>
          </a:xfrm>
          <a:prstGeom prst="rect">
            <a:avLst/>
          </a:prstGeom>
          <a:solidFill>
            <a:srgbClr val="FFFFCC"/>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gives us agency</a:t>
            </a:r>
          </a:p>
        </p:txBody>
      </p:sp>
      <p:sp>
        <p:nvSpPr>
          <p:cNvPr id="15" name="TextBox 14">
            <a:extLst>
              <a:ext uri="{FF2B5EF4-FFF2-40B4-BE49-F238E27FC236}">
                <a16:creationId xmlns:a16="http://schemas.microsoft.com/office/drawing/2014/main" id="{56FE2F0A-4CF7-45E6-AFBA-E57F7CA656B6}"/>
              </a:ext>
            </a:extLst>
          </p:cNvPr>
          <p:cNvSpPr txBox="1"/>
          <p:nvPr/>
        </p:nvSpPr>
        <p:spPr>
          <a:xfrm>
            <a:off x="3824790" y="1316852"/>
            <a:ext cx="1499575" cy="1015663"/>
          </a:xfrm>
          <a:prstGeom prst="rect">
            <a:avLst/>
          </a:prstGeom>
          <a:solidFill>
            <a:srgbClr val="FFFFCC"/>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Suffering allows us to grow</a:t>
            </a:r>
          </a:p>
        </p:txBody>
      </p:sp>
    </p:spTree>
    <p:extLst>
      <p:ext uri="{BB962C8B-B14F-4D97-AF65-F5344CB8AC3E}">
        <p14:creationId xmlns:p14="http://schemas.microsoft.com/office/powerpoint/2010/main" val="4039764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648565-7038-4C8D-AC70-63849F8BB419}"/>
              </a:ext>
            </a:extLst>
          </p:cNvPr>
          <p:cNvSpPr>
            <a:spLocks noGrp="1"/>
          </p:cNvSpPr>
          <p:nvPr>
            <p:ph type="ctrTitle"/>
          </p:nvPr>
        </p:nvSpPr>
        <p:spPr/>
        <p:txBody>
          <a:bodyPr/>
          <a:lstStyle/>
          <a:p>
            <a:r>
              <a:rPr lang="en-US" dirty="0"/>
              <a:t>Let’s try it</a:t>
            </a:r>
          </a:p>
        </p:txBody>
      </p:sp>
      <p:sp>
        <p:nvSpPr>
          <p:cNvPr id="6" name="Subtitle 5">
            <a:extLst>
              <a:ext uri="{FF2B5EF4-FFF2-40B4-BE49-F238E27FC236}">
                <a16:creationId xmlns:a16="http://schemas.microsoft.com/office/drawing/2014/main" id="{8C7AE81B-7CDB-413D-A692-A6BD4B87F265}"/>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42BA5AA5-CF54-4B9A-8176-A21DDAAA2210}"/>
              </a:ext>
            </a:extLst>
          </p:cNvPr>
          <p:cNvSpPr>
            <a:spLocks noGrp="1"/>
          </p:cNvSpPr>
          <p:nvPr>
            <p:ph type="sldNum" sz="quarter" idx="4294967295"/>
          </p:nvPr>
        </p:nvSpPr>
        <p:spPr>
          <a:xfrm>
            <a:off x="7962900" y="6667500"/>
            <a:ext cx="1181100" cy="152400"/>
          </a:xfrm>
        </p:spPr>
        <p:txBody>
          <a:bodyPr/>
          <a:lstStyle/>
          <a:p>
            <a:r>
              <a:rPr lang="en-US" altLang="en-US"/>
              <a:t>Template 007.ppt  </a:t>
            </a:r>
            <a:fld id="{A64E65FD-6106-4C96-A5E5-6EF19C763DF4}" type="slidenum">
              <a:rPr lang="en-US" altLang="en-US" smtClean="0"/>
              <a:pPr/>
              <a:t>13</a:t>
            </a:fld>
            <a:endParaRPr lang="en-US" altLang="en-US" dirty="0"/>
          </a:p>
        </p:txBody>
      </p:sp>
    </p:spTree>
    <p:extLst>
      <p:ext uri="{BB962C8B-B14F-4D97-AF65-F5344CB8AC3E}">
        <p14:creationId xmlns:p14="http://schemas.microsoft.com/office/powerpoint/2010/main" val="17780021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53A9EE-825D-451F-BB69-BC4737AE9BAB}"/>
              </a:ext>
            </a:extLst>
          </p:cNvPr>
          <p:cNvPicPr>
            <a:picLocks noChangeAspect="1"/>
          </p:cNvPicPr>
          <p:nvPr/>
        </p:nvPicPr>
        <p:blipFill>
          <a:blip r:embed="rId3"/>
          <a:stretch>
            <a:fillRect/>
          </a:stretch>
        </p:blipFill>
        <p:spPr>
          <a:xfrm>
            <a:off x="579626" y="343615"/>
            <a:ext cx="7984749" cy="6170770"/>
          </a:xfrm>
          <a:prstGeom prst="rect">
            <a:avLst/>
          </a:prstGeom>
        </p:spPr>
      </p:pic>
      <p:sp>
        <p:nvSpPr>
          <p:cNvPr id="16" name="Rectangle 15">
            <a:extLst>
              <a:ext uri="{FF2B5EF4-FFF2-40B4-BE49-F238E27FC236}">
                <a16:creationId xmlns:a16="http://schemas.microsoft.com/office/drawing/2014/main" id="{D25C41CB-7409-4FD9-8EA4-198327FA0AAF}"/>
              </a:ext>
            </a:extLst>
          </p:cNvPr>
          <p:cNvSpPr/>
          <p:nvPr/>
        </p:nvSpPr>
        <p:spPr>
          <a:xfrm>
            <a:off x="1504950" y="1085850"/>
            <a:ext cx="6134100" cy="46863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1DB88F-D0F9-41EB-B6E8-ADA57CFBAE5D}"/>
              </a:ext>
            </a:extLst>
          </p:cNvPr>
          <p:cNvSpPr txBox="1"/>
          <p:nvPr/>
        </p:nvSpPr>
        <p:spPr>
          <a:xfrm>
            <a:off x="3552496" y="2767280"/>
            <a:ext cx="2039007" cy="1015663"/>
          </a:xfrm>
          <a:prstGeom prst="rect">
            <a:avLst/>
          </a:prstGeom>
          <a:solidFill>
            <a:srgbClr val="FFFFCC"/>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I can be spiritual without being religious.</a:t>
            </a:r>
          </a:p>
        </p:txBody>
      </p:sp>
      <p:sp>
        <p:nvSpPr>
          <p:cNvPr id="7" name="TextBox 6">
            <a:extLst>
              <a:ext uri="{FF2B5EF4-FFF2-40B4-BE49-F238E27FC236}">
                <a16:creationId xmlns:a16="http://schemas.microsoft.com/office/drawing/2014/main" id="{DBA62003-79A5-462C-A9BB-77DB71AD47FD}"/>
              </a:ext>
            </a:extLst>
          </p:cNvPr>
          <p:cNvSpPr txBox="1"/>
          <p:nvPr/>
        </p:nvSpPr>
        <p:spPr>
          <a:xfrm>
            <a:off x="3211906" y="1336067"/>
            <a:ext cx="2720186" cy="1015663"/>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I feel closer to God in the mountains than at Church</a:t>
            </a:r>
          </a:p>
        </p:txBody>
      </p:sp>
      <p:sp>
        <p:nvSpPr>
          <p:cNvPr id="8" name="TextBox 7">
            <a:extLst>
              <a:ext uri="{FF2B5EF4-FFF2-40B4-BE49-F238E27FC236}">
                <a16:creationId xmlns:a16="http://schemas.microsoft.com/office/drawing/2014/main" id="{59BB3E2D-A1F3-48F1-BA1C-35C92739AE17}"/>
              </a:ext>
            </a:extLst>
          </p:cNvPr>
          <p:cNvSpPr txBox="1"/>
          <p:nvPr/>
        </p:nvSpPr>
        <p:spPr>
          <a:xfrm>
            <a:off x="5789688" y="2990586"/>
            <a:ext cx="1726763" cy="707886"/>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God created nature for me.</a:t>
            </a:r>
          </a:p>
        </p:txBody>
      </p:sp>
      <p:sp>
        <p:nvSpPr>
          <p:cNvPr id="10" name="TextBox 9">
            <a:extLst>
              <a:ext uri="{FF2B5EF4-FFF2-40B4-BE49-F238E27FC236}">
                <a16:creationId xmlns:a16="http://schemas.microsoft.com/office/drawing/2014/main" id="{E2F64A58-4773-4C97-ADB9-817DEEA143D0}"/>
              </a:ext>
            </a:extLst>
          </p:cNvPr>
          <p:cNvSpPr txBox="1"/>
          <p:nvPr/>
        </p:nvSpPr>
        <p:spPr>
          <a:xfrm>
            <a:off x="3828392" y="4617799"/>
            <a:ext cx="1487215" cy="707886"/>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I don’t trust institutions</a:t>
            </a:r>
          </a:p>
        </p:txBody>
      </p:sp>
      <p:sp>
        <p:nvSpPr>
          <p:cNvPr id="11" name="TextBox 10">
            <a:extLst>
              <a:ext uri="{FF2B5EF4-FFF2-40B4-BE49-F238E27FC236}">
                <a16:creationId xmlns:a16="http://schemas.microsoft.com/office/drawing/2014/main" id="{24242E52-38D2-43C4-9AC1-D5D616D30598}"/>
              </a:ext>
            </a:extLst>
          </p:cNvPr>
          <p:cNvSpPr txBox="1"/>
          <p:nvPr/>
        </p:nvSpPr>
        <p:spPr>
          <a:xfrm>
            <a:off x="1769241" y="2921168"/>
            <a:ext cx="1487215" cy="1015663"/>
          </a:xfrm>
          <a:prstGeom prst="rect">
            <a:avLst/>
          </a:prstGeom>
          <a:solidFill>
            <a:srgbClr val="FFCCFF"/>
          </a:solidFill>
          <a:ln>
            <a:solidFill>
              <a:schemeClr val="tx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I need time to focus on me.</a:t>
            </a:r>
          </a:p>
        </p:txBody>
      </p:sp>
      <p:sp>
        <p:nvSpPr>
          <p:cNvPr id="12" name="TextBox 11">
            <a:extLst>
              <a:ext uri="{FF2B5EF4-FFF2-40B4-BE49-F238E27FC236}">
                <a16:creationId xmlns:a16="http://schemas.microsoft.com/office/drawing/2014/main" id="{2143C5AF-941F-4924-97FE-619875F8B4E6}"/>
              </a:ext>
            </a:extLst>
          </p:cNvPr>
          <p:cNvSpPr txBox="1"/>
          <p:nvPr/>
        </p:nvSpPr>
        <p:spPr>
          <a:xfrm>
            <a:off x="1303674" y="2733533"/>
            <a:ext cx="2100803" cy="1200329"/>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Serving others is part of learning to be unselfish and Godly.</a:t>
            </a:r>
          </a:p>
        </p:txBody>
      </p:sp>
      <p:sp>
        <p:nvSpPr>
          <p:cNvPr id="13" name="TextBox 12">
            <a:extLst>
              <a:ext uri="{FF2B5EF4-FFF2-40B4-BE49-F238E27FC236}">
                <a16:creationId xmlns:a16="http://schemas.microsoft.com/office/drawing/2014/main" id="{135699C9-688D-4C4E-98E6-26838AEE9471}"/>
              </a:ext>
            </a:extLst>
          </p:cNvPr>
          <p:cNvSpPr txBox="1"/>
          <p:nvPr/>
        </p:nvSpPr>
        <p:spPr>
          <a:xfrm>
            <a:off x="2407280" y="4376111"/>
            <a:ext cx="4329438" cy="1200329"/>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Jesus organized and restored His Church to provide priesthood keys, revelation, ordinances, and covenants so that we might know how to follow Him.</a:t>
            </a:r>
          </a:p>
        </p:txBody>
      </p:sp>
      <p:sp>
        <p:nvSpPr>
          <p:cNvPr id="14" name="TextBox 13">
            <a:extLst>
              <a:ext uri="{FF2B5EF4-FFF2-40B4-BE49-F238E27FC236}">
                <a16:creationId xmlns:a16="http://schemas.microsoft.com/office/drawing/2014/main" id="{D67E2A66-C310-4083-A797-28980C3204D3}"/>
              </a:ext>
            </a:extLst>
          </p:cNvPr>
          <p:cNvSpPr txBox="1"/>
          <p:nvPr/>
        </p:nvSpPr>
        <p:spPr>
          <a:xfrm>
            <a:off x="5739522" y="2763756"/>
            <a:ext cx="2354415" cy="1200329"/>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God created the earth as the place where His eternal plan would be worked out.</a:t>
            </a:r>
          </a:p>
        </p:txBody>
      </p:sp>
      <p:sp>
        <p:nvSpPr>
          <p:cNvPr id="15" name="TextBox 14">
            <a:extLst>
              <a:ext uri="{FF2B5EF4-FFF2-40B4-BE49-F238E27FC236}">
                <a16:creationId xmlns:a16="http://schemas.microsoft.com/office/drawing/2014/main" id="{56FE2F0A-4CF7-45E6-AFBA-E57F7CA656B6}"/>
              </a:ext>
            </a:extLst>
          </p:cNvPr>
          <p:cNvSpPr txBox="1"/>
          <p:nvPr/>
        </p:nvSpPr>
        <p:spPr>
          <a:xfrm>
            <a:off x="3237805" y="1378975"/>
            <a:ext cx="2668388" cy="923330"/>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God wants us not only to feel close to Him, but to become like Him.</a:t>
            </a:r>
          </a:p>
        </p:txBody>
      </p:sp>
    </p:spTree>
    <p:extLst>
      <p:ext uri="{BB962C8B-B14F-4D97-AF65-F5344CB8AC3E}">
        <p14:creationId xmlns:p14="http://schemas.microsoft.com/office/powerpoint/2010/main" val="3857062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53A9EE-825D-451F-BB69-BC4737AE9BAB}"/>
              </a:ext>
            </a:extLst>
          </p:cNvPr>
          <p:cNvPicPr>
            <a:picLocks noChangeAspect="1"/>
          </p:cNvPicPr>
          <p:nvPr/>
        </p:nvPicPr>
        <p:blipFill>
          <a:blip r:embed="rId3"/>
          <a:stretch>
            <a:fillRect/>
          </a:stretch>
        </p:blipFill>
        <p:spPr>
          <a:xfrm>
            <a:off x="579626" y="343615"/>
            <a:ext cx="7984749" cy="6170770"/>
          </a:xfrm>
          <a:prstGeom prst="rect">
            <a:avLst/>
          </a:prstGeom>
        </p:spPr>
      </p:pic>
      <p:sp>
        <p:nvSpPr>
          <p:cNvPr id="16" name="Rectangle 15">
            <a:extLst>
              <a:ext uri="{FF2B5EF4-FFF2-40B4-BE49-F238E27FC236}">
                <a16:creationId xmlns:a16="http://schemas.microsoft.com/office/drawing/2014/main" id="{D25C41CB-7409-4FD9-8EA4-198327FA0AAF}"/>
              </a:ext>
            </a:extLst>
          </p:cNvPr>
          <p:cNvSpPr/>
          <p:nvPr/>
        </p:nvSpPr>
        <p:spPr>
          <a:xfrm>
            <a:off x="1504950" y="1085850"/>
            <a:ext cx="6134100" cy="46863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FD1DB88F-D0F9-41EB-B6E8-ADA57CFBAE5D}"/>
              </a:ext>
            </a:extLst>
          </p:cNvPr>
          <p:cNvSpPr txBox="1"/>
          <p:nvPr/>
        </p:nvSpPr>
        <p:spPr>
          <a:xfrm>
            <a:off x="3552496" y="2767280"/>
            <a:ext cx="2039007" cy="1200329"/>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When will the Church start treating women and men equally?</a:t>
            </a:r>
          </a:p>
        </p:txBody>
      </p:sp>
      <p:sp>
        <p:nvSpPr>
          <p:cNvPr id="7" name="TextBox 6">
            <a:extLst>
              <a:ext uri="{FF2B5EF4-FFF2-40B4-BE49-F238E27FC236}">
                <a16:creationId xmlns:a16="http://schemas.microsoft.com/office/drawing/2014/main" id="{DBA62003-79A5-462C-A9BB-77DB71AD47FD}"/>
              </a:ext>
            </a:extLst>
          </p:cNvPr>
          <p:cNvSpPr txBox="1"/>
          <p:nvPr/>
        </p:nvSpPr>
        <p:spPr>
          <a:xfrm>
            <a:off x="3211906" y="1336067"/>
            <a:ext cx="2720186" cy="646331"/>
          </a:xfrm>
          <a:prstGeom prst="rect">
            <a:avLst/>
          </a:prstGeom>
          <a:solidFill>
            <a:srgbClr val="FFCCFF"/>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The Church does not value women.</a:t>
            </a:r>
          </a:p>
        </p:txBody>
      </p:sp>
      <p:sp>
        <p:nvSpPr>
          <p:cNvPr id="8" name="TextBox 7">
            <a:extLst>
              <a:ext uri="{FF2B5EF4-FFF2-40B4-BE49-F238E27FC236}">
                <a16:creationId xmlns:a16="http://schemas.microsoft.com/office/drawing/2014/main" id="{59BB3E2D-A1F3-48F1-BA1C-35C92739AE17}"/>
              </a:ext>
            </a:extLst>
          </p:cNvPr>
          <p:cNvSpPr txBox="1"/>
          <p:nvPr/>
        </p:nvSpPr>
        <p:spPr>
          <a:xfrm>
            <a:off x="5789688" y="2776288"/>
            <a:ext cx="2630996" cy="1200329"/>
          </a:xfrm>
          <a:prstGeom prst="rect">
            <a:avLst/>
          </a:prstGeom>
          <a:solidFill>
            <a:srgbClr val="FFCCFF"/>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It is unfair that women are not given the same opportunities as men to hold certain callings </a:t>
            </a:r>
          </a:p>
        </p:txBody>
      </p:sp>
      <p:sp>
        <p:nvSpPr>
          <p:cNvPr id="10" name="TextBox 9">
            <a:extLst>
              <a:ext uri="{FF2B5EF4-FFF2-40B4-BE49-F238E27FC236}">
                <a16:creationId xmlns:a16="http://schemas.microsoft.com/office/drawing/2014/main" id="{E2F64A58-4773-4C97-ADB9-817DEEA143D0}"/>
              </a:ext>
            </a:extLst>
          </p:cNvPr>
          <p:cNvSpPr txBox="1"/>
          <p:nvPr/>
        </p:nvSpPr>
        <p:spPr>
          <a:xfrm>
            <a:off x="3256456" y="4397328"/>
            <a:ext cx="2720186" cy="1200329"/>
          </a:xfrm>
          <a:prstGeom prst="rect">
            <a:avLst/>
          </a:prstGeom>
          <a:solidFill>
            <a:srgbClr val="FFCCFF"/>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Equality and fairness mean that everything must be the same between men and women. </a:t>
            </a:r>
          </a:p>
        </p:txBody>
      </p:sp>
      <p:sp>
        <p:nvSpPr>
          <p:cNvPr id="11" name="TextBox 10">
            <a:extLst>
              <a:ext uri="{FF2B5EF4-FFF2-40B4-BE49-F238E27FC236}">
                <a16:creationId xmlns:a16="http://schemas.microsoft.com/office/drawing/2014/main" id="{24242E52-38D2-43C4-9AC1-D5D616D30598}"/>
              </a:ext>
            </a:extLst>
          </p:cNvPr>
          <p:cNvSpPr txBox="1"/>
          <p:nvPr/>
        </p:nvSpPr>
        <p:spPr>
          <a:xfrm>
            <a:off x="1217449" y="2921168"/>
            <a:ext cx="2039007" cy="923330"/>
          </a:xfrm>
          <a:prstGeom prst="rect">
            <a:avLst/>
          </a:prstGeom>
          <a:solidFill>
            <a:srgbClr val="FFCCFF"/>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A person’s position determines his or her importance</a:t>
            </a:r>
          </a:p>
        </p:txBody>
      </p:sp>
      <p:sp>
        <p:nvSpPr>
          <p:cNvPr id="12" name="TextBox 11">
            <a:extLst>
              <a:ext uri="{FF2B5EF4-FFF2-40B4-BE49-F238E27FC236}">
                <a16:creationId xmlns:a16="http://schemas.microsoft.com/office/drawing/2014/main" id="{2143C5AF-941F-4924-97FE-619875F8B4E6}"/>
              </a:ext>
            </a:extLst>
          </p:cNvPr>
          <p:cNvSpPr txBox="1"/>
          <p:nvPr/>
        </p:nvSpPr>
        <p:spPr>
          <a:xfrm>
            <a:off x="1186550" y="2608044"/>
            <a:ext cx="2100803" cy="1477328"/>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Should this be about what we want or should we care more about what the Lord wants?</a:t>
            </a:r>
          </a:p>
        </p:txBody>
      </p:sp>
      <p:sp>
        <p:nvSpPr>
          <p:cNvPr id="13" name="TextBox 12">
            <a:extLst>
              <a:ext uri="{FF2B5EF4-FFF2-40B4-BE49-F238E27FC236}">
                <a16:creationId xmlns:a16="http://schemas.microsoft.com/office/drawing/2014/main" id="{135699C9-688D-4C4E-98E6-26838AEE9471}"/>
              </a:ext>
            </a:extLst>
          </p:cNvPr>
          <p:cNvSpPr txBox="1"/>
          <p:nvPr/>
        </p:nvSpPr>
        <p:spPr>
          <a:xfrm>
            <a:off x="3339696" y="4535827"/>
            <a:ext cx="2553706" cy="923330"/>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Equality does not mean that men and women are exactly the same. </a:t>
            </a:r>
          </a:p>
        </p:txBody>
      </p:sp>
      <p:sp>
        <p:nvSpPr>
          <p:cNvPr id="14" name="TextBox 13">
            <a:extLst>
              <a:ext uri="{FF2B5EF4-FFF2-40B4-BE49-F238E27FC236}">
                <a16:creationId xmlns:a16="http://schemas.microsoft.com/office/drawing/2014/main" id="{D67E2A66-C310-4083-A797-28980C3204D3}"/>
              </a:ext>
            </a:extLst>
          </p:cNvPr>
          <p:cNvSpPr txBox="1"/>
          <p:nvPr/>
        </p:nvSpPr>
        <p:spPr>
          <a:xfrm>
            <a:off x="5955094" y="2914787"/>
            <a:ext cx="2354415" cy="923330"/>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Men and women have different but equally important roles.</a:t>
            </a:r>
          </a:p>
        </p:txBody>
      </p:sp>
      <p:sp>
        <p:nvSpPr>
          <p:cNvPr id="15" name="TextBox 14">
            <a:extLst>
              <a:ext uri="{FF2B5EF4-FFF2-40B4-BE49-F238E27FC236}">
                <a16:creationId xmlns:a16="http://schemas.microsoft.com/office/drawing/2014/main" id="{56FE2F0A-4CF7-45E6-AFBA-E57F7CA656B6}"/>
              </a:ext>
            </a:extLst>
          </p:cNvPr>
          <p:cNvSpPr txBox="1"/>
          <p:nvPr/>
        </p:nvSpPr>
        <p:spPr>
          <a:xfrm>
            <a:off x="3652042" y="1224865"/>
            <a:ext cx="1839913" cy="923330"/>
          </a:xfrm>
          <a:prstGeom prst="rect">
            <a:avLst/>
          </a:prstGeom>
          <a:solidFill>
            <a:srgbClr val="FFFFCC"/>
          </a:solidFill>
          <a:ln>
            <a:solidFill>
              <a:schemeClr val="tx1"/>
            </a:solidFill>
          </a:ln>
        </p:spPr>
        <p:txBody>
          <a:bodyPr wrap="square" rtlCol="0">
            <a:spAutoFit/>
          </a:bodyPr>
          <a:lstStyle/>
          <a:p>
            <a:pPr algn="ctr"/>
            <a:r>
              <a:rPr lang="en-US" sz="1800" dirty="0">
                <a:latin typeface="Calibri" panose="020F0502020204030204" pitchFamily="34" charset="0"/>
                <a:cs typeface="Calibri" panose="020F0502020204030204" pitchFamily="34" charset="0"/>
              </a:rPr>
              <a:t>All are alike unto God (2 Nephi 26:33)</a:t>
            </a:r>
          </a:p>
        </p:txBody>
      </p:sp>
    </p:spTree>
    <p:extLst>
      <p:ext uri="{BB962C8B-B14F-4D97-AF65-F5344CB8AC3E}">
        <p14:creationId xmlns:p14="http://schemas.microsoft.com/office/powerpoint/2010/main" val="739669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EFD90-F142-484F-95BC-2038601AFFB0}"/>
              </a:ext>
            </a:extLst>
          </p:cNvPr>
          <p:cNvSpPr>
            <a:spLocks noGrp="1"/>
          </p:cNvSpPr>
          <p:nvPr>
            <p:ph type="title"/>
          </p:nvPr>
        </p:nvSpPr>
        <p:spPr/>
        <p:txBody>
          <a:bodyPr/>
          <a:lstStyle/>
          <a:p>
            <a:r>
              <a:rPr lang="en-US" dirty="0"/>
              <a:t>The World’s Ideas</a:t>
            </a:r>
          </a:p>
        </p:txBody>
      </p:sp>
      <p:sp>
        <p:nvSpPr>
          <p:cNvPr id="4" name="Content Placeholder 3">
            <a:extLst>
              <a:ext uri="{FF2B5EF4-FFF2-40B4-BE49-F238E27FC236}">
                <a16:creationId xmlns:a16="http://schemas.microsoft.com/office/drawing/2014/main" id="{CB39A459-FE63-465A-8551-4DAC48F8C659}"/>
              </a:ext>
            </a:extLst>
          </p:cNvPr>
          <p:cNvSpPr>
            <a:spLocks noGrp="1"/>
          </p:cNvSpPr>
          <p:nvPr>
            <p:ph idx="1"/>
          </p:nvPr>
        </p:nvSpPr>
        <p:spPr/>
        <p:txBody>
          <a:bodyPr/>
          <a:lstStyle/>
          <a:p>
            <a:pPr>
              <a:spcBef>
                <a:spcPts val="600"/>
              </a:spcBef>
            </a:pPr>
            <a:r>
              <a:rPr lang="en-US" sz="2400" dirty="0"/>
              <a:t>I determine what is right for me. </a:t>
            </a:r>
          </a:p>
          <a:p>
            <a:pPr>
              <a:spcBef>
                <a:spcPts val="600"/>
              </a:spcBef>
            </a:pPr>
            <a:r>
              <a:rPr lang="en-US" sz="2400" dirty="0"/>
              <a:t>What is right or wrong is up to each individual. Don’t judge me.</a:t>
            </a:r>
          </a:p>
          <a:p>
            <a:pPr>
              <a:spcBef>
                <a:spcPts val="600"/>
              </a:spcBef>
            </a:pPr>
            <a:r>
              <a:rPr lang="en-US" sz="2400" dirty="0"/>
              <a:t>Love is what is important. It doesn’t matter who you marry or have sex with.</a:t>
            </a:r>
          </a:p>
          <a:p>
            <a:pPr>
              <a:spcBef>
                <a:spcPts val="600"/>
              </a:spcBef>
            </a:pPr>
            <a:r>
              <a:rPr lang="en-US" sz="2400" dirty="0"/>
              <a:t>Love is what is important. If God really loves us, he will accept all that we do. </a:t>
            </a:r>
          </a:p>
          <a:p>
            <a:pPr>
              <a:spcBef>
                <a:spcPts val="600"/>
              </a:spcBef>
            </a:pPr>
            <a:r>
              <a:rPr lang="en-US" sz="2400" dirty="0"/>
              <a:t>If you really love me, you will be intimate with me.</a:t>
            </a:r>
          </a:p>
          <a:p>
            <a:pPr>
              <a:spcBef>
                <a:spcPts val="600"/>
              </a:spcBef>
            </a:pPr>
            <a:r>
              <a:rPr lang="en-US" sz="2400" dirty="0"/>
              <a:t>The line in the Family Proclamation, “Mothers are primarily responsible for the nurture of their children” is a sexist statement and is demeaning to women.  </a:t>
            </a:r>
          </a:p>
          <a:p>
            <a:pPr>
              <a:spcBef>
                <a:spcPts val="600"/>
              </a:spcBef>
            </a:pPr>
            <a:r>
              <a:rPr lang="en-US" dirty="0"/>
              <a:t>Why can’t women hold the priesthood?</a:t>
            </a:r>
          </a:p>
          <a:p>
            <a:pPr>
              <a:spcBef>
                <a:spcPts val="600"/>
              </a:spcBef>
            </a:pPr>
            <a:r>
              <a:rPr lang="en-US" sz="2400" dirty="0"/>
              <a:t>What is the deal with polygamy?</a:t>
            </a:r>
          </a:p>
          <a:p>
            <a:pPr>
              <a:spcBef>
                <a:spcPts val="600"/>
              </a:spcBef>
            </a:pPr>
            <a:endParaRPr lang="en-US" sz="2400" dirty="0"/>
          </a:p>
          <a:p>
            <a:pPr>
              <a:spcBef>
                <a:spcPts val="600"/>
              </a:spcBef>
            </a:pPr>
            <a:endParaRPr lang="en-US" sz="2400" dirty="0"/>
          </a:p>
          <a:p>
            <a:pPr>
              <a:spcBef>
                <a:spcPts val="600"/>
              </a:spcBef>
            </a:pPr>
            <a:endParaRPr lang="en-US" sz="2400" dirty="0"/>
          </a:p>
        </p:txBody>
      </p:sp>
      <p:sp>
        <p:nvSpPr>
          <p:cNvPr id="2" name="Slide Number Placeholder 1">
            <a:extLst>
              <a:ext uri="{FF2B5EF4-FFF2-40B4-BE49-F238E27FC236}">
                <a16:creationId xmlns:a16="http://schemas.microsoft.com/office/drawing/2014/main" id="{C44D32A8-57E2-4879-990F-A65123C34F00}"/>
              </a:ext>
            </a:extLst>
          </p:cNvPr>
          <p:cNvSpPr>
            <a:spLocks noGrp="1"/>
          </p:cNvSpPr>
          <p:nvPr>
            <p:ph type="sldNum" sz="quarter" idx="10"/>
          </p:nvPr>
        </p:nvSpPr>
        <p:spPr/>
        <p:txBody>
          <a:bodyPr/>
          <a:lstStyle/>
          <a:p>
            <a:r>
              <a:rPr lang="en-US" altLang="en-US" dirty="0"/>
              <a:t>Template 007.ppt  </a:t>
            </a:r>
            <a:fld id="{A64E65FD-6106-4C96-A5E5-6EF19C763DF4}" type="slidenum">
              <a:rPr lang="en-US" altLang="en-US" smtClean="0"/>
              <a:pPr/>
              <a:t>16</a:t>
            </a:fld>
            <a:endParaRPr lang="en-US" altLang="en-US" dirty="0"/>
          </a:p>
        </p:txBody>
      </p:sp>
    </p:spTree>
    <p:extLst>
      <p:ext uri="{BB962C8B-B14F-4D97-AF65-F5344CB8AC3E}">
        <p14:creationId xmlns:p14="http://schemas.microsoft.com/office/powerpoint/2010/main" val="635364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Revealed Pattern</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Act in Faith</a:t>
            </a:r>
          </a:p>
          <a:p>
            <a:pPr lvl="1"/>
            <a:r>
              <a:rPr lang="en-US" sz="2000" dirty="0"/>
              <a:t>Trust God and turn to Him first in sincere prayer, serious study, obedience to commandments</a:t>
            </a:r>
          </a:p>
          <a:p>
            <a:pPr lvl="1"/>
            <a:r>
              <a:rPr lang="en-US" sz="2000" dirty="0"/>
              <a:t>Hold fast to what you already know</a:t>
            </a:r>
          </a:p>
          <a:p>
            <a:pPr lvl="1"/>
            <a:r>
              <a:rPr lang="en-US" sz="2000" dirty="0"/>
              <a:t>Wait patiently (see Article of Faith 9)</a:t>
            </a:r>
          </a:p>
          <a:p>
            <a:pPr marL="457200" indent="-457200">
              <a:buFont typeface="+mj-lt"/>
              <a:buAutoNum type="arabicPeriod"/>
            </a:pPr>
            <a:r>
              <a:rPr lang="en-US" sz="2400" dirty="0"/>
              <a:t>Examine Concepts and Questions with an Eternal Perspective</a:t>
            </a:r>
          </a:p>
          <a:p>
            <a:pPr lvl="1"/>
            <a:r>
              <a:rPr lang="en-US" sz="2000" dirty="0"/>
              <a:t>Consider/reframe the question in the context of the Plan. </a:t>
            </a:r>
          </a:p>
          <a:p>
            <a:pPr lvl="1"/>
            <a:r>
              <a:rPr lang="en-US" sz="2000" dirty="0"/>
              <a:t>Examine historical questions in context – but don’t focus solely on history</a:t>
            </a:r>
          </a:p>
          <a:p>
            <a:pPr marL="457200" indent="-457200">
              <a:buFont typeface="+mj-lt"/>
              <a:buAutoNum type="arabicPeriod"/>
            </a:pPr>
            <a:r>
              <a:rPr lang="en-US" sz="2400" dirty="0"/>
              <a:t>Seek Further Understanding through Divinely Appointed Sources</a:t>
            </a:r>
          </a:p>
          <a:p>
            <a:pPr marL="0" indent="0">
              <a:buNone/>
            </a:pPr>
            <a:endParaRPr lang="en-US" dirty="0"/>
          </a:p>
          <a:p>
            <a:pPr marL="0" indent="0">
              <a:buNone/>
            </a:pPr>
            <a:endParaRPr lang="en-US" sz="2400" dirty="0"/>
          </a:p>
        </p:txBody>
      </p:sp>
    </p:spTree>
    <p:extLst>
      <p:ext uri="{BB962C8B-B14F-4D97-AF65-F5344CB8AC3E}">
        <p14:creationId xmlns:p14="http://schemas.microsoft.com/office/powerpoint/2010/main" val="1513457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7FFE-DCAB-47A7-96D8-D11B9E5ACCEC}"/>
              </a:ext>
            </a:extLst>
          </p:cNvPr>
          <p:cNvSpPr>
            <a:spLocks noGrp="1"/>
          </p:cNvSpPr>
          <p:nvPr>
            <p:ph type="title"/>
          </p:nvPr>
        </p:nvSpPr>
        <p:spPr/>
        <p:txBody>
          <a:bodyPr/>
          <a:lstStyle/>
          <a:p>
            <a:r>
              <a:rPr lang="en-US" dirty="0"/>
              <a:t>Continuum of Attitude</a:t>
            </a:r>
          </a:p>
        </p:txBody>
      </p:sp>
      <p:sp>
        <p:nvSpPr>
          <p:cNvPr id="4" name="Slide Number Placeholder 3">
            <a:extLst>
              <a:ext uri="{FF2B5EF4-FFF2-40B4-BE49-F238E27FC236}">
                <a16:creationId xmlns:a16="http://schemas.microsoft.com/office/drawing/2014/main" id="{2F0D14DC-4C6F-4AF8-9E49-347B07C9366F}"/>
              </a:ext>
            </a:extLst>
          </p:cNvPr>
          <p:cNvSpPr>
            <a:spLocks noGrp="1"/>
          </p:cNvSpPr>
          <p:nvPr>
            <p:ph type="sldNum" sz="quarter" idx="10"/>
          </p:nvPr>
        </p:nvSpPr>
        <p:spPr/>
        <p:txBody>
          <a:bodyPr/>
          <a:lstStyle/>
          <a:p>
            <a:r>
              <a:rPr lang="en-US" altLang="en-US" dirty="0"/>
              <a:t>Template 007.ppt  </a:t>
            </a:r>
            <a:fld id="{70005439-7F99-4DBC-87B4-653642F87F97}" type="slidenum">
              <a:rPr lang="en-US" altLang="en-US" smtClean="0"/>
              <a:pPr/>
              <a:t>18</a:t>
            </a:fld>
            <a:endParaRPr lang="en-US" altLang="en-US" dirty="0"/>
          </a:p>
        </p:txBody>
      </p:sp>
      <p:grpSp>
        <p:nvGrpSpPr>
          <p:cNvPr id="3" name="Group 2">
            <a:extLst>
              <a:ext uri="{FF2B5EF4-FFF2-40B4-BE49-F238E27FC236}">
                <a16:creationId xmlns:a16="http://schemas.microsoft.com/office/drawing/2014/main" id="{85393A9A-45CA-4948-A4A2-330705CF65A7}"/>
              </a:ext>
            </a:extLst>
          </p:cNvPr>
          <p:cNvGrpSpPr/>
          <p:nvPr/>
        </p:nvGrpSpPr>
        <p:grpSpPr>
          <a:xfrm>
            <a:off x="409902" y="3216166"/>
            <a:ext cx="8494441" cy="923965"/>
            <a:chOff x="409902" y="3216166"/>
            <a:chExt cx="8494441" cy="923965"/>
          </a:xfrm>
        </p:grpSpPr>
        <p:grpSp>
          <p:nvGrpSpPr>
            <p:cNvPr id="16" name="Group 15">
              <a:extLst>
                <a:ext uri="{FF2B5EF4-FFF2-40B4-BE49-F238E27FC236}">
                  <a16:creationId xmlns:a16="http://schemas.microsoft.com/office/drawing/2014/main" id="{6A849066-DE38-4D5C-8DE2-AEB047667F8A}"/>
                </a:ext>
              </a:extLst>
            </p:cNvPr>
            <p:cNvGrpSpPr/>
            <p:nvPr/>
          </p:nvGrpSpPr>
          <p:grpSpPr>
            <a:xfrm>
              <a:off x="409902" y="3216167"/>
              <a:ext cx="8494441" cy="923964"/>
              <a:chOff x="409902" y="3216167"/>
              <a:chExt cx="8494441" cy="923964"/>
            </a:xfrm>
          </p:grpSpPr>
          <p:sp>
            <p:nvSpPr>
              <p:cNvPr id="5" name="TextBox 4">
                <a:extLst>
                  <a:ext uri="{FF2B5EF4-FFF2-40B4-BE49-F238E27FC236}">
                    <a16:creationId xmlns:a16="http://schemas.microsoft.com/office/drawing/2014/main" id="{9D12C899-BEA2-4996-B758-429C2D628D38}"/>
                  </a:ext>
                </a:extLst>
              </p:cNvPr>
              <p:cNvSpPr txBox="1"/>
              <p:nvPr/>
            </p:nvSpPr>
            <p:spPr>
              <a:xfrm>
                <a:off x="3426802" y="3216167"/>
                <a:ext cx="1576552" cy="923330"/>
              </a:xfrm>
              <a:prstGeom prst="rect">
                <a:avLst/>
              </a:prstGeom>
              <a:solidFill>
                <a:schemeClr val="accent2">
                  <a:lumMod val="10000"/>
                </a:schemeClr>
              </a:solidFill>
            </p:spPr>
            <p:txBody>
              <a:bodyPr wrap="square" rtlCol="0">
                <a:spAutoFit/>
              </a:bodyPr>
              <a:lstStyle/>
              <a:p>
                <a:pPr algn="ctr"/>
                <a:r>
                  <a:rPr lang="en-US" sz="1800" dirty="0">
                    <a:solidFill>
                      <a:schemeClr val="bg1"/>
                    </a:solidFill>
                  </a:rPr>
                  <a:t>I’m looking for someone to teach me.</a:t>
                </a:r>
              </a:p>
            </p:txBody>
          </p:sp>
          <p:sp>
            <p:nvSpPr>
              <p:cNvPr id="6" name="TextBox 5">
                <a:extLst>
                  <a:ext uri="{FF2B5EF4-FFF2-40B4-BE49-F238E27FC236}">
                    <a16:creationId xmlns:a16="http://schemas.microsoft.com/office/drawing/2014/main" id="{25DD47C5-0C17-497F-AE0F-1494062A5140}"/>
                  </a:ext>
                </a:extLst>
              </p:cNvPr>
              <p:cNvSpPr txBox="1"/>
              <p:nvPr/>
            </p:nvSpPr>
            <p:spPr>
              <a:xfrm>
                <a:off x="1984267" y="3354666"/>
                <a:ext cx="1083551" cy="646331"/>
              </a:xfrm>
              <a:prstGeom prst="rect">
                <a:avLst/>
              </a:prstGeom>
              <a:solidFill>
                <a:schemeClr val="accent2">
                  <a:lumMod val="10000"/>
                </a:schemeClr>
              </a:solidFill>
            </p:spPr>
            <p:txBody>
              <a:bodyPr wrap="square" rtlCol="0">
                <a:spAutoFit/>
              </a:bodyPr>
              <a:lstStyle/>
              <a:p>
                <a:pPr algn="ctr"/>
                <a:r>
                  <a:rPr lang="en-US" sz="1800" dirty="0">
                    <a:solidFill>
                      <a:schemeClr val="bg1"/>
                    </a:solidFill>
                  </a:rPr>
                  <a:t>I already know.</a:t>
                </a:r>
              </a:p>
            </p:txBody>
          </p:sp>
          <p:cxnSp>
            <p:nvCxnSpPr>
              <p:cNvPr id="8" name="Straight Connector 7">
                <a:extLst>
                  <a:ext uri="{FF2B5EF4-FFF2-40B4-BE49-F238E27FC236}">
                    <a16:creationId xmlns:a16="http://schemas.microsoft.com/office/drawing/2014/main" id="{A663FDCE-76E6-4626-9886-FFED0B1455DA}"/>
                  </a:ext>
                </a:extLst>
              </p:cNvPr>
              <p:cNvCxnSpPr>
                <a:cxnSpLocks/>
                <a:stCxn id="6" idx="3"/>
                <a:endCxn id="5" idx="1"/>
              </p:cNvCxnSpPr>
              <p:nvPr/>
            </p:nvCxnSpPr>
            <p:spPr>
              <a:xfrm>
                <a:off x="3067818" y="3677832"/>
                <a:ext cx="358984"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E6818B-8394-496B-9CD6-E969F149F8E2}"/>
                  </a:ext>
                </a:extLst>
              </p:cNvPr>
              <p:cNvSpPr txBox="1"/>
              <p:nvPr/>
            </p:nvSpPr>
            <p:spPr>
              <a:xfrm>
                <a:off x="7327791" y="3216801"/>
                <a:ext cx="1576552" cy="923330"/>
              </a:xfrm>
              <a:prstGeom prst="rect">
                <a:avLst/>
              </a:prstGeom>
              <a:solidFill>
                <a:schemeClr val="accent2">
                  <a:lumMod val="10000"/>
                </a:schemeClr>
              </a:solidFill>
            </p:spPr>
            <p:txBody>
              <a:bodyPr wrap="square" rtlCol="0">
                <a:spAutoFit/>
              </a:bodyPr>
              <a:lstStyle/>
              <a:p>
                <a:pPr algn="ctr"/>
                <a:r>
                  <a:rPr lang="en-US" sz="1800" dirty="0">
                    <a:solidFill>
                      <a:schemeClr val="bg1"/>
                    </a:solidFill>
                  </a:rPr>
                  <a:t>I intend to live according to what I learn.</a:t>
                </a:r>
              </a:p>
            </p:txBody>
          </p:sp>
          <p:cxnSp>
            <p:nvCxnSpPr>
              <p:cNvPr id="12" name="Straight Connector 11">
                <a:extLst>
                  <a:ext uri="{FF2B5EF4-FFF2-40B4-BE49-F238E27FC236}">
                    <a16:creationId xmlns:a16="http://schemas.microsoft.com/office/drawing/2014/main" id="{ACF65C60-305C-46B5-AC56-6CBCDC2D6A47}"/>
                  </a:ext>
                </a:extLst>
              </p:cNvPr>
              <p:cNvCxnSpPr>
                <a:cxnSpLocks/>
                <a:stCxn id="5" idx="3"/>
                <a:endCxn id="9" idx="1"/>
              </p:cNvCxnSpPr>
              <p:nvPr/>
            </p:nvCxnSpPr>
            <p:spPr>
              <a:xfrm>
                <a:off x="5003354" y="3677832"/>
                <a:ext cx="2324437" cy="63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6524FB2-59A7-4860-AA6A-81E4BAFBFF93}"/>
                  </a:ext>
                </a:extLst>
              </p:cNvPr>
              <p:cNvSpPr txBox="1"/>
              <p:nvPr/>
            </p:nvSpPr>
            <p:spPr>
              <a:xfrm>
                <a:off x="409902" y="3216167"/>
                <a:ext cx="1083551" cy="923330"/>
              </a:xfrm>
              <a:prstGeom prst="rect">
                <a:avLst/>
              </a:prstGeom>
              <a:solidFill>
                <a:schemeClr val="accent2">
                  <a:lumMod val="10000"/>
                </a:schemeClr>
              </a:solidFill>
            </p:spPr>
            <p:txBody>
              <a:bodyPr wrap="square" rtlCol="0">
                <a:spAutoFit/>
              </a:bodyPr>
              <a:lstStyle/>
              <a:p>
                <a:pPr algn="ctr"/>
                <a:r>
                  <a:rPr lang="en-US" sz="1800" dirty="0">
                    <a:solidFill>
                      <a:schemeClr val="bg1"/>
                    </a:solidFill>
                  </a:rPr>
                  <a:t>I don’t want to know.</a:t>
                </a:r>
              </a:p>
            </p:txBody>
          </p:sp>
          <p:cxnSp>
            <p:nvCxnSpPr>
              <p:cNvPr id="35" name="Straight Connector 34">
                <a:extLst>
                  <a:ext uri="{FF2B5EF4-FFF2-40B4-BE49-F238E27FC236}">
                    <a16:creationId xmlns:a16="http://schemas.microsoft.com/office/drawing/2014/main" id="{BA9765E6-EE44-4E39-9B2E-95F159EC742E}"/>
                  </a:ext>
                </a:extLst>
              </p:cNvPr>
              <p:cNvCxnSpPr>
                <a:cxnSpLocks/>
                <a:stCxn id="18" idx="3"/>
                <a:endCxn id="6" idx="1"/>
              </p:cNvCxnSpPr>
              <p:nvPr/>
            </p:nvCxnSpPr>
            <p:spPr>
              <a:xfrm>
                <a:off x="1493453" y="3677832"/>
                <a:ext cx="49081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99232E7A-2B70-4CD7-8E9E-524FBBAAA559}"/>
                </a:ext>
              </a:extLst>
            </p:cNvPr>
            <p:cNvSpPr txBox="1"/>
            <p:nvPr/>
          </p:nvSpPr>
          <p:spPr>
            <a:xfrm>
              <a:off x="5210150" y="3216166"/>
              <a:ext cx="1949583" cy="923330"/>
            </a:xfrm>
            <a:prstGeom prst="rect">
              <a:avLst/>
            </a:prstGeom>
            <a:solidFill>
              <a:schemeClr val="accent2">
                <a:lumMod val="10000"/>
              </a:schemeClr>
            </a:solidFill>
          </p:spPr>
          <p:txBody>
            <a:bodyPr wrap="square" rtlCol="0">
              <a:spAutoFit/>
            </a:bodyPr>
            <a:lstStyle/>
            <a:p>
              <a:pPr algn="ctr"/>
              <a:r>
                <a:rPr lang="en-US" sz="1800" dirty="0">
                  <a:solidFill>
                    <a:schemeClr val="bg1"/>
                  </a:solidFill>
                </a:rPr>
                <a:t>I’m willing to work and wait for understanding.</a:t>
              </a:r>
            </a:p>
          </p:txBody>
        </p:sp>
      </p:grpSp>
    </p:spTree>
    <p:extLst>
      <p:ext uri="{BB962C8B-B14F-4D97-AF65-F5344CB8AC3E}">
        <p14:creationId xmlns:p14="http://schemas.microsoft.com/office/powerpoint/2010/main" val="447111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tanding next to a horse&#10;&#10;Description generated with high confidence">
            <a:extLst>
              <a:ext uri="{FF2B5EF4-FFF2-40B4-BE49-F238E27FC236}">
                <a16:creationId xmlns:a16="http://schemas.microsoft.com/office/drawing/2014/main" id="{C5D8BC41-C2B6-497C-94D5-8A90604CD67E}"/>
              </a:ext>
            </a:extLst>
          </p:cNvPr>
          <p:cNvPicPr>
            <a:picLocks noChangeAspect="1"/>
          </p:cNvPicPr>
          <p:nvPr/>
        </p:nvPicPr>
        <p:blipFill rotWithShape="1">
          <a:blip r:embed="rId3">
            <a:extLst>
              <a:ext uri="{28A0092B-C50C-407E-A947-70E740481C1C}">
                <a14:useLocalDpi xmlns:a14="http://schemas.microsoft.com/office/drawing/2010/main" val="0"/>
              </a:ext>
            </a:extLst>
          </a:blip>
          <a:srcRect l="22099" r="32480" b="-2"/>
          <a:stretch/>
        </p:blipFill>
        <p:spPr>
          <a:xfrm>
            <a:off x="6151020" y="1704575"/>
            <a:ext cx="2364330" cy="3448850"/>
          </a:xfrm>
          <a:prstGeom prst="rect">
            <a:avLst/>
          </a:prstGeom>
        </p:spPr>
      </p:pic>
      <p:sp>
        <p:nvSpPr>
          <p:cNvPr id="2" name="Title 1">
            <a:extLst>
              <a:ext uri="{FF2B5EF4-FFF2-40B4-BE49-F238E27FC236}">
                <a16:creationId xmlns:a16="http://schemas.microsoft.com/office/drawing/2014/main" id="{1E5DD1A0-AB38-4C71-8023-AFF567A993B8}"/>
              </a:ext>
            </a:extLst>
          </p:cNvPr>
          <p:cNvSpPr>
            <a:spLocks noGrp="1"/>
          </p:cNvSpPr>
          <p:nvPr>
            <p:ph type="title"/>
          </p:nvPr>
        </p:nvSpPr>
        <p:spPr>
          <a:xfrm>
            <a:off x="628650" y="18284"/>
            <a:ext cx="7886700" cy="1325563"/>
          </a:xfrm>
        </p:spPr>
        <p:txBody>
          <a:bodyPr>
            <a:normAutofit/>
          </a:bodyPr>
          <a:lstStyle/>
          <a:p>
            <a:r>
              <a:rPr lang="en-US" dirty="0"/>
              <a:t>We find what we seek</a:t>
            </a:r>
          </a:p>
        </p:txBody>
      </p:sp>
      <p:sp>
        <p:nvSpPr>
          <p:cNvPr id="3" name="Content Placeholder 2">
            <a:extLst>
              <a:ext uri="{FF2B5EF4-FFF2-40B4-BE49-F238E27FC236}">
                <a16:creationId xmlns:a16="http://schemas.microsoft.com/office/drawing/2014/main" id="{ECA260E0-A189-4BBD-82DC-5DFFB07432AA}"/>
              </a:ext>
            </a:extLst>
          </p:cNvPr>
          <p:cNvSpPr>
            <a:spLocks noGrp="1"/>
          </p:cNvSpPr>
          <p:nvPr>
            <p:ph idx="1"/>
          </p:nvPr>
        </p:nvSpPr>
        <p:spPr>
          <a:xfrm>
            <a:off x="628649" y="1573378"/>
            <a:ext cx="5035550" cy="5142734"/>
          </a:xfrm>
        </p:spPr>
        <p:txBody>
          <a:bodyPr>
            <a:normAutofit lnSpcReduction="10000"/>
          </a:bodyPr>
          <a:lstStyle/>
          <a:p>
            <a:pPr marL="0" indent="0">
              <a:lnSpc>
                <a:spcPct val="110000"/>
              </a:lnSpc>
              <a:buNone/>
            </a:pPr>
            <a:r>
              <a:rPr lang="en-US" sz="2800" dirty="0"/>
              <a:t>“…I, Nephi, was desirous also that I might see, and hear, and know of these things, by the power of the Holy Ghost, which is the gift of God unto all those who diligently seek him...</a:t>
            </a:r>
            <a:endParaRPr lang="en-US" sz="2800" b="1" dirty="0"/>
          </a:p>
          <a:p>
            <a:pPr marL="0" indent="0">
              <a:lnSpc>
                <a:spcPct val="110000"/>
              </a:lnSpc>
              <a:buNone/>
            </a:pPr>
            <a:r>
              <a:rPr lang="en-US" sz="2800" dirty="0"/>
              <a:t>“For he that diligently </a:t>
            </a:r>
            <a:r>
              <a:rPr lang="en-US" sz="2800" dirty="0" err="1"/>
              <a:t>seeketh</a:t>
            </a:r>
            <a:r>
              <a:rPr lang="en-US" sz="2800" dirty="0"/>
              <a:t> shall find; and the mysteries of God shall be unfolded unto them, by the power of the Holy Ghost” (1 Nephi 10:17, 19).</a:t>
            </a:r>
          </a:p>
        </p:txBody>
      </p:sp>
      <p:sp>
        <p:nvSpPr>
          <p:cNvPr id="4" name="Slide Number Placeholder 3">
            <a:extLst>
              <a:ext uri="{FF2B5EF4-FFF2-40B4-BE49-F238E27FC236}">
                <a16:creationId xmlns:a16="http://schemas.microsoft.com/office/drawing/2014/main" id="{565DD774-89FF-44C6-BC1C-BEC8578734F3}"/>
              </a:ext>
            </a:extLst>
          </p:cNvPr>
          <p:cNvSpPr>
            <a:spLocks noGrp="1"/>
          </p:cNvSpPr>
          <p:nvPr>
            <p:ph type="sldNum" sz="quarter" idx="10"/>
          </p:nvPr>
        </p:nvSpPr>
        <p:spPr>
          <a:xfrm>
            <a:off x="7918888" y="6361499"/>
            <a:ext cx="2057400" cy="365125"/>
          </a:xfrm>
        </p:spPr>
        <p:txBody>
          <a:bodyPr>
            <a:normAutofit/>
          </a:bodyPr>
          <a:lstStyle/>
          <a:p>
            <a:pPr>
              <a:spcAft>
                <a:spcPts val="600"/>
              </a:spcAft>
            </a:pPr>
            <a:r>
              <a:rPr lang="en-US" altLang="en-US" dirty="0"/>
              <a:t>Template 007.ppt  </a:t>
            </a:r>
            <a:fld id="{70005439-7F99-4DBC-87B4-653642F87F97}" type="slidenum">
              <a:rPr lang="en-US" altLang="en-US" smtClean="0"/>
              <a:pPr>
                <a:spcAft>
                  <a:spcPts val="600"/>
                </a:spcAft>
              </a:pPr>
              <a:t>19</a:t>
            </a:fld>
            <a:endParaRPr lang="en-US" altLang="en-US" dirty="0"/>
          </a:p>
        </p:txBody>
      </p:sp>
    </p:spTree>
    <p:extLst>
      <p:ext uri="{BB962C8B-B14F-4D97-AF65-F5344CB8AC3E}">
        <p14:creationId xmlns:p14="http://schemas.microsoft.com/office/powerpoint/2010/main" val="22602362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B8D6-AED3-44C5-82F4-0896C2D06B85}"/>
              </a:ext>
            </a:extLst>
          </p:cNvPr>
          <p:cNvSpPr>
            <a:spLocks noGrp="1"/>
          </p:cNvSpPr>
          <p:nvPr>
            <p:ph type="title"/>
          </p:nvPr>
        </p:nvSpPr>
        <p:spPr/>
        <p:txBody>
          <a:bodyPr/>
          <a:lstStyle/>
          <a:p>
            <a:r>
              <a:rPr lang="en-US" sz="4000" dirty="0"/>
              <a:t>Some things are more important than other things</a:t>
            </a:r>
          </a:p>
        </p:txBody>
      </p:sp>
      <p:sp>
        <p:nvSpPr>
          <p:cNvPr id="4" name="Slide Number Placeholder 3">
            <a:extLst>
              <a:ext uri="{FF2B5EF4-FFF2-40B4-BE49-F238E27FC236}">
                <a16:creationId xmlns:a16="http://schemas.microsoft.com/office/drawing/2014/main" id="{7442A16C-C528-4CDC-936E-65124CF0520A}"/>
              </a:ext>
            </a:extLst>
          </p:cNvPr>
          <p:cNvSpPr>
            <a:spLocks noGrp="1"/>
          </p:cNvSpPr>
          <p:nvPr>
            <p:ph type="sldNum" sz="quarter" idx="12"/>
          </p:nvPr>
        </p:nvSpPr>
        <p:spPr/>
        <p:txBody>
          <a:bodyPr/>
          <a:lstStyle/>
          <a:p>
            <a:r>
              <a:rPr lang="en-US" dirty="0"/>
              <a:t>1</a:t>
            </a:r>
          </a:p>
        </p:txBody>
      </p:sp>
      <p:sp>
        <p:nvSpPr>
          <p:cNvPr id="7" name="Oval 6">
            <a:extLst>
              <a:ext uri="{FF2B5EF4-FFF2-40B4-BE49-F238E27FC236}">
                <a16:creationId xmlns:a16="http://schemas.microsoft.com/office/drawing/2014/main" id="{5414C5FB-C809-4EAA-BBDB-AAA0449C8782}"/>
              </a:ext>
            </a:extLst>
          </p:cNvPr>
          <p:cNvSpPr/>
          <p:nvPr/>
        </p:nvSpPr>
        <p:spPr>
          <a:xfrm>
            <a:off x="2286000" y="1577975"/>
            <a:ext cx="4572000" cy="4572000"/>
          </a:xfrm>
          <a:prstGeom prst="ellipse">
            <a:avLst/>
          </a:prstGeom>
          <a:solidFill>
            <a:schemeClr val="accent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408C75-E13B-47DA-97AA-888176CFB1B5}"/>
              </a:ext>
            </a:extLst>
          </p:cNvPr>
          <p:cNvSpPr/>
          <p:nvPr/>
        </p:nvSpPr>
        <p:spPr>
          <a:xfrm>
            <a:off x="2971800" y="2263775"/>
            <a:ext cx="3200400" cy="3200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a16="http://schemas.microsoft.com/office/drawing/2014/main" id="{5FD3C9D1-64FE-4A79-8F7A-00736E0B7C69}"/>
              </a:ext>
            </a:extLst>
          </p:cNvPr>
          <p:cNvSpPr/>
          <p:nvPr/>
        </p:nvSpPr>
        <p:spPr>
          <a:xfrm>
            <a:off x="3657600" y="2949575"/>
            <a:ext cx="1828800" cy="1828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B13629-C6C4-4AF3-9B88-555EBFB1B3E8}"/>
              </a:ext>
            </a:extLst>
          </p:cNvPr>
          <p:cNvSpPr txBox="1"/>
          <p:nvPr/>
        </p:nvSpPr>
        <p:spPr>
          <a:xfrm>
            <a:off x="935621" y="1613075"/>
            <a:ext cx="7272748" cy="338554"/>
          </a:xfrm>
          <a:prstGeom prst="rect">
            <a:avLst/>
          </a:prstGeom>
          <a:solidFill>
            <a:schemeClr val="accent2">
              <a:lumMod val="90000"/>
            </a:schemeClr>
          </a:solidFill>
          <a:ln>
            <a:solidFill>
              <a:schemeClr val="tx1"/>
            </a:solidFill>
          </a:ln>
        </p:spPr>
        <p:txBody>
          <a:bodyPr wrap="square" rtlCol="0">
            <a:spAutoFit/>
          </a:bodyPr>
          <a:lstStyle/>
          <a:p>
            <a:pPr algn="ctr"/>
            <a:r>
              <a:rPr lang="en-US" sz="1600" dirty="0">
                <a:latin typeface="Calibri" panose="020F0502020204030204" pitchFamily="34" charset="0"/>
                <a:cs typeface="Calibri" panose="020F0502020204030204" pitchFamily="34" charset="0"/>
              </a:rPr>
              <a:t>Useful and accurate but change frequently. Usually “What” or “When?”</a:t>
            </a:r>
          </a:p>
        </p:txBody>
      </p:sp>
      <p:sp>
        <p:nvSpPr>
          <p:cNvPr id="11" name="TextBox 10">
            <a:extLst>
              <a:ext uri="{FF2B5EF4-FFF2-40B4-BE49-F238E27FC236}">
                <a16:creationId xmlns:a16="http://schemas.microsoft.com/office/drawing/2014/main" id="{35A33603-60DC-47A8-967A-C4FB8A1CA370}"/>
              </a:ext>
            </a:extLst>
          </p:cNvPr>
          <p:cNvSpPr txBox="1"/>
          <p:nvPr/>
        </p:nvSpPr>
        <p:spPr>
          <a:xfrm>
            <a:off x="1170947" y="2323298"/>
            <a:ext cx="6802096" cy="338554"/>
          </a:xfrm>
          <a:prstGeom prst="rect">
            <a:avLst/>
          </a:prstGeom>
          <a:solidFill>
            <a:srgbClr val="FFC000"/>
          </a:solidFill>
          <a:ln>
            <a:solidFill>
              <a:schemeClr val="tx1"/>
            </a:solidFill>
          </a:ln>
        </p:spPr>
        <p:txBody>
          <a:bodyPr wrap="square" rtlCol="0">
            <a:spAutoFit/>
          </a:bodyPr>
          <a:lstStyle/>
          <a:p>
            <a:pPr algn="ctr"/>
            <a:r>
              <a:rPr lang="en-US" sz="1600" dirty="0">
                <a:latin typeface="Calibri" panose="020F0502020204030204" pitchFamily="34" charset="0"/>
                <a:cs typeface="Calibri" panose="020F0502020204030204" pitchFamily="34" charset="0"/>
              </a:rPr>
              <a:t>Valuable &amp; verifiable (scientific method) and expand over time. Usually “How?”</a:t>
            </a:r>
          </a:p>
        </p:txBody>
      </p:sp>
      <p:sp>
        <p:nvSpPr>
          <p:cNvPr id="12" name="TextBox 11">
            <a:extLst>
              <a:ext uri="{FF2B5EF4-FFF2-40B4-BE49-F238E27FC236}">
                <a16:creationId xmlns:a16="http://schemas.microsoft.com/office/drawing/2014/main" id="{6C3F3083-8630-4A34-8A8A-AFC3D42F6AEA}"/>
              </a:ext>
            </a:extLst>
          </p:cNvPr>
          <p:cNvSpPr txBox="1"/>
          <p:nvPr/>
        </p:nvSpPr>
        <p:spPr>
          <a:xfrm>
            <a:off x="3444240" y="3422648"/>
            <a:ext cx="2255520" cy="707886"/>
          </a:xfrm>
          <a:prstGeom prst="rect">
            <a:avLst/>
          </a:prstGeom>
          <a:solidFill>
            <a:srgbClr val="C00000"/>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cs typeface="Calibri" panose="020F0502020204030204" pitchFamily="34" charset="0"/>
              </a:rPr>
              <a:t>Eternal Truths</a:t>
            </a:r>
          </a:p>
          <a:p>
            <a:pPr algn="ctr"/>
            <a:r>
              <a:rPr lang="en-US" sz="2000" b="1" dirty="0">
                <a:solidFill>
                  <a:schemeClr val="bg1"/>
                </a:solidFill>
                <a:latin typeface="Calibri" panose="020F0502020204030204" pitchFamily="34" charset="0"/>
                <a:cs typeface="Calibri" panose="020F0502020204030204" pitchFamily="34" charset="0"/>
              </a:rPr>
              <a:t>The “Why”</a:t>
            </a:r>
          </a:p>
        </p:txBody>
      </p:sp>
      <p:sp>
        <p:nvSpPr>
          <p:cNvPr id="13" name="TextBox 12">
            <a:extLst>
              <a:ext uri="{FF2B5EF4-FFF2-40B4-BE49-F238E27FC236}">
                <a16:creationId xmlns:a16="http://schemas.microsoft.com/office/drawing/2014/main" id="{F75E2359-1F1C-448A-8B2A-B913D3340126}"/>
              </a:ext>
            </a:extLst>
          </p:cNvPr>
          <p:cNvSpPr txBox="1"/>
          <p:nvPr/>
        </p:nvSpPr>
        <p:spPr>
          <a:xfrm>
            <a:off x="2728879" y="4844300"/>
            <a:ext cx="3686233" cy="584775"/>
          </a:xfrm>
          <a:prstGeom prst="rect">
            <a:avLst/>
          </a:prstGeom>
          <a:solidFill>
            <a:srgbClr val="FFC000"/>
          </a:solidFill>
          <a:ln>
            <a:solidFill>
              <a:schemeClr val="tx1"/>
            </a:solidFill>
          </a:ln>
        </p:spPr>
        <p:txBody>
          <a:bodyPr wrap="square" rtlCol="0">
            <a:spAutoFit/>
          </a:bodyPr>
          <a:lstStyle/>
          <a:p>
            <a:pPr algn="ctr"/>
            <a:r>
              <a:rPr lang="en-US" sz="1600" dirty="0">
                <a:latin typeface="Calibri" panose="020F0502020204030204" pitchFamily="34" charset="0"/>
                <a:cs typeface="Calibri" panose="020F0502020204030204" pitchFamily="34" charset="0"/>
              </a:rPr>
              <a:t>Photosynthesis, creation, water cycle, cancer research, etc.</a:t>
            </a:r>
          </a:p>
        </p:txBody>
      </p:sp>
      <p:sp>
        <p:nvSpPr>
          <p:cNvPr id="14" name="TextBox 13">
            <a:extLst>
              <a:ext uri="{FF2B5EF4-FFF2-40B4-BE49-F238E27FC236}">
                <a16:creationId xmlns:a16="http://schemas.microsoft.com/office/drawing/2014/main" id="{EF0D8606-9A25-4D29-9183-D9FA9C15A36D}"/>
              </a:ext>
            </a:extLst>
          </p:cNvPr>
          <p:cNvSpPr txBox="1"/>
          <p:nvPr/>
        </p:nvSpPr>
        <p:spPr>
          <a:xfrm>
            <a:off x="2457605" y="5587373"/>
            <a:ext cx="4228779" cy="584775"/>
          </a:xfrm>
          <a:prstGeom prst="rect">
            <a:avLst/>
          </a:prstGeom>
          <a:solidFill>
            <a:schemeClr val="accent2">
              <a:lumMod val="90000"/>
            </a:schemeClr>
          </a:solidFill>
          <a:ln>
            <a:solidFill>
              <a:schemeClr val="tx1"/>
            </a:solidFill>
          </a:ln>
        </p:spPr>
        <p:txBody>
          <a:bodyPr wrap="square" rtlCol="0">
            <a:spAutoFit/>
          </a:bodyPr>
          <a:lstStyle/>
          <a:p>
            <a:pPr algn="ctr"/>
            <a:r>
              <a:rPr lang="en-US" sz="1600" dirty="0">
                <a:latin typeface="Calibri" panose="020F0502020204030204" pitchFamily="34" charset="0"/>
                <a:cs typeface="Calibri" panose="020F0502020204030204" pitchFamily="34" charset="0"/>
              </a:rPr>
              <a:t>Bus schedules, dates of tests, menu items at Café Rio, scores, etc.</a:t>
            </a:r>
          </a:p>
        </p:txBody>
      </p:sp>
    </p:spTree>
    <p:extLst>
      <p:ext uri="{BB962C8B-B14F-4D97-AF65-F5344CB8AC3E}">
        <p14:creationId xmlns:p14="http://schemas.microsoft.com/office/powerpoint/2010/main" val="3881179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Rectangle 2057">
            <a:extLst>
              <a:ext uri="{FF2B5EF4-FFF2-40B4-BE49-F238E27FC236}">
                <a16:creationId xmlns:a16="http://schemas.microsoft.com/office/drawing/2014/main" id="{D38BC4BE-D0D7-4285-AA21-2AEA74FE9D87}"/>
              </a:ext>
            </a:extLst>
          </p:cNvPr>
          <p:cNvSpPr>
            <a:spLocks noGrp="1" noChangeArrowheads="1"/>
          </p:cNvSpPr>
          <p:nvPr>
            <p:ph type="ctrTitle"/>
          </p:nvPr>
        </p:nvSpPr>
        <p:spPr>
          <a:xfrm>
            <a:off x="685800" y="2803059"/>
            <a:ext cx="7772400" cy="1876425"/>
          </a:xfrm>
        </p:spPr>
        <p:txBody>
          <a:bodyPr/>
          <a:lstStyle/>
          <a:p>
            <a:pPr algn="ctr">
              <a:lnSpc>
                <a:spcPct val="100000"/>
              </a:lnSpc>
            </a:pPr>
            <a:r>
              <a:rPr lang="en-US" altLang="en-US" dirty="0"/>
              <a:t>Acquiring Spiritual Knowledge</a:t>
            </a:r>
          </a:p>
        </p:txBody>
      </p:sp>
      <p:sp>
        <p:nvSpPr>
          <p:cNvPr id="2" name="Subtitle 1">
            <a:extLst>
              <a:ext uri="{FF2B5EF4-FFF2-40B4-BE49-F238E27FC236}">
                <a16:creationId xmlns:a16="http://schemas.microsoft.com/office/drawing/2014/main" id="{E974D817-5DDD-49E5-B5BA-674A32BDA5D7}"/>
              </a:ext>
            </a:extLst>
          </p:cNvPr>
          <p:cNvSpPr>
            <a:spLocks noGrp="1"/>
          </p:cNvSpPr>
          <p:nvPr>
            <p:ph type="subTitle" idx="1"/>
          </p:nvPr>
        </p:nvSpPr>
        <p:spPr>
          <a:xfrm>
            <a:off x="720725" y="4679484"/>
            <a:ext cx="7702550" cy="584309"/>
          </a:xfrm>
        </p:spPr>
        <p:txBody>
          <a:bodyPr/>
          <a:lstStyle/>
          <a:p>
            <a:pPr algn="ctr"/>
            <a:r>
              <a:rPr lang="en-US" dirty="0"/>
              <a:t>A Paradigm Shift</a:t>
            </a:r>
          </a:p>
        </p:txBody>
      </p:sp>
    </p:spTree>
    <p:extLst>
      <p:ext uri="{BB962C8B-B14F-4D97-AF65-F5344CB8AC3E}">
        <p14:creationId xmlns:p14="http://schemas.microsoft.com/office/powerpoint/2010/main" val="3122288026"/>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454CBDC-6E74-4083-94C6-98EE3DECAD81}"/>
              </a:ext>
            </a:extLst>
          </p:cNvPr>
          <p:cNvSpPr>
            <a:spLocks noGrp="1"/>
          </p:cNvSpPr>
          <p:nvPr>
            <p:ph type="sldNum" sz="quarter" idx="10"/>
          </p:nvPr>
        </p:nvSpPr>
        <p:spPr/>
        <p:txBody>
          <a:bodyPr/>
          <a:lstStyle/>
          <a:p>
            <a:r>
              <a:rPr lang="en-US" altLang="en-US" dirty="0"/>
              <a:t>Template 007.ppt  </a:t>
            </a:r>
            <a:fld id="{8F79FC61-1C14-4EBF-98BB-8EACC0C25C6B}" type="slidenum">
              <a:rPr lang="en-US" altLang="en-US" smtClean="0"/>
              <a:pPr/>
              <a:t>3</a:t>
            </a:fld>
            <a:endParaRPr lang="en-US" altLang="en-US" dirty="0"/>
          </a:p>
        </p:txBody>
      </p:sp>
      <p:sp>
        <p:nvSpPr>
          <p:cNvPr id="141314" name="Rectangle 2">
            <a:extLst>
              <a:ext uri="{FF2B5EF4-FFF2-40B4-BE49-F238E27FC236}">
                <a16:creationId xmlns:a16="http://schemas.microsoft.com/office/drawing/2014/main" id="{0FAAFCF4-7742-4FE0-AF81-5222542A6074}"/>
              </a:ext>
            </a:extLst>
          </p:cNvPr>
          <p:cNvSpPr>
            <a:spLocks noGrp="1" noChangeArrowheads="1"/>
          </p:cNvSpPr>
          <p:nvPr>
            <p:ph type="title"/>
          </p:nvPr>
        </p:nvSpPr>
        <p:spPr/>
        <p:txBody>
          <a:bodyPr/>
          <a:lstStyle/>
          <a:p>
            <a:r>
              <a:rPr lang="en-US" altLang="en-US" dirty="0"/>
              <a:t>Hard Questions</a:t>
            </a:r>
          </a:p>
        </p:txBody>
      </p:sp>
      <p:sp>
        <p:nvSpPr>
          <p:cNvPr id="141315" name="Rectangle 3">
            <a:extLst>
              <a:ext uri="{FF2B5EF4-FFF2-40B4-BE49-F238E27FC236}">
                <a16:creationId xmlns:a16="http://schemas.microsoft.com/office/drawing/2014/main" id="{4D128B95-7999-4E08-9246-C24CDB74614A}"/>
              </a:ext>
            </a:extLst>
          </p:cNvPr>
          <p:cNvSpPr>
            <a:spLocks noGrp="1" noChangeArrowheads="1"/>
          </p:cNvSpPr>
          <p:nvPr>
            <p:ph type="body" idx="1"/>
          </p:nvPr>
        </p:nvSpPr>
        <p:spPr/>
        <p:txBody>
          <a:bodyPr/>
          <a:lstStyle/>
          <a:p>
            <a:pPr marL="0" indent="0">
              <a:lnSpc>
                <a:spcPct val="100000"/>
              </a:lnSpc>
              <a:spcBef>
                <a:spcPts val="600"/>
              </a:spcBef>
              <a:buNone/>
            </a:pPr>
            <a:r>
              <a:rPr lang="en-US" altLang="en-US" sz="2400" dirty="0">
                <a:effectLst/>
                <a:latin typeface="Calibri" panose="020F0502020204030204" pitchFamily="34" charset="0"/>
                <a:cs typeface="Calibri" panose="020F0502020204030204" pitchFamily="34" charset="0"/>
              </a:rPr>
              <a:t>“I have observed a common characteristic among the instructors who have had the greatest influence in my life. They have helped me to seek learning by faith. They refused to give me easy answers to hard questions. In fact, they did not give me any answers at all. Rather, they pointed the way and helped me take the steps to find my own answers. </a:t>
            </a:r>
          </a:p>
          <a:p>
            <a:pPr marL="0" indent="0">
              <a:lnSpc>
                <a:spcPct val="100000"/>
              </a:lnSpc>
              <a:spcBef>
                <a:spcPts val="600"/>
              </a:spcBef>
              <a:buNone/>
            </a:pPr>
            <a:r>
              <a:rPr lang="en-US" altLang="en-US" sz="2400" dirty="0">
                <a:effectLst/>
                <a:latin typeface="Calibri" panose="020F0502020204030204" pitchFamily="34" charset="0"/>
                <a:cs typeface="Calibri" panose="020F0502020204030204" pitchFamily="34" charset="0"/>
              </a:rPr>
              <a:t>“I certainly did not always appreciate this approach, but experience has enabled me to understand that an answer given by another person usually is not remembered for very long, if remembered at all. But an answer we discover or obtain through the exercise of faith, typically, is retained for a lifetime. The most important learnings of life are caught—not taught” (David A. Bednar,              “Seek Learning by Faith”, </a:t>
            </a:r>
            <a:r>
              <a:rPr lang="en-US" altLang="en-US" sz="2400" i="1" dirty="0">
                <a:effectLst/>
                <a:latin typeface="Calibri" panose="020F0502020204030204" pitchFamily="34" charset="0"/>
                <a:cs typeface="Calibri" panose="020F0502020204030204" pitchFamily="34" charset="0"/>
              </a:rPr>
              <a:t>Ensign</a:t>
            </a:r>
            <a:r>
              <a:rPr lang="en-US" altLang="en-US" sz="2400" dirty="0">
                <a:effectLst/>
                <a:latin typeface="Calibri" panose="020F0502020204030204" pitchFamily="34" charset="0"/>
                <a:cs typeface="Calibri" panose="020F0502020204030204" pitchFamily="34" charset="0"/>
              </a:rPr>
              <a:t>, Sep 2007, 67).</a:t>
            </a:r>
          </a:p>
        </p:txBody>
      </p:sp>
      <p:pic>
        <p:nvPicPr>
          <p:cNvPr id="7" name="Picture 6">
            <a:extLst>
              <a:ext uri="{FF2B5EF4-FFF2-40B4-BE49-F238E27FC236}">
                <a16:creationId xmlns:a16="http://schemas.microsoft.com/office/drawing/2014/main" id="{F26B0BEA-5F94-44A8-8E5F-0BF8F33F5805}"/>
              </a:ext>
            </a:extLst>
          </p:cNvPr>
          <p:cNvPicPr>
            <a:picLocks/>
          </p:cNvPicPr>
          <p:nvPr/>
        </p:nvPicPr>
        <p:blipFill>
          <a:blip r:embed="rId3"/>
          <a:stretch>
            <a:fillRect/>
          </a:stretch>
        </p:blipFill>
        <p:spPr>
          <a:xfrm>
            <a:off x="7799069" y="5318125"/>
            <a:ext cx="109728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F8C4-FAC1-401F-A5BD-AAFB8FAF79F9}"/>
              </a:ext>
            </a:extLst>
          </p:cNvPr>
          <p:cNvSpPr>
            <a:spLocks noGrp="1"/>
          </p:cNvSpPr>
          <p:nvPr>
            <p:ph type="title"/>
          </p:nvPr>
        </p:nvSpPr>
        <p:spPr/>
        <p:txBody>
          <a:bodyPr/>
          <a:lstStyle/>
          <a:p>
            <a:r>
              <a:rPr lang="en-US" dirty="0"/>
              <a:t>Questions are normal</a:t>
            </a:r>
          </a:p>
        </p:txBody>
      </p:sp>
      <p:sp>
        <p:nvSpPr>
          <p:cNvPr id="3" name="Content Placeholder 2">
            <a:extLst>
              <a:ext uri="{FF2B5EF4-FFF2-40B4-BE49-F238E27FC236}">
                <a16:creationId xmlns:a16="http://schemas.microsoft.com/office/drawing/2014/main" id="{4F26E46C-3E61-43D0-A686-0F20143EC286}"/>
              </a:ext>
            </a:extLst>
          </p:cNvPr>
          <p:cNvSpPr>
            <a:spLocks noGrp="1"/>
          </p:cNvSpPr>
          <p:nvPr>
            <p:ph idx="1"/>
          </p:nvPr>
        </p:nvSpPr>
        <p:spPr/>
        <p:txBody>
          <a:bodyPr/>
          <a:lstStyle/>
          <a:p>
            <a:pPr marL="0" indent="0">
              <a:buNone/>
            </a:pPr>
            <a:r>
              <a:rPr lang="en-US" dirty="0"/>
              <a:t>“I have sympathy for young men and young women when honest doubts enter their minds and they engage in the great conflict of resolving doubts. These doubts can be resolved, if they have an honest desire to know the truth, by exercising moral, spiritual, and mental effort. They will emerge from the conflict into a firmer, stronger, larger faith because of the struggle. They have gone from a simple, trusting faith, through doubt and conflict, into a solid substantial faith which ripens into testimony” (Howard W. Hunter, “Secretly a Disciple?” </a:t>
            </a:r>
            <a:r>
              <a:rPr lang="en-US" i="1" dirty="0"/>
              <a:t>Improvement Era,</a:t>
            </a:r>
            <a:r>
              <a:rPr lang="en-US" dirty="0"/>
              <a:t> Dec. 1960, 948).</a:t>
            </a:r>
          </a:p>
        </p:txBody>
      </p:sp>
      <p:sp>
        <p:nvSpPr>
          <p:cNvPr id="4" name="Slide Number Placeholder 3">
            <a:extLst>
              <a:ext uri="{FF2B5EF4-FFF2-40B4-BE49-F238E27FC236}">
                <a16:creationId xmlns:a16="http://schemas.microsoft.com/office/drawing/2014/main" id="{8F3661F1-939C-4A02-96DB-54B2A3689F87}"/>
              </a:ext>
            </a:extLst>
          </p:cNvPr>
          <p:cNvSpPr>
            <a:spLocks noGrp="1"/>
          </p:cNvSpPr>
          <p:nvPr>
            <p:ph type="sldNum" sz="quarter" idx="10"/>
          </p:nvPr>
        </p:nvSpPr>
        <p:spPr/>
        <p:txBody>
          <a:bodyPr/>
          <a:lstStyle/>
          <a:p>
            <a:r>
              <a:rPr lang="en-US" altLang="en-US" dirty="0"/>
              <a:t>Template 007.ppt  </a:t>
            </a:r>
            <a:fld id="{70005439-7F99-4DBC-87B4-653642F87F97}" type="slidenum">
              <a:rPr lang="en-US" altLang="en-US" smtClean="0"/>
              <a:pPr/>
              <a:t>4</a:t>
            </a:fld>
            <a:endParaRPr lang="en-US" altLang="en-US" dirty="0"/>
          </a:p>
        </p:txBody>
      </p:sp>
      <p:pic>
        <p:nvPicPr>
          <p:cNvPr id="5" name="Picture 4">
            <a:extLst>
              <a:ext uri="{FF2B5EF4-FFF2-40B4-BE49-F238E27FC236}">
                <a16:creationId xmlns:a16="http://schemas.microsoft.com/office/drawing/2014/main" id="{8222483D-429A-4E04-AA15-AB6FE0D63A87}"/>
              </a:ext>
            </a:extLst>
          </p:cNvPr>
          <p:cNvPicPr>
            <a:picLocks/>
          </p:cNvPicPr>
          <p:nvPr/>
        </p:nvPicPr>
        <p:blipFill>
          <a:blip r:embed="rId2"/>
          <a:stretch>
            <a:fillRect/>
          </a:stretch>
        </p:blipFill>
        <p:spPr>
          <a:xfrm>
            <a:off x="7799069" y="4646612"/>
            <a:ext cx="1097280" cy="1371600"/>
          </a:xfrm>
          <a:prstGeom prst="rect">
            <a:avLst/>
          </a:prstGeom>
        </p:spPr>
      </p:pic>
    </p:spTree>
    <p:extLst>
      <p:ext uri="{BB962C8B-B14F-4D97-AF65-F5344CB8AC3E}">
        <p14:creationId xmlns:p14="http://schemas.microsoft.com/office/powerpoint/2010/main" val="36588922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Revealed Pattern</a:t>
            </a:r>
          </a:p>
        </p:txBody>
      </p:sp>
      <p:sp>
        <p:nvSpPr>
          <p:cNvPr id="3" name="Content Placeholder 2"/>
          <p:cNvSpPr>
            <a:spLocks noGrp="1"/>
          </p:cNvSpPr>
          <p:nvPr>
            <p:ph idx="1"/>
          </p:nvPr>
        </p:nvSpPr>
        <p:spPr/>
        <p:txBody>
          <a:bodyPr/>
          <a:lstStyle/>
          <a:p>
            <a:pPr marL="0" indent="0">
              <a:buNone/>
            </a:pPr>
            <a:r>
              <a:rPr lang="en-US" dirty="0"/>
              <a:t>“Learning spiritual things requires a different approach than learning scientific things. The scientific method and intellect are very helpful, but they alone will never bring spiritual knowledge. Learning spiritual things involves the intellect, but that is not enough. We only learn spiritual things by the Spirit” (Paul V. Johnson, A Pattern for Learning Spiritual Things, S&amp;I Broadcast, August 2012.).</a:t>
            </a:r>
          </a:p>
          <a:p>
            <a:pPr marL="0" indent="0">
              <a:buNone/>
            </a:pPr>
            <a:endParaRPr lang="en-US" sz="2400" dirty="0"/>
          </a:p>
        </p:txBody>
      </p:sp>
      <p:pic>
        <p:nvPicPr>
          <p:cNvPr id="4" name="Picture 3">
            <a:extLst>
              <a:ext uri="{FF2B5EF4-FFF2-40B4-BE49-F238E27FC236}">
                <a16:creationId xmlns:a16="http://schemas.microsoft.com/office/drawing/2014/main" id="{9FA5F514-EDF5-47D7-A96C-262A3AC0A9D4}"/>
              </a:ext>
            </a:extLst>
          </p:cNvPr>
          <p:cNvPicPr>
            <a:picLocks noChangeAspect="1"/>
          </p:cNvPicPr>
          <p:nvPr/>
        </p:nvPicPr>
        <p:blipFill>
          <a:blip r:embed="rId3"/>
          <a:stretch>
            <a:fillRect/>
          </a:stretch>
        </p:blipFill>
        <p:spPr>
          <a:xfrm>
            <a:off x="7839074" y="5286797"/>
            <a:ext cx="1120775" cy="1402928"/>
          </a:xfrm>
          <a:prstGeom prst="rect">
            <a:avLst/>
          </a:prstGeom>
        </p:spPr>
      </p:pic>
    </p:spTree>
    <p:extLst>
      <p:ext uri="{BB962C8B-B14F-4D97-AF65-F5344CB8AC3E}">
        <p14:creationId xmlns:p14="http://schemas.microsoft.com/office/powerpoint/2010/main" val="811191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68275"/>
            <a:ext cx="8731249" cy="1131888"/>
          </a:xfrm>
        </p:spPr>
        <p:txBody>
          <a:bodyPr/>
          <a:lstStyle/>
          <a:p>
            <a:r>
              <a:rPr lang="en-US" dirty="0"/>
              <a:t>A Revealed Pattern</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Act in Faith</a:t>
            </a:r>
          </a:p>
          <a:p>
            <a:pPr marL="914400" lvl="1" indent="-457200">
              <a:buFont typeface="+mj-lt"/>
              <a:buAutoNum type="alphaLcParenR"/>
            </a:pPr>
            <a:r>
              <a:rPr lang="en-US" sz="2000" dirty="0"/>
              <a:t>Trust God and turn to Him first in sincere prayer, serious study, obedience to commandments</a:t>
            </a:r>
          </a:p>
          <a:p>
            <a:pPr marL="914400" lvl="1" indent="-457200">
              <a:buFont typeface="+mj-lt"/>
              <a:buAutoNum type="alphaLcParenR"/>
            </a:pPr>
            <a:r>
              <a:rPr lang="en-US" sz="2000" dirty="0"/>
              <a:t>Hold fast to what you already know</a:t>
            </a:r>
          </a:p>
          <a:p>
            <a:pPr marL="914400" lvl="1" indent="-457200">
              <a:buFont typeface="+mj-lt"/>
              <a:buAutoNum type="alphaLcParenR"/>
            </a:pPr>
            <a:r>
              <a:rPr lang="en-US" sz="2000" dirty="0"/>
              <a:t>Wait patiently (see Article of Faith 9)</a:t>
            </a:r>
          </a:p>
          <a:p>
            <a:pPr marL="457200" lvl="1" indent="0">
              <a:buNone/>
            </a:pPr>
            <a:endParaRPr lang="en-US" dirty="0"/>
          </a:p>
          <a:p>
            <a:pPr marL="26987" indent="0">
              <a:buNone/>
            </a:pPr>
            <a:r>
              <a:rPr lang="en-US" dirty="0"/>
              <a:t>Watch how Madison follows this pattern as she has some questions about polygamy.</a:t>
            </a:r>
          </a:p>
        </p:txBody>
      </p:sp>
    </p:spTree>
    <p:extLst>
      <p:ext uri="{BB962C8B-B14F-4D97-AF65-F5344CB8AC3E}">
        <p14:creationId xmlns:p14="http://schemas.microsoft.com/office/powerpoint/2010/main" val="34480775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Madison and polygamy</a:t>
            </a:r>
          </a:p>
        </p:txBody>
      </p:sp>
      <p:sp>
        <p:nvSpPr>
          <p:cNvPr id="4" name="Slide Number Placeholder 3"/>
          <p:cNvSpPr>
            <a:spLocks noGrp="1"/>
          </p:cNvSpPr>
          <p:nvPr>
            <p:ph type="sldNum" sz="quarter" idx="12"/>
          </p:nvPr>
        </p:nvSpPr>
        <p:spPr/>
        <p:txBody>
          <a:bodyPr/>
          <a:lstStyle/>
          <a:p>
            <a:endParaRPr lang="en-US" dirty="0"/>
          </a:p>
        </p:txBody>
      </p:sp>
      <p:sp>
        <p:nvSpPr>
          <p:cNvPr id="5" name="Content Placeholder 4">
            <a:extLst>
              <a:ext uri="{FF2B5EF4-FFF2-40B4-BE49-F238E27FC236}">
                <a16:creationId xmlns:a16="http://schemas.microsoft.com/office/drawing/2014/main" id="{86BCF49D-0531-4704-A10B-8A945EF4CDEC}"/>
              </a:ext>
            </a:extLst>
          </p:cNvPr>
          <p:cNvSpPr>
            <a:spLocks noGrp="1"/>
          </p:cNvSpPr>
          <p:nvPr>
            <p:ph idx="1"/>
          </p:nvPr>
        </p:nvSpPr>
        <p:spPr>
          <a:xfrm>
            <a:off x="165100" y="5584722"/>
            <a:ext cx="8731250" cy="1051027"/>
          </a:xfrm>
        </p:spPr>
        <p:txBody>
          <a:bodyPr/>
          <a:lstStyle/>
          <a:p>
            <a:r>
              <a:rPr lang="en-US" dirty="0"/>
              <a:t>https://www.lds.org/media-library/video/2016-05-4000-acquiring-spiritual-knowledge-madisons-story?lang=eng</a:t>
            </a:r>
          </a:p>
        </p:txBody>
      </p:sp>
    </p:spTree>
    <p:extLst>
      <p:ext uri="{BB962C8B-B14F-4D97-AF65-F5344CB8AC3E}">
        <p14:creationId xmlns:p14="http://schemas.microsoft.com/office/powerpoint/2010/main" val="29239376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Madison…</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Act in Faith</a:t>
            </a:r>
          </a:p>
          <a:p>
            <a:pPr lvl="1"/>
            <a:r>
              <a:rPr lang="en-US" sz="2000" dirty="0"/>
              <a:t>Trust God and turn to Him first in sincere prayer, serious study, obedience to commandments</a:t>
            </a:r>
          </a:p>
          <a:p>
            <a:pPr lvl="1"/>
            <a:r>
              <a:rPr lang="en-US" sz="2000" dirty="0"/>
              <a:t>Hold fast to what you already know</a:t>
            </a:r>
          </a:p>
          <a:p>
            <a:pPr lvl="1"/>
            <a:r>
              <a:rPr lang="en-US" sz="2000" dirty="0"/>
              <a:t>Wait patiently (see Article of Faith 9)</a:t>
            </a:r>
          </a:p>
        </p:txBody>
      </p:sp>
    </p:spTree>
    <p:extLst>
      <p:ext uri="{BB962C8B-B14F-4D97-AF65-F5344CB8AC3E}">
        <p14:creationId xmlns:p14="http://schemas.microsoft.com/office/powerpoint/2010/main" val="18872236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Revealed Pattern</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Act in Faith</a:t>
            </a:r>
          </a:p>
          <a:p>
            <a:pPr lvl="1"/>
            <a:r>
              <a:rPr lang="en-US" sz="2000" dirty="0"/>
              <a:t>Trust God and turn to Him first in sincere prayer, serious study, obedience to commandments</a:t>
            </a:r>
          </a:p>
          <a:p>
            <a:pPr lvl="1"/>
            <a:r>
              <a:rPr lang="en-US" sz="2000" dirty="0"/>
              <a:t>Hold fast to what you already know</a:t>
            </a:r>
          </a:p>
          <a:p>
            <a:pPr lvl="1"/>
            <a:r>
              <a:rPr lang="en-US" sz="2000" dirty="0"/>
              <a:t>Wait patiently (see Article of Faith 9)</a:t>
            </a:r>
          </a:p>
          <a:p>
            <a:pPr marL="457200" indent="-457200">
              <a:buFont typeface="+mj-lt"/>
              <a:buAutoNum type="arabicPeriod"/>
            </a:pPr>
            <a:r>
              <a:rPr lang="en-US" sz="2400" dirty="0"/>
              <a:t>Examine Concepts and Questions with an Eternal Perspective</a:t>
            </a:r>
          </a:p>
          <a:p>
            <a:pPr lvl="1"/>
            <a:r>
              <a:rPr lang="en-US" sz="2000" dirty="0"/>
              <a:t>Consider/reframe the question in the context of the Plan. </a:t>
            </a:r>
          </a:p>
          <a:p>
            <a:pPr lvl="1"/>
            <a:r>
              <a:rPr lang="en-US" sz="2000" dirty="0"/>
              <a:t>Examine historical questions in context – but don’t focus solely on history</a:t>
            </a:r>
          </a:p>
          <a:p>
            <a:pPr marL="0" indent="0">
              <a:buNone/>
            </a:pPr>
            <a:endParaRPr lang="en-US" dirty="0"/>
          </a:p>
          <a:p>
            <a:pPr marL="0" indent="0">
              <a:buNone/>
            </a:pPr>
            <a:endParaRPr lang="en-US" sz="2400" dirty="0"/>
          </a:p>
        </p:txBody>
      </p:sp>
    </p:spTree>
    <p:extLst>
      <p:ext uri="{BB962C8B-B14F-4D97-AF65-F5344CB8AC3E}">
        <p14:creationId xmlns:p14="http://schemas.microsoft.com/office/powerpoint/2010/main" val="651161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3">
      <a:dk1>
        <a:srgbClr val="000000"/>
      </a:dk1>
      <a:lt1>
        <a:srgbClr val="FFFFFF"/>
      </a:lt1>
      <a:dk2>
        <a:srgbClr val="000000"/>
      </a:dk2>
      <a:lt2>
        <a:srgbClr val="808080"/>
      </a:lt2>
      <a:accent1>
        <a:srgbClr val="006699"/>
      </a:accent1>
      <a:accent2>
        <a:srgbClr val="CCECFF"/>
      </a:accent2>
      <a:accent3>
        <a:srgbClr val="FFFFFF"/>
      </a:accent3>
      <a:accent4>
        <a:srgbClr val="000000"/>
      </a:accent4>
      <a:accent5>
        <a:srgbClr val="AAB8CA"/>
      </a:accent5>
      <a:accent6>
        <a:srgbClr val="B9D6E7"/>
      </a:accent6>
      <a:hlink>
        <a:srgbClr val="002850"/>
      </a:hlink>
      <a:folHlink>
        <a:srgbClr val="FFF69F"/>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FF9933"/>
        </a:accent1>
        <a:accent2>
          <a:srgbClr val="336699"/>
        </a:accent2>
        <a:accent3>
          <a:srgbClr val="FFFFFF"/>
        </a:accent3>
        <a:accent4>
          <a:srgbClr val="000000"/>
        </a:accent4>
        <a:accent5>
          <a:srgbClr val="FFCAAD"/>
        </a:accent5>
        <a:accent6>
          <a:srgbClr val="2D5C8A"/>
        </a:accent6>
        <a:hlink>
          <a:srgbClr val="FFFA99"/>
        </a:hlink>
        <a:folHlink>
          <a:srgbClr val="78BEEE"/>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CCECFF"/>
        </a:accent1>
        <a:accent2>
          <a:srgbClr val="336699"/>
        </a:accent2>
        <a:accent3>
          <a:srgbClr val="FFFFFF"/>
        </a:accent3>
        <a:accent4>
          <a:srgbClr val="000000"/>
        </a:accent4>
        <a:accent5>
          <a:srgbClr val="E2F4FF"/>
        </a:accent5>
        <a:accent6>
          <a:srgbClr val="2D5C8A"/>
        </a:accent6>
        <a:hlink>
          <a:srgbClr val="33CCCC"/>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006699"/>
        </a:accent1>
        <a:accent2>
          <a:srgbClr val="CCECFF"/>
        </a:accent2>
        <a:accent3>
          <a:srgbClr val="FFFFFF"/>
        </a:accent3>
        <a:accent4>
          <a:srgbClr val="000000"/>
        </a:accent4>
        <a:accent5>
          <a:srgbClr val="AAB8CA"/>
        </a:accent5>
        <a:accent6>
          <a:srgbClr val="B9D6E7"/>
        </a:accent6>
        <a:hlink>
          <a:srgbClr val="002850"/>
        </a:hlink>
        <a:folHlink>
          <a:srgbClr val="FFF69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006699"/>
        </a:accent1>
        <a:accent2>
          <a:srgbClr val="C5E9FF"/>
        </a:accent2>
        <a:accent3>
          <a:srgbClr val="FFFFFF"/>
        </a:accent3>
        <a:accent4>
          <a:srgbClr val="000000"/>
        </a:accent4>
        <a:accent5>
          <a:srgbClr val="AAB8CA"/>
        </a:accent5>
        <a:accent6>
          <a:srgbClr val="B2D3E7"/>
        </a:accent6>
        <a:hlink>
          <a:srgbClr val="002850"/>
        </a:hlink>
        <a:folHlink>
          <a:srgbClr val="CDCDC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3129</TotalTime>
  <Words>1505</Words>
  <Application>Microsoft Office PowerPoint</Application>
  <PresentationFormat>On-screen Show (4:3)</PresentationFormat>
  <Paragraphs>133</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Acquiring Spiritual Knowledge</vt:lpstr>
      <vt:lpstr>Some things are more important than other things</vt:lpstr>
      <vt:lpstr>Hard Questions</vt:lpstr>
      <vt:lpstr>Questions are normal</vt:lpstr>
      <vt:lpstr>A Revealed Pattern</vt:lpstr>
      <vt:lpstr>A Revealed Pattern</vt:lpstr>
      <vt:lpstr>Madison and polygamy</vt:lpstr>
      <vt:lpstr>How did Madison…</vt:lpstr>
      <vt:lpstr>A Revealed Pattern</vt:lpstr>
      <vt:lpstr>PowerPoint Presentation</vt:lpstr>
      <vt:lpstr>PowerPoint Presentation</vt:lpstr>
      <vt:lpstr>PowerPoint Presentation</vt:lpstr>
      <vt:lpstr>Let’s try it</vt:lpstr>
      <vt:lpstr>PowerPoint Presentation</vt:lpstr>
      <vt:lpstr>PowerPoint Presentation</vt:lpstr>
      <vt:lpstr>The World’s Ideas</vt:lpstr>
      <vt:lpstr>A Revealed Pattern</vt:lpstr>
      <vt:lpstr>Continuum of Attitude</vt:lpstr>
      <vt:lpstr>We find what we seek</vt:lpstr>
      <vt:lpstr>Acquiring Spiritual Knowledge</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44pt FONT</dc:title>
  <dc:creator>binghamsd</dc:creator>
  <cp:lastModifiedBy>Eric D. Richards</cp:lastModifiedBy>
  <cp:revision>87</cp:revision>
  <cp:lastPrinted>2017-12-01T18:24:16Z</cp:lastPrinted>
  <dcterms:created xsi:type="dcterms:W3CDTF">2002-04-26T19:05:31Z</dcterms:created>
  <dcterms:modified xsi:type="dcterms:W3CDTF">2017-12-12T20:25:05Z</dcterms:modified>
</cp:coreProperties>
</file>