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84" r:id="rId4"/>
    <p:sldId id="272" r:id="rId5"/>
    <p:sldId id="296" r:id="rId6"/>
    <p:sldId id="308" r:id="rId7"/>
    <p:sldId id="273" r:id="rId8"/>
    <p:sldId id="297" r:id="rId9"/>
    <p:sldId id="285" r:id="rId10"/>
    <p:sldId id="274" r:id="rId11"/>
    <p:sldId id="298" r:id="rId12"/>
    <p:sldId id="286" r:id="rId13"/>
    <p:sldId id="277" r:id="rId14"/>
    <p:sldId id="301" r:id="rId15"/>
    <p:sldId id="289" r:id="rId16"/>
    <p:sldId id="275" r:id="rId17"/>
    <p:sldId id="299" r:id="rId18"/>
    <p:sldId id="311" r:id="rId19"/>
    <p:sldId id="276" r:id="rId20"/>
    <p:sldId id="300" r:id="rId21"/>
    <p:sldId id="320" r:id="rId22"/>
    <p:sldId id="279" r:id="rId23"/>
    <p:sldId id="303" r:id="rId24"/>
    <p:sldId id="291" r:id="rId25"/>
    <p:sldId id="280" r:id="rId26"/>
    <p:sldId id="304" r:id="rId27"/>
    <p:sldId id="292" r:id="rId28"/>
    <p:sldId id="281" r:id="rId29"/>
    <p:sldId id="305" r:id="rId30"/>
    <p:sldId id="293" r:id="rId31"/>
    <p:sldId id="282" r:id="rId32"/>
    <p:sldId id="306" r:id="rId33"/>
    <p:sldId id="294" r:id="rId34"/>
    <p:sldId id="283" r:id="rId35"/>
    <p:sldId id="310" r:id="rId36"/>
    <p:sldId id="325" r:id="rId37"/>
    <p:sldId id="278" r:id="rId38"/>
    <p:sldId id="302" r:id="rId39"/>
    <p:sldId id="271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724" y="4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9E92716-C181-4C9B-B616-5C63F8AE64BF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5C2DE1B-7ED5-4082-A103-3638C0E0B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2716-C181-4C9B-B616-5C63F8AE64BF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DE1B-7ED5-4082-A103-3638C0E0B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2716-C181-4C9B-B616-5C63F8AE64BF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DE1B-7ED5-4082-A103-3638C0E0B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59E92716-C181-4C9B-B616-5C63F8AE64BF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DE1B-7ED5-4082-A103-3638C0E0B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59E92716-C181-4C9B-B616-5C63F8AE64BF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15C2DE1B-7ED5-4082-A103-3638C0E0B7A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59E92716-C181-4C9B-B616-5C63F8AE64BF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15C2DE1B-7ED5-4082-A103-3638C0E0B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59E92716-C181-4C9B-B616-5C63F8AE64BF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15C2DE1B-7ED5-4082-A103-3638C0E0B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2716-C181-4C9B-B616-5C63F8AE64BF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DE1B-7ED5-4082-A103-3638C0E0B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59E92716-C181-4C9B-B616-5C63F8AE64BF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15C2DE1B-7ED5-4082-A103-3638C0E0B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59E92716-C181-4C9B-B616-5C63F8AE64BF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15C2DE1B-7ED5-4082-A103-3638C0E0B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59E92716-C181-4C9B-B616-5C63F8AE64BF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15C2DE1B-7ED5-4082-A103-3638C0E0B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8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9E92716-C181-4C9B-B616-5C63F8AE64BF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5C2DE1B-7ED5-4082-A103-3638C0E0B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Changbc\Desktop\Documents\Music\iTunes\iTunes%20Music\Owl%20City\Ocean%20Eyes\09%20Fireflies.m4a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Changbc\Desktop\Documents\Music\iTunes\iTunes%20Music\Owl%20City\Ocean%20Eyes\09%20Fireflies.m4a" TargetMode="Externa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Changbc\Desktop\Documents\Music\iTunes\iTunes%20Music\Owl%20City\Ocean%20Eyes\09%20Fireflies.m4a" TargetMode="Externa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Changbc\Desktop\Documents\Music\iTunes\iTunes%20Music\Owl%20City\Ocean%20Eyes\09%20Fireflies.m4a" TargetMode="Externa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Changbc\Desktop\Documents\Music\iTunes\iTunes%20Music\Owl%20City\Ocean%20Eyes\09%20Fireflies.m4a" TargetMode="Externa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Changbc\Desktop\Documents\Music\iTunes\iTunes%20Music\Owl%20City\Ocean%20Eyes\09%20Fireflies.m4a" TargetMode="Externa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Changbc\Desktop\Documents\Music\iTunes\iTunes%20Music\Owl%20City\Ocean%20Eyes\09%20Fireflies.m4a" TargetMode="Externa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Changbc\Desktop\Documents\Music\iTunes\iTunes%20Music\Owl%20City\Ocean%20Eyes\09%20Fireflies.m4a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Changbc\Desktop\Documents\Music\iTunes\iTunes%20Music\Owl%20City\Ocean%20Eyes\09%20Fireflies.m4a" TargetMode="Externa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Changbc\Desktop\Documents\Music\iTunes\iTunes%20Music\Owl%20City\Ocean%20Eyes\09%20Fireflies.m4a" TargetMode="Externa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Changbc\Desktop\Documents\Music\iTunes\iTunes%20Music\Owl%20City\Ocean%20Eyes\09%20Fireflies.m4a" TargetMode="Externa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Changbc\Desktop\Documents\Music\iTunes\iTunes%20Music\Owl%20City\Ocean%20Eyes\09%20Fireflies.m4a" TargetMode="Externa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Changbc\Desktop\Documents\Music\iTunes\iTunes%20Music\Owl%20City\Ocean%20Eyes\09%20Fireflies.m4a" TargetMode="Externa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981200"/>
            <a:ext cx="2895600" cy="2743200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</a:t>
            </a:r>
            <a:br>
              <a:rPr lang="en-US" sz="6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  <a:br>
              <a:rPr lang="en-US" sz="6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4800"/>
            <a:ext cx="8763000" cy="16764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ll MT" pitchFamily="18" charset="0"/>
              </a:rPr>
              <a:t>Doctrinal Mastery</a:t>
            </a:r>
          </a:p>
        </p:txBody>
      </p:sp>
      <p:pic>
        <p:nvPicPr>
          <p:cNvPr id="15362" name="Picture 2" descr="http://4.bp.blogspot.com/-mHD9ofzfSCw/T9X48--jcfI/AAAAAAAAAuQ/7losIg0rGWo/s1600/surf-the-mirroe-make-new-friends-3148-1299599211-4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971801"/>
            <a:ext cx="4019550" cy="30279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09 Fireflies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05156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5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Title 1"/>
          <p:cNvSpPr txBox="1">
            <a:spLocks/>
          </p:cNvSpPr>
          <p:nvPr/>
        </p:nvSpPr>
        <p:spPr>
          <a:xfrm>
            <a:off x="1981200" y="582168"/>
            <a:ext cx="8229600" cy="13990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rmAutofit fontScale="85000" lnSpcReduction="10000"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FF00"/>
                </a:solidFill>
              </a:rPr>
              <a:t>MARK D&amp;C 76:22-24</a:t>
            </a:r>
          </a:p>
          <a:p>
            <a:r>
              <a:rPr lang="en-US" b="1" dirty="0">
                <a:solidFill>
                  <a:srgbClr val="FFFF00"/>
                </a:solidFill>
              </a:rPr>
              <a:t>&amp; ask your neighbor their name</a:t>
            </a:r>
          </a:p>
        </p:txBody>
      </p:sp>
    </p:spTree>
    <p:extLst>
      <p:ext uri="{BB962C8B-B14F-4D97-AF65-F5344CB8AC3E}">
        <p14:creationId xmlns:p14="http://schemas.microsoft.com/office/powerpoint/2010/main" val="164486055"/>
      </p:ext>
    </p:extLst>
  </p:cSld>
  <p:clrMapOvr>
    <a:masterClrMapping/>
  </p:clrMapOvr>
  <p:transition advClick="0" advTm="30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Content Placeholder 2"/>
          <p:cNvSpPr txBox="1">
            <a:spLocks/>
          </p:cNvSpPr>
          <p:nvPr/>
        </p:nvSpPr>
        <p:spPr>
          <a:xfrm>
            <a:off x="228600" y="2514600"/>
            <a:ext cx="11811000" cy="337499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What is your favorite kind of pizza?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Favorite shake flavor?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Favorite restaurant?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If you could be an animal what would you be?</a:t>
            </a:r>
          </a:p>
        </p:txBody>
      </p:sp>
      <p:sp>
        <p:nvSpPr>
          <p:cNvPr id="277" name="Title 1"/>
          <p:cNvSpPr txBox="1">
            <a:spLocks/>
          </p:cNvSpPr>
          <p:nvPr/>
        </p:nvSpPr>
        <p:spPr>
          <a:xfrm>
            <a:off x="1981200" y="582168"/>
            <a:ext cx="8229600" cy="13990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rm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FF00"/>
                </a:solidFill>
              </a:rPr>
              <a:t>D&amp;C 76:22-24</a:t>
            </a:r>
          </a:p>
        </p:txBody>
      </p:sp>
      <p:grpSp>
        <p:nvGrpSpPr>
          <p:cNvPr id="276" name="Group 29"/>
          <p:cNvGrpSpPr>
            <a:grpSpLocks/>
          </p:cNvGrpSpPr>
          <p:nvPr/>
        </p:nvGrpSpPr>
        <p:grpSpPr bwMode="auto">
          <a:xfrm>
            <a:off x="7811662" y="4663701"/>
            <a:ext cx="1168400" cy="1912938"/>
            <a:chOff x="275" y="2008"/>
            <a:chExt cx="795" cy="1276"/>
          </a:xfrm>
        </p:grpSpPr>
        <p:sp>
          <p:nvSpPr>
            <p:cNvPr id="278" name="AutoShape 3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79" name="AutoShape 3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80" name="AutoShape 3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81" name="AutoShape 3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282" name="AutoShape 34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568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3" name="AutoShape 35"/>
          <p:cNvSpPr>
            <a:spLocks noChangeArrowheads="1"/>
          </p:cNvSpPr>
          <p:nvPr/>
        </p:nvSpPr>
        <p:spPr bwMode="auto">
          <a:xfrm>
            <a:off x="9051499" y="4666876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alpha val="44000"/>
                </a:schemeClr>
              </a:gs>
              <a:gs pos="100000">
                <a:schemeClr val="tx1">
                  <a:gamma/>
                  <a:shade val="8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4" name="AutoShape 36"/>
          <p:cNvSpPr>
            <a:spLocks noChangeArrowheads="1"/>
          </p:cNvSpPr>
          <p:nvPr/>
        </p:nvSpPr>
        <p:spPr bwMode="auto">
          <a:xfrm>
            <a:off x="9051499" y="6351214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gamma/>
                  <a:shade val="86275"/>
                  <a:invGamma/>
                  <a:alpha val="0"/>
                </a:schemeClr>
              </a:gs>
              <a:gs pos="100000">
                <a:schemeClr val="tx1">
                  <a:alpha val="44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5" name="AutoShape 37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noFill/>
          <a:ln w="254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grpSp>
        <p:nvGrpSpPr>
          <p:cNvPr id="286" name="Group 3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87" name="Rectangle 4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" name="Text Box 4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89" name="Group 4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0" name="Rectangle 4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" name="Text Box 4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292" name="Group 4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293" name="Rectangle 4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" name="Text Box 4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95" name="Group 5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6" name="Rectangle 5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" name="Text Box 5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298" name="Group 6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9" name="Rectangle 6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" name="Text Box 6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01" name="Group 6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2" name="Rectangle 6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" name="Text Box 6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04" name="Group 6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5" name="Rectangle 6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" name="Text Box 6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07" name="Group 6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8" name="Rectangle 7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" name="Text Box 7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10" name="Group 7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1" name="Rectangle 7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" name="Text Box 7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13" name="Group 7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4" name="Rectangle 7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" name="Text Box 7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16" name="Group 7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7" name="Rectangle 7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" name="Text Box 8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19" name="Group 81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20" name="Rectangle 8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" name="Text Box 8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22" name="Group 9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23" name="Rectangle 9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" name="Text Box 9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25" name="Group 93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26" name="Rectangle 9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" name="Text Box 9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28" name="Group 9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29" name="Rectangle 9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" name="Text Box 9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31" name="Group 9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2" name="Rectangle 10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" name="Text Box 10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34" name="Group 10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5" name="Rectangle 10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" name="Text Box 10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37" name="Group 10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8" name="Rectangle 10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" name="Text Box 10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40" name="Group 10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1" name="Rectangle 10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" name="Text Box 11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43" name="Group 11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4" name="Rectangle 11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" name="Text Box 11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46" name="Group 11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7" name="Rectangle 11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" name="Text Box 11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49" name="Group 11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0" name="Rectangle 11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" name="Text Box 11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52" name="Group 12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3" name="Rectangle 12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" name="Text Box 12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55" name="Group 12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6" name="Rectangle 12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" name="Text Box 12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58" name="Group 126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59" name="Rectangle 12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" name="Text Box 12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61" name="Group 12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2" name="Rectangle 13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" name="Text Box 13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64" name="Group 13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5" name="Rectangle 13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" name="Text Box 13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67" name="Group 13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8" name="Rectangle 13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" name="Text Box 13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70" name="Group 13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1" name="Rectangle 13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" name="Text Box 14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73" name="Group 14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4" name="Rectangle 14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" name="Text Box 14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76" name="Group 14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7" name="Rectangle 14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" name="Text Box 14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79" name="Group 14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0" name="Rectangle 14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" name="Text Box 14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82" name="Group 15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3" name="Rectangle 15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" name="Text Box 15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85" name="Group 15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6" name="Rectangle 15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" name="Text Box 15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88" name="Group 15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9" name="Rectangle 15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" name="Text Box 15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91" name="Group 15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2" name="Rectangle 16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" name="Text Box 16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94" name="Group 16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5" name="Rectangle 16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" name="Text Box 16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97" name="Group 16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8" name="Rectangle 16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" name="Text Box 16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00" name="Group 16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1" name="Rectangle 16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" name="Text Box 17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03" name="Group 17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4" name="Rectangle 17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" name="Text Box 17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06" name="Group 17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7" name="Rectangle 17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" name="Text Box 17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09" name="Group 17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0" name="Rectangle 17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" name="Text Box 17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12" name="Group 18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3" name="Rectangle 18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" name="Text Box 18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15" name="Group 18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6" name="Rectangle 18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" name="Text Box 18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18" name="Group 18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9" name="Rectangle 18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" name="Text Box 18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421" name="Group 189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22" name="Rectangle 19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" name="Text Box 19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24" name="Group 192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25" name="Rectangle 19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" name="Text Box 19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27" name="Group 19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28" name="Rectangle 19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" name="Text Box 19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430" name="Group 19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1" name="Rectangle 19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" name="Text Box 20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433" name="Group 20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4" name="Rectangle 20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" name="Text Box 20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36" name="Group 20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7" name="Rectangle 20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" name="Text Box 20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39" name="Group 20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0" name="Rectangle 20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" name="Text Box 20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42" name="Group 21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3" name="Rectangle 21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" name="Text Box 21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45" name="Group 21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6" name="Rectangle 21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" name="Text Box 21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48" name="Group 21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9" name="Rectangle 21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" name="Text Box 21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51" name="Group 21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2" name="Rectangle 22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" name="Text Box 22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54" name="Group 22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5" name="Rectangle 22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" name="Text Box 22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457" name="Group 22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8" name="Rectangle 22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" name="Text Box 22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460" name="Group 22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1" name="Rectangle 22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" name="Text Box 23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463" name="Group 23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4" name="Rectangle 23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" name="Text Box 23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66" name="Group 23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7" name="Rectangle 23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8" name="Text Box 23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69" name="Group 23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0" name="Rectangle 23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" name="Text Box 23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72" name="Group 24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3" name="Rectangle 24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" name="Text Box 24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75" name="Group 24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6" name="Rectangle 24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7" name="Text Box 24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78" name="Group 24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9" name="Rectangle 24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0" name="Text Box 24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81" name="Group 24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82" name="Rectangle 25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" name="Text Box 25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84" name="Group 25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85" name="Rectangle 25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" name="Text Box 25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0084392"/>
      </p:ext>
    </p:extLst>
  </p:cSld>
  <p:clrMapOvr>
    <a:masterClrMapping/>
  </p:clrMapOvr>
  <p:transition advClick="0" advTm="6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xit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xit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xit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xit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xit" presetSubtype="4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xit" presetSubtype="4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xit" presetSubtype="4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2" presetClass="entr" presetSubtype="1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xit" presetSubtype="4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2" presetClass="entr" presetSubtype="1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3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5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2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xit" presetSubtype="4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2" presetClass="entr" presetSubtype="1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8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xit" presetSubtype="4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4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xit" presetSubtype="4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2" presetClass="entr" presetSubtype="1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0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xit" presetSubtype="4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2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2" presetClass="entr" presetSubtype="1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6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xit" presetSubtype="4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8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2" presetClass="entr" presetSubtype="1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2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xit" presetSubtype="4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4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2" presetClass="entr" presetSubtype="1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8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xit" presetSubtype="4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0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2" presetClass="entr" presetSubtype="1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4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xit" presetSubtype="4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6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2" presetClass="entr" presetSubtype="1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0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xit" presetSubtype="4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2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2" presetClass="entr" presetSubtype="1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6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8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1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5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8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2" presetClass="exit" presetSubtype="4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0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2" presetClass="entr" presetSubtype="1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4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2" presetClass="exit" presetSubtype="4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6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2" presetClass="entr" presetSubtype="1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0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2" presetClass="exit" presetSubtype="4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2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2" presetClass="entr" presetSubtype="1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6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2" presetClass="exit" presetSubtype="4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8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2" presetClass="entr" presetSubtype="1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2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2" presetClass="exit" presetSubtype="4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4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2" presetClass="entr" presetSubtype="1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8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2" presetClass="exit" presetSubtype="4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0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2" presetClass="entr" presetSubtype="1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4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2" presetClass="exit" presetSubtype="4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6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2" presetClass="entr" presetSubtype="1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0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2" presetClass="exit" presetSubtype="4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2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2" presetClass="entr" presetSubtype="1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6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2" presetClass="exit" presetSubtype="4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8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2" presetClass="entr" presetSubtype="1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2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4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8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0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4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2" presetClass="exit" presetSubtype="4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6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2" presetClass="entr" presetSubtype="1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0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2" presetClass="exit" presetSubtype="4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2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2" presetClass="entr" presetSubtype="1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6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2" presetClass="exit" presetSubtype="4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8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2" presetClass="entr" presetSubtype="1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2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2" presetClass="exit" presetSubtype="4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4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2" presetClass="entr" presetSubtype="1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8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2" presetClass="exit" presetSubtype="4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0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2" presetClass="entr" presetSubtype="1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4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2" presetClass="exit" presetSubtype="4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6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2" presetClass="entr" presetSubtype="1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0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2" presetClass="exit" presetSubtype="4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2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2" presetClass="entr" presetSubtype="1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6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2" presetClass="exit" presetSubtype="4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8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2" presetClass="entr" presetSubtype="1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2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2" presetClass="exit" presetSubtype="4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4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2" presetClass="entr" presetSubtype="1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8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0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4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6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0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2" presetClass="exit" presetSubtype="4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2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2" presetClass="entr" presetSubtype="1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6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2" presetClass="exit" presetSubtype="4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8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2" presetClass="entr" presetSubtype="1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2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2" presetClass="exit" presetSubtype="4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94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2" presetClass="entr" presetSubtype="1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8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2" presetClass="exit" presetSubtype="4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0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2" presetClass="entr" presetSubtype="1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4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2" presetClass="exit" presetSubtype="4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6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2" presetClass="entr" presetSubtype="1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0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2" presetClass="exit" presetSubtype="4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2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2" presetClass="entr" presetSubtype="1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6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2" presetClass="exit" presetSubtype="4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8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2" presetClass="entr" presetSubtype="1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2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2" presetClass="exit" presetSubtype="4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24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2" presetClass="entr" presetSubtype="1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8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2" presetClass="exit" presetSubtype="4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0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2" presetClass="entr" presetSubtype="1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4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6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0" dur="5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2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6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2" presetClass="exit" presetSubtype="4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8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2" presetClass="entr" presetSubtype="1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2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2" presetClass="exit" presetSubtype="4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4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2" presetClass="entr" presetSubtype="1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8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2" presetClass="exit" presetSubtype="4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0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2" presetClass="entr" presetSubtype="1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4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12" presetClass="exit" presetSubtype="4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6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2" presetClass="entr" presetSubtype="1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0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2" presetClass="exit" presetSubtype="4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2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2" presetClass="entr" presetSubtype="1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6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2" presetClass="exit" presetSubtype="4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8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2" presetClass="entr" presetSubtype="1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2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2" presetClass="exit" presetSubtype="4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4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2" presetClass="entr" presetSubtype="1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8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2" presetClass="exit" presetSubtype="4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0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2" presetClass="entr" presetSubtype="1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4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2" presetClass="exit" presetSubtype="4" fill="hold" nodeType="withEffect">
                                  <p:stCondLst>
                                    <p:cond delay="5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6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286000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ROTATE!</a:t>
            </a:r>
          </a:p>
        </p:txBody>
      </p:sp>
      <p:pic>
        <p:nvPicPr>
          <p:cNvPr id="6" name="09 Fireflies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0515600" y="6553200"/>
            <a:ext cx="304800" cy="3048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C1FAB44A-C5BF-43EA-BB02-54144F6BD77E}"/>
              </a:ext>
            </a:extLst>
          </p:cNvPr>
          <p:cNvSpPr txBox="1">
            <a:spLocks/>
          </p:cNvSpPr>
          <p:nvPr/>
        </p:nvSpPr>
        <p:spPr>
          <a:xfrm>
            <a:off x="1981200" y="762000"/>
            <a:ext cx="8229600" cy="1828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 Goodbye &amp;</a:t>
            </a:r>
          </a:p>
        </p:txBody>
      </p:sp>
    </p:spTree>
    <p:extLst>
      <p:ext uri="{BB962C8B-B14F-4D97-AF65-F5344CB8AC3E}">
        <p14:creationId xmlns:p14="http://schemas.microsoft.com/office/powerpoint/2010/main" val="313674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2000">
        <p:sndAc>
          <p:stSnd>
            <p:snd r:embed="rId3" name="chimes.wav"/>
          </p:stSnd>
        </p:sndAc>
      </p:transition>
    </mc:Choice>
    <mc:Fallback xmlns="">
      <p:transition spd="slow" advClick="0" advTm="12000"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5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Title 1"/>
          <p:cNvSpPr txBox="1">
            <a:spLocks/>
          </p:cNvSpPr>
          <p:nvPr/>
        </p:nvSpPr>
        <p:spPr>
          <a:xfrm>
            <a:off x="1981200" y="734568"/>
            <a:ext cx="8229600" cy="13990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rmAutofit fontScale="85000" lnSpcReduction="10000"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FF00"/>
                </a:solidFill>
              </a:rPr>
              <a:t>MARK D&amp;C 82:10</a:t>
            </a:r>
          </a:p>
          <a:p>
            <a:r>
              <a:rPr lang="en-US" b="1" dirty="0">
                <a:solidFill>
                  <a:srgbClr val="FFFF00"/>
                </a:solidFill>
              </a:rPr>
              <a:t>&amp; ask your neighbor their name</a:t>
            </a:r>
          </a:p>
        </p:txBody>
      </p:sp>
    </p:spTree>
    <p:extLst>
      <p:ext uri="{BB962C8B-B14F-4D97-AF65-F5344CB8AC3E}">
        <p14:creationId xmlns:p14="http://schemas.microsoft.com/office/powerpoint/2010/main" val="3489545363"/>
      </p:ext>
    </p:extLst>
  </p:cSld>
  <p:clrMapOvr>
    <a:masterClrMapping/>
  </p:clrMapOvr>
  <p:transition advClick="0" advTm="30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Content Placeholder 2"/>
          <p:cNvSpPr txBox="1">
            <a:spLocks/>
          </p:cNvSpPr>
          <p:nvPr/>
        </p:nvSpPr>
        <p:spPr>
          <a:xfrm>
            <a:off x="609600" y="2133600"/>
            <a:ext cx="11201400" cy="35052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What is your favorite candy bar?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Favorite word in English?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Do you come from a large or a small family? How many member are there and what number are you? </a:t>
            </a:r>
          </a:p>
        </p:txBody>
      </p:sp>
      <p:sp>
        <p:nvSpPr>
          <p:cNvPr id="276" name="Title 1"/>
          <p:cNvSpPr txBox="1">
            <a:spLocks/>
          </p:cNvSpPr>
          <p:nvPr/>
        </p:nvSpPr>
        <p:spPr>
          <a:xfrm>
            <a:off x="1981200" y="734568"/>
            <a:ext cx="8229600" cy="13990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rm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FF00"/>
                </a:solidFill>
              </a:rPr>
              <a:t>D&amp;C 82:10</a:t>
            </a:r>
          </a:p>
        </p:txBody>
      </p:sp>
      <p:grpSp>
        <p:nvGrpSpPr>
          <p:cNvPr id="277" name="Group 29"/>
          <p:cNvGrpSpPr>
            <a:grpSpLocks/>
          </p:cNvGrpSpPr>
          <p:nvPr/>
        </p:nvGrpSpPr>
        <p:grpSpPr bwMode="auto">
          <a:xfrm>
            <a:off x="7811662" y="4663701"/>
            <a:ext cx="1168400" cy="1912938"/>
            <a:chOff x="275" y="2008"/>
            <a:chExt cx="795" cy="1276"/>
          </a:xfrm>
        </p:grpSpPr>
        <p:sp>
          <p:nvSpPr>
            <p:cNvPr id="278" name="AutoShape 3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79" name="AutoShape 3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80" name="AutoShape 3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81" name="AutoShape 3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282" name="AutoShape 34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568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3" name="AutoShape 35"/>
          <p:cNvSpPr>
            <a:spLocks noChangeArrowheads="1"/>
          </p:cNvSpPr>
          <p:nvPr/>
        </p:nvSpPr>
        <p:spPr bwMode="auto">
          <a:xfrm>
            <a:off x="9051499" y="4666876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alpha val="44000"/>
                </a:schemeClr>
              </a:gs>
              <a:gs pos="100000">
                <a:schemeClr val="tx1">
                  <a:gamma/>
                  <a:shade val="8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4" name="AutoShape 36"/>
          <p:cNvSpPr>
            <a:spLocks noChangeArrowheads="1"/>
          </p:cNvSpPr>
          <p:nvPr/>
        </p:nvSpPr>
        <p:spPr bwMode="auto">
          <a:xfrm>
            <a:off x="9051499" y="6351214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gamma/>
                  <a:shade val="86275"/>
                  <a:invGamma/>
                  <a:alpha val="0"/>
                </a:schemeClr>
              </a:gs>
              <a:gs pos="100000">
                <a:schemeClr val="tx1">
                  <a:alpha val="44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5" name="AutoShape 37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noFill/>
          <a:ln w="254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grpSp>
        <p:nvGrpSpPr>
          <p:cNvPr id="286" name="Group 3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87" name="Rectangle 4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" name="Text Box 4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89" name="Group 4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0" name="Rectangle 4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" name="Text Box 4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292" name="Group 4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293" name="Rectangle 4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" name="Text Box 4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95" name="Group 5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6" name="Rectangle 5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" name="Text Box 5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298" name="Group 6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9" name="Rectangle 6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" name="Text Box 6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01" name="Group 6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2" name="Rectangle 6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" name="Text Box 6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04" name="Group 6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5" name="Rectangle 6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" name="Text Box 6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07" name="Group 6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8" name="Rectangle 7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" name="Text Box 7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10" name="Group 7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1" name="Rectangle 7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" name="Text Box 7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13" name="Group 7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4" name="Rectangle 7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" name="Text Box 7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16" name="Group 7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7" name="Rectangle 7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" name="Text Box 8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19" name="Group 81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20" name="Rectangle 8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" name="Text Box 8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22" name="Group 9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23" name="Rectangle 9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" name="Text Box 9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25" name="Group 93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26" name="Rectangle 9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" name="Text Box 9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28" name="Group 9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29" name="Rectangle 9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" name="Text Box 9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31" name="Group 9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2" name="Rectangle 10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" name="Text Box 10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34" name="Group 10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5" name="Rectangle 10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" name="Text Box 10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37" name="Group 10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8" name="Rectangle 10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" name="Text Box 10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40" name="Group 10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1" name="Rectangle 10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" name="Text Box 11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43" name="Group 11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4" name="Rectangle 11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" name="Text Box 11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46" name="Group 11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7" name="Rectangle 11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" name="Text Box 11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49" name="Group 11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0" name="Rectangle 11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" name="Text Box 11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52" name="Group 12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3" name="Rectangle 12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" name="Text Box 12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55" name="Group 12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6" name="Rectangle 12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" name="Text Box 12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58" name="Group 126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59" name="Rectangle 12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" name="Text Box 12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61" name="Group 12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2" name="Rectangle 13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" name="Text Box 13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64" name="Group 13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5" name="Rectangle 13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" name="Text Box 13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67" name="Group 13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8" name="Rectangle 13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" name="Text Box 13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70" name="Group 13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1" name="Rectangle 13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" name="Text Box 14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73" name="Group 14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4" name="Rectangle 14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" name="Text Box 14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76" name="Group 14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7" name="Rectangle 14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" name="Text Box 14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79" name="Group 14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0" name="Rectangle 14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" name="Text Box 14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82" name="Group 15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3" name="Rectangle 15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" name="Text Box 15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85" name="Group 15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6" name="Rectangle 15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" name="Text Box 15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88" name="Group 15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9" name="Rectangle 15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" name="Text Box 15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91" name="Group 15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2" name="Rectangle 16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" name="Text Box 16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94" name="Group 16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5" name="Rectangle 16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" name="Text Box 16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97" name="Group 16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8" name="Rectangle 16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" name="Text Box 16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00" name="Group 16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1" name="Rectangle 16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" name="Text Box 17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03" name="Group 17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4" name="Rectangle 17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" name="Text Box 17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06" name="Group 17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7" name="Rectangle 17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" name="Text Box 17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09" name="Group 17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0" name="Rectangle 17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" name="Text Box 17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12" name="Group 18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3" name="Rectangle 18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" name="Text Box 18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15" name="Group 18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6" name="Rectangle 18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" name="Text Box 18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18" name="Group 18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9" name="Rectangle 18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" name="Text Box 18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421" name="Group 189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22" name="Rectangle 19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" name="Text Box 19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24" name="Group 192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25" name="Rectangle 19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" name="Text Box 19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27" name="Group 19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28" name="Rectangle 19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" name="Text Box 19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430" name="Group 19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1" name="Rectangle 19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" name="Text Box 20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433" name="Group 20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4" name="Rectangle 20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" name="Text Box 20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36" name="Group 20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7" name="Rectangle 20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" name="Text Box 20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39" name="Group 20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0" name="Rectangle 20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" name="Text Box 20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42" name="Group 21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3" name="Rectangle 21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" name="Text Box 21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45" name="Group 21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6" name="Rectangle 21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" name="Text Box 21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48" name="Group 21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9" name="Rectangle 21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" name="Text Box 21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51" name="Group 21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2" name="Rectangle 22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" name="Text Box 22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54" name="Group 22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5" name="Rectangle 22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" name="Text Box 22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457" name="Group 22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8" name="Rectangle 22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" name="Text Box 22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460" name="Group 22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1" name="Rectangle 22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" name="Text Box 23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463" name="Group 23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4" name="Rectangle 23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" name="Text Box 23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66" name="Group 23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7" name="Rectangle 23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8" name="Text Box 23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69" name="Group 23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0" name="Rectangle 23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" name="Text Box 23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72" name="Group 24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3" name="Rectangle 24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" name="Text Box 24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75" name="Group 24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6" name="Rectangle 24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7" name="Text Box 24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78" name="Group 24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9" name="Rectangle 24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0" name="Text Box 24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81" name="Group 24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82" name="Rectangle 25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" name="Text Box 25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84" name="Group 25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85" name="Rectangle 25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" name="Text Box 25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7226803"/>
      </p:ext>
    </p:extLst>
  </p:cSld>
  <p:clrMapOvr>
    <a:masterClrMapping/>
  </p:clrMapOvr>
  <p:transition advClick="0" advTm="6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xit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xit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xit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xit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xit" presetSubtype="4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xit" presetSubtype="4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xit" presetSubtype="4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2" presetClass="entr" presetSubtype="1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xit" presetSubtype="4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2" presetClass="entr" presetSubtype="1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3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5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2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xit" presetSubtype="4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2" presetClass="entr" presetSubtype="1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8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xit" presetSubtype="4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4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xit" presetSubtype="4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2" presetClass="entr" presetSubtype="1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0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xit" presetSubtype="4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2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2" presetClass="entr" presetSubtype="1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6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xit" presetSubtype="4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8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2" presetClass="entr" presetSubtype="1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2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xit" presetSubtype="4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4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2" presetClass="entr" presetSubtype="1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8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xit" presetSubtype="4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0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2" presetClass="entr" presetSubtype="1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4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xit" presetSubtype="4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6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2" presetClass="entr" presetSubtype="1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0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xit" presetSubtype="4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2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2" presetClass="entr" presetSubtype="1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6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8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1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5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8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2" presetClass="exit" presetSubtype="4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0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2" presetClass="entr" presetSubtype="1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4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2" presetClass="exit" presetSubtype="4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6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2" presetClass="entr" presetSubtype="1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0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2" presetClass="exit" presetSubtype="4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2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2" presetClass="entr" presetSubtype="1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6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2" presetClass="exit" presetSubtype="4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8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2" presetClass="entr" presetSubtype="1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2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2" presetClass="exit" presetSubtype="4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4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2" presetClass="entr" presetSubtype="1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8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2" presetClass="exit" presetSubtype="4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0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2" presetClass="entr" presetSubtype="1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4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2" presetClass="exit" presetSubtype="4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6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2" presetClass="entr" presetSubtype="1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0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2" presetClass="exit" presetSubtype="4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2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2" presetClass="entr" presetSubtype="1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6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2" presetClass="exit" presetSubtype="4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8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2" presetClass="entr" presetSubtype="1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2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4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8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0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4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2" presetClass="exit" presetSubtype="4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6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2" presetClass="entr" presetSubtype="1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0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2" presetClass="exit" presetSubtype="4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2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2" presetClass="entr" presetSubtype="1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6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2" presetClass="exit" presetSubtype="4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8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2" presetClass="entr" presetSubtype="1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2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2" presetClass="exit" presetSubtype="4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4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2" presetClass="entr" presetSubtype="1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8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2" presetClass="exit" presetSubtype="4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0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2" presetClass="entr" presetSubtype="1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4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2" presetClass="exit" presetSubtype="4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6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2" presetClass="entr" presetSubtype="1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0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2" presetClass="exit" presetSubtype="4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2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2" presetClass="entr" presetSubtype="1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6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2" presetClass="exit" presetSubtype="4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8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2" presetClass="entr" presetSubtype="1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2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2" presetClass="exit" presetSubtype="4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4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2" presetClass="entr" presetSubtype="1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8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0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4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6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0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2" presetClass="exit" presetSubtype="4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2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2" presetClass="entr" presetSubtype="1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6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2" presetClass="exit" presetSubtype="4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8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2" presetClass="entr" presetSubtype="1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2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2" presetClass="exit" presetSubtype="4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94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2" presetClass="entr" presetSubtype="1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8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2" presetClass="exit" presetSubtype="4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0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2" presetClass="entr" presetSubtype="1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4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2" presetClass="exit" presetSubtype="4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6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2" presetClass="entr" presetSubtype="1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0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2" presetClass="exit" presetSubtype="4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2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2" presetClass="entr" presetSubtype="1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6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2" presetClass="exit" presetSubtype="4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8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2" presetClass="entr" presetSubtype="1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2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2" presetClass="exit" presetSubtype="4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24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2" presetClass="entr" presetSubtype="1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8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2" presetClass="exit" presetSubtype="4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0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2" presetClass="entr" presetSubtype="1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4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6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0" dur="5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2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6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2" presetClass="exit" presetSubtype="4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8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2" presetClass="entr" presetSubtype="1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2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2" presetClass="exit" presetSubtype="4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4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2" presetClass="entr" presetSubtype="1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8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2" presetClass="exit" presetSubtype="4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0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2" presetClass="entr" presetSubtype="1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4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12" presetClass="exit" presetSubtype="4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6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2" presetClass="entr" presetSubtype="1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0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2" presetClass="exit" presetSubtype="4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2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2" presetClass="entr" presetSubtype="1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6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2" presetClass="exit" presetSubtype="4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8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2" presetClass="entr" presetSubtype="1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2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2" presetClass="exit" presetSubtype="4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4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2" presetClass="entr" presetSubtype="1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8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2" presetClass="exit" presetSubtype="4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0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2" presetClass="entr" presetSubtype="1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4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2" presetClass="exit" presetSubtype="4" fill="hold" nodeType="withEffect">
                                  <p:stCondLst>
                                    <p:cond delay="5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6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286000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ROTATE!</a:t>
            </a:r>
          </a:p>
        </p:txBody>
      </p:sp>
      <p:pic>
        <p:nvPicPr>
          <p:cNvPr id="6" name="09 Fireflies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0515600" y="6553200"/>
            <a:ext cx="304800" cy="3048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C653F02F-E1D5-4F33-AC30-F21306B6BC4E}"/>
              </a:ext>
            </a:extLst>
          </p:cNvPr>
          <p:cNvSpPr txBox="1">
            <a:spLocks/>
          </p:cNvSpPr>
          <p:nvPr/>
        </p:nvSpPr>
        <p:spPr>
          <a:xfrm>
            <a:off x="1981200" y="762000"/>
            <a:ext cx="8229600" cy="1828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 Goodbye &amp;</a:t>
            </a:r>
          </a:p>
        </p:txBody>
      </p:sp>
    </p:spTree>
    <p:extLst>
      <p:ext uri="{BB962C8B-B14F-4D97-AF65-F5344CB8AC3E}">
        <p14:creationId xmlns:p14="http://schemas.microsoft.com/office/powerpoint/2010/main" val="313674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2000">
        <p:sndAc>
          <p:stSnd>
            <p:snd r:embed="rId3" name="chimes.wav"/>
          </p:stSnd>
        </p:sndAc>
      </p:transition>
    </mc:Choice>
    <mc:Fallback xmlns="">
      <p:transition spd="slow" advClick="0" advTm="12000"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5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Title 1"/>
          <p:cNvSpPr txBox="1">
            <a:spLocks/>
          </p:cNvSpPr>
          <p:nvPr/>
        </p:nvSpPr>
        <p:spPr>
          <a:xfrm>
            <a:off x="1981200" y="533400"/>
            <a:ext cx="8229600" cy="13990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rmAutofit fontScale="77500" lnSpcReduction="20000"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FF00"/>
                </a:solidFill>
              </a:rPr>
              <a:t>MARK D&amp;C 84:20-22</a:t>
            </a:r>
          </a:p>
          <a:p>
            <a:r>
              <a:rPr lang="en-US" b="1" dirty="0">
                <a:solidFill>
                  <a:srgbClr val="FFFF00"/>
                </a:solidFill>
              </a:rPr>
              <a:t>&amp; be sure you know </a:t>
            </a:r>
            <a:br>
              <a:rPr lang="en-US" b="1" dirty="0">
                <a:solidFill>
                  <a:srgbClr val="FFFF00"/>
                </a:solidFill>
              </a:rPr>
            </a:br>
            <a:r>
              <a:rPr lang="en-US" b="1" dirty="0">
                <a:solidFill>
                  <a:srgbClr val="FFFF00"/>
                </a:solidFill>
              </a:rPr>
              <a:t>your neighbor’s name</a:t>
            </a:r>
          </a:p>
        </p:txBody>
      </p:sp>
    </p:spTree>
    <p:extLst>
      <p:ext uri="{BB962C8B-B14F-4D97-AF65-F5344CB8AC3E}">
        <p14:creationId xmlns:p14="http://schemas.microsoft.com/office/powerpoint/2010/main" val="3456233881"/>
      </p:ext>
    </p:extLst>
  </p:cSld>
  <p:clrMapOvr>
    <a:masterClrMapping/>
  </p:clrMapOvr>
  <p:transition advClick="0" advTm="30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Content Placeholder 2"/>
          <p:cNvSpPr txBox="1">
            <a:spLocks/>
          </p:cNvSpPr>
          <p:nvPr/>
        </p:nvSpPr>
        <p:spPr>
          <a:xfrm>
            <a:off x="609600" y="2057400"/>
            <a:ext cx="11125200" cy="307019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What is your favorite subject in school?  Why?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Favorite number?  Letter? Day of the week?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If you had to pick one to do:  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bungee jumping, cliff diving, or sky diving? </a:t>
            </a:r>
          </a:p>
        </p:txBody>
      </p:sp>
      <p:sp>
        <p:nvSpPr>
          <p:cNvPr id="277" name="Title 1"/>
          <p:cNvSpPr txBox="1">
            <a:spLocks/>
          </p:cNvSpPr>
          <p:nvPr/>
        </p:nvSpPr>
        <p:spPr>
          <a:xfrm>
            <a:off x="1981200" y="267494"/>
            <a:ext cx="8229600" cy="13990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rm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FF00"/>
                </a:solidFill>
              </a:rPr>
              <a:t>MARK D&amp;C 84:20-22</a:t>
            </a:r>
          </a:p>
        </p:txBody>
      </p:sp>
      <p:grpSp>
        <p:nvGrpSpPr>
          <p:cNvPr id="276" name="Group 29"/>
          <p:cNvGrpSpPr>
            <a:grpSpLocks/>
          </p:cNvGrpSpPr>
          <p:nvPr/>
        </p:nvGrpSpPr>
        <p:grpSpPr bwMode="auto">
          <a:xfrm>
            <a:off x="7811662" y="4663701"/>
            <a:ext cx="1168400" cy="1912938"/>
            <a:chOff x="275" y="2008"/>
            <a:chExt cx="795" cy="1276"/>
          </a:xfrm>
        </p:grpSpPr>
        <p:sp>
          <p:nvSpPr>
            <p:cNvPr id="278" name="AutoShape 3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79" name="AutoShape 3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80" name="AutoShape 3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81" name="AutoShape 3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282" name="AutoShape 34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568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3" name="AutoShape 35"/>
          <p:cNvSpPr>
            <a:spLocks noChangeArrowheads="1"/>
          </p:cNvSpPr>
          <p:nvPr/>
        </p:nvSpPr>
        <p:spPr bwMode="auto">
          <a:xfrm>
            <a:off x="9051499" y="4666876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alpha val="44000"/>
                </a:schemeClr>
              </a:gs>
              <a:gs pos="100000">
                <a:schemeClr val="tx1">
                  <a:gamma/>
                  <a:shade val="8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4" name="AutoShape 36"/>
          <p:cNvSpPr>
            <a:spLocks noChangeArrowheads="1"/>
          </p:cNvSpPr>
          <p:nvPr/>
        </p:nvSpPr>
        <p:spPr bwMode="auto">
          <a:xfrm>
            <a:off x="9051499" y="6351214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gamma/>
                  <a:shade val="86275"/>
                  <a:invGamma/>
                  <a:alpha val="0"/>
                </a:schemeClr>
              </a:gs>
              <a:gs pos="100000">
                <a:schemeClr val="tx1">
                  <a:alpha val="44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5" name="AutoShape 37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noFill/>
          <a:ln w="254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grpSp>
        <p:nvGrpSpPr>
          <p:cNvPr id="286" name="Group 3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87" name="Rectangle 4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" name="Text Box 4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89" name="Group 4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0" name="Rectangle 4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" name="Text Box 4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292" name="Group 4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293" name="Rectangle 4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" name="Text Box 4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95" name="Group 5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6" name="Rectangle 5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" name="Text Box 5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298" name="Group 6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9" name="Rectangle 6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" name="Text Box 6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01" name="Group 6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2" name="Rectangle 6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" name="Text Box 6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04" name="Group 6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5" name="Rectangle 6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" name="Text Box 6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07" name="Group 6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8" name="Rectangle 7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" name="Text Box 7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10" name="Group 7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1" name="Rectangle 7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" name="Text Box 7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13" name="Group 7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4" name="Rectangle 7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" name="Text Box 7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16" name="Group 7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7" name="Rectangle 7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" name="Text Box 8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19" name="Group 81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20" name="Rectangle 8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" name="Text Box 8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22" name="Group 9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23" name="Rectangle 9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" name="Text Box 9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25" name="Group 93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26" name="Rectangle 9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" name="Text Box 9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28" name="Group 9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29" name="Rectangle 9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" name="Text Box 9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31" name="Group 9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2" name="Rectangle 10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" name="Text Box 10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34" name="Group 10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5" name="Rectangle 10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" name="Text Box 10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37" name="Group 10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8" name="Rectangle 10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" name="Text Box 10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40" name="Group 10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1" name="Rectangle 10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" name="Text Box 11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43" name="Group 11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4" name="Rectangle 11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" name="Text Box 11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46" name="Group 11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7" name="Rectangle 11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" name="Text Box 11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49" name="Group 11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0" name="Rectangle 11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" name="Text Box 11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52" name="Group 12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3" name="Rectangle 12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" name="Text Box 12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55" name="Group 12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6" name="Rectangle 12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" name="Text Box 12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58" name="Group 126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59" name="Rectangle 12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" name="Text Box 12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61" name="Group 12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2" name="Rectangle 13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" name="Text Box 13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64" name="Group 13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5" name="Rectangle 13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" name="Text Box 13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67" name="Group 13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8" name="Rectangle 13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" name="Text Box 13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70" name="Group 13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1" name="Rectangle 13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" name="Text Box 14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73" name="Group 14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4" name="Rectangle 14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" name="Text Box 14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76" name="Group 14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7" name="Rectangle 14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" name="Text Box 14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79" name="Group 14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0" name="Rectangle 14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" name="Text Box 14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82" name="Group 15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3" name="Rectangle 15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" name="Text Box 15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85" name="Group 15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6" name="Rectangle 15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" name="Text Box 15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88" name="Group 15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9" name="Rectangle 15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" name="Text Box 15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91" name="Group 15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2" name="Rectangle 16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" name="Text Box 16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94" name="Group 16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5" name="Rectangle 16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" name="Text Box 16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97" name="Group 16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8" name="Rectangle 16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" name="Text Box 16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00" name="Group 16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1" name="Rectangle 16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" name="Text Box 17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03" name="Group 17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4" name="Rectangle 17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" name="Text Box 17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06" name="Group 17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7" name="Rectangle 17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" name="Text Box 17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09" name="Group 17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0" name="Rectangle 17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" name="Text Box 17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12" name="Group 18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3" name="Rectangle 18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" name="Text Box 18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15" name="Group 18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6" name="Rectangle 18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" name="Text Box 18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18" name="Group 18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9" name="Rectangle 18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" name="Text Box 18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421" name="Group 189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22" name="Rectangle 19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" name="Text Box 19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24" name="Group 192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25" name="Rectangle 19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" name="Text Box 19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27" name="Group 19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28" name="Rectangle 19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" name="Text Box 19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430" name="Group 19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1" name="Rectangle 19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" name="Text Box 20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433" name="Group 20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4" name="Rectangle 20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" name="Text Box 20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36" name="Group 20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7" name="Rectangle 20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" name="Text Box 20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39" name="Group 20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0" name="Rectangle 20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" name="Text Box 20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42" name="Group 21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3" name="Rectangle 21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" name="Text Box 21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45" name="Group 21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6" name="Rectangle 21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" name="Text Box 21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48" name="Group 21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9" name="Rectangle 21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" name="Text Box 21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51" name="Group 21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2" name="Rectangle 22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" name="Text Box 22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54" name="Group 22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5" name="Rectangle 22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" name="Text Box 22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457" name="Group 22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8" name="Rectangle 22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" name="Text Box 22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460" name="Group 22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1" name="Rectangle 22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" name="Text Box 23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463" name="Group 23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4" name="Rectangle 23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" name="Text Box 23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66" name="Group 23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7" name="Rectangle 23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8" name="Text Box 23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69" name="Group 23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0" name="Rectangle 23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" name="Text Box 23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72" name="Group 24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3" name="Rectangle 24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" name="Text Box 24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75" name="Group 24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6" name="Rectangle 24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7" name="Text Box 24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78" name="Group 24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9" name="Rectangle 24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0" name="Text Box 24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81" name="Group 24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82" name="Rectangle 25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" name="Text Box 25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84" name="Group 25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85" name="Rectangle 25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" name="Text Box 25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9976341"/>
      </p:ext>
    </p:extLst>
  </p:cSld>
  <p:clrMapOvr>
    <a:masterClrMapping/>
  </p:clrMapOvr>
  <p:transition advClick="0" advTm="6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xit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xit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xit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xit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xit" presetSubtype="4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xit" presetSubtype="4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xit" presetSubtype="4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2" presetClass="entr" presetSubtype="1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xit" presetSubtype="4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2" presetClass="entr" presetSubtype="1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3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5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2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xit" presetSubtype="4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2" presetClass="entr" presetSubtype="1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8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xit" presetSubtype="4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4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xit" presetSubtype="4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2" presetClass="entr" presetSubtype="1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0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xit" presetSubtype="4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2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2" presetClass="entr" presetSubtype="1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6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xit" presetSubtype="4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8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2" presetClass="entr" presetSubtype="1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2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xit" presetSubtype="4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4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2" presetClass="entr" presetSubtype="1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8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xit" presetSubtype="4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0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2" presetClass="entr" presetSubtype="1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4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xit" presetSubtype="4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6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2" presetClass="entr" presetSubtype="1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0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xit" presetSubtype="4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2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2" presetClass="entr" presetSubtype="1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6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8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1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5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8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2" presetClass="exit" presetSubtype="4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0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2" presetClass="entr" presetSubtype="1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4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2" presetClass="exit" presetSubtype="4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6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2" presetClass="entr" presetSubtype="1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0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2" presetClass="exit" presetSubtype="4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2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2" presetClass="entr" presetSubtype="1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6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2" presetClass="exit" presetSubtype="4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8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2" presetClass="entr" presetSubtype="1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2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2" presetClass="exit" presetSubtype="4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4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2" presetClass="entr" presetSubtype="1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8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2" presetClass="exit" presetSubtype="4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0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2" presetClass="entr" presetSubtype="1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4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2" presetClass="exit" presetSubtype="4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6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2" presetClass="entr" presetSubtype="1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0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2" presetClass="exit" presetSubtype="4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2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2" presetClass="entr" presetSubtype="1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6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2" presetClass="exit" presetSubtype="4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8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2" presetClass="entr" presetSubtype="1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2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4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8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0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4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2" presetClass="exit" presetSubtype="4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6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2" presetClass="entr" presetSubtype="1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0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2" presetClass="exit" presetSubtype="4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2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2" presetClass="entr" presetSubtype="1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6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2" presetClass="exit" presetSubtype="4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8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2" presetClass="entr" presetSubtype="1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2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2" presetClass="exit" presetSubtype="4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4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2" presetClass="entr" presetSubtype="1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8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2" presetClass="exit" presetSubtype="4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0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2" presetClass="entr" presetSubtype="1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4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2" presetClass="exit" presetSubtype="4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6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2" presetClass="entr" presetSubtype="1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0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2" presetClass="exit" presetSubtype="4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2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2" presetClass="entr" presetSubtype="1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6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2" presetClass="exit" presetSubtype="4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8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2" presetClass="entr" presetSubtype="1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2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2" presetClass="exit" presetSubtype="4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4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2" presetClass="entr" presetSubtype="1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8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0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4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6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0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2" presetClass="exit" presetSubtype="4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2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2" presetClass="entr" presetSubtype="1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6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2" presetClass="exit" presetSubtype="4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8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2" presetClass="entr" presetSubtype="1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2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2" presetClass="exit" presetSubtype="4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94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2" presetClass="entr" presetSubtype="1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8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2" presetClass="exit" presetSubtype="4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0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2" presetClass="entr" presetSubtype="1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4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2" presetClass="exit" presetSubtype="4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6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2" presetClass="entr" presetSubtype="1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0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2" presetClass="exit" presetSubtype="4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2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2" presetClass="entr" presetSubtype="1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6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2" presetClass="exit" presetSubtype="4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8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2" presetClass="entr" presetSubtype="1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2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2" presetClass="exit" presetSubtype="4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24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2" presetClass="entr" presetSubtype="1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8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2" presetClass="exit" presetSubtype="4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0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2" presetClass="entr" presetSubtype="1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4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6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0" dur="5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2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6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2" presetClass="exit" presetSubtype="4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8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2" presetClass="entr" presetSubtype="1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2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2" presetClass="exit" presetSubtype="4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4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2" presetClass="entr" presetSubtype="1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8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2" presetClass="exit" presetSubtype="4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0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2" presetClass="entr" presetSubtype="1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4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12" presetClass="exit" presetSubtype="4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6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2" presetClass="entr" presetSubtype="1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0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2" presetClass="exit" presetSubtype="4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2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2" presetClass="entr" presetSubtype="1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6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2" presetClass="exit" presetSubtype="4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8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2" presetClass="entr" presetSubtype="1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2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2" presetClass="exit" presetSubtype="4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4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2" presetClass="entr" presetSubtype="1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8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2" presetClass="exit" presetSubtype="4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0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2" presetClass="entr" presetSubtype="1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4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2" presetClass="exit" presetSubtype="4" fill="hold" nodeType="withEffect">
                                  <p:stCondLst>
                                    <p:cond delay="5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6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286000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ROTATE!</a:t>
            </a:r>
          </a:p>
        </p:txBody>
      </p:sp>
      <p:pic>
        <p:nvPicPr>
          <p:cNvPr id="6" name="09 Fireflies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0515600" y="6553200"/>
            <a:ext cx="304800" cy="3048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DCDD2C89-AB6C-4414-97A8-A6D9FD765C1D}"/>
              </a:ext>
            </a:extLst>
          </p:cNvPr>
          <p:cNvSpPr txBox="1">
            <a:spLocks/>
          </p:cNvSpPr>
          <p:nvPr/>
        </p:nvSpPr>
        <p:spPr>
          <a:xfrm>
            <a:off x="1981200" y="762000"/>
            <a:ext cx="8229600" cy="1828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 Goodbye &amp;</a:t>
            </a:r>
          </a:p>
        </p:txBody>
      </p:sp>
    </p:spTree>
    <p:extLst>
      <p:ext uri="{BB962C8B-B14F-4D97-AF65-F5344CB8AC3E}">
        <p14:creationId xmlns:p14="http://schemas.microsoft.com/office/powerpoint/2010/main" val="243716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2000">
        <p:sndAc>
          <p:stSnd>
            <p:snd r:embed="rId3" name="chimes.wav"/>
          </p:stSnd>
        </p:sndAc>
      </p:transition>
    </mc:Choice>
    <mc:Fallback xmlns="">
      <p:transition spd="slow" advClick="0" advTm="12000"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5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Title 1"/>
          <p:cNvSpPr txBox="1">
            <a:spLocks/>
          </p:cNvSpPr>
          <p:nvPr/>
        </p:nvSpPr>
        <p:spPr>
          <a:xfrm>
            <a:off x="1981200" y="582168"/>
            <a:ext cx="8229600" cy="13990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rmAutofit fontScale="77500" lnSpcReduction="20000"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FF00"/>
                </a:solidFill>
              </a:rPr>
              <a:t>MARK D&amp;C 88:118</a:t>
            </a:r>
          </a:p>
          <a:p>
            <a:r>
              <a:rPr lang="en-US" b="1" dirty="0">
                <a:solidFill>
                  <a:srgbClr val="FFFF00"/>
                </a:solidFill>
              </a:rPr>
              <a:t>&amp; be sure you know your neighbor’s name</a:t>
            </a:r>
          </a:p>
        </p:txBody>
      </p:sp>
    </p:spTree>
    <p:extLst>
      <p:ext uri="{BB962C8B-B14F-4D97-AF65-F5344CB8AC3E}">
        <p14:creationId xmlns:p14="http://schemas.microsoft.com/office/powerpoint/2010/main" val="1758790657"/>
      </p:ext>
    </p:extLst>
  </p:cSld>
  <p:clrMapOvr>
    <a:masterClrMapping/>
  </p:clrMapOvr>
  <p:transition advClick="0" advTm="30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FFFF00"/>
                </a:solidFill>
              </a:rPr>
              <a:t>Instructions: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Introduce yourself.</a:t>
            </a:r>
          </a:p>
          <a:p>
            <a:r>
              <a:rPr lang="en-US" sz="3200" b="1" dirty="0"/>
              <a:t>Find the doctrinal mastery reference and </a:t>
            </a:r>
            <a:r>
              <a:rPr lang="en-US" sz="3200" u="sng" dirty="0"/>
              <a:t>mark it</a:t>
            </a:r>
            <a:r>
              <a:rPr lang="en-US" sz="3200" b="1" dirty="0"/>
              <a:t>.</a:t>
            </a:r>
          </a:p>
          <a:p>
            <a:r>
              <a:rPr lang="en-US" sz="3200" b="1" dirty="0"/>
              <a:t>Talk to each other.</a:t>
            </a:r>
          </a:p>
          <a:p>
            <a:r>
              <a:rPr lang="en-US" sz="3200" b="1" dirty="0"/>
              <a:t>Move to the next desk </a:t>
            </a:r>
          </a:p>
          <a:p>
            <a:r>
              <a:rPr lang="en-US" sz="3200" b="1" dirty="0"/>
              <a:t>Repeat it.                                        </a:t>
            </a:r>
          </a:p>
          <a:p>
            <a:r>
              <a:rPr lang="en-US" sz="3200" b="1" dirty="0"/>
              <a:t>Have Fun!</a:t>
            </a:r>
          </a:p>
        </p:txBody>
      </p:sp>
      <p:pic>
        <p:nvPicPr>
          <p:cNvPr id="14338" name="Picture 2" descr="http://t1.gstatic.com/images?q=tbn:ANd9GcTUzwfPT9-KuoKul5BQU17_y5-qAKwL9Nw57IFbwmFf7CrjBt28MYo8zbqGU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4648200"/>
            <a:ext cx="1524000" cy="1676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Content Placeholder 2"/>
          <p:cNvSpPr txBox="1">
            <a:spLocks/>
          </p:cNvSpPr>
          <p:nvPr/>
        </p:nvSpPr>
        <p:spPr>
          <a:xfrm>
            <a:off x="609600" y="2209800"/>
            <a:ext cx="10896600" cy="360359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What is your favorite month of the year? Why?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Marvel or DC?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Favorite Superhero?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What is your favorite Hollywood movie?</a:t>
            </a:r>
          </a:p>
        </p:txBody>
      </p:sp>
      <p:sp>
        <p:nvSpPr>
          <p:cNvPr id="276" name="Title 1"/>
          <p:cNvSpPr txBox="1">
            <a:spLocks/>
          </p:cNvSpPr>
          <p:nvPr/>
        </p:nvSpPr>
        <p:spPr>
          <a:xfrm>
            <a:off x="1981200" y="582168"/>
            <a:ext cx="8229600" cy="13990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rm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FF00"/>
                </a:solidFill>
              </a:rPr>
              <a:t>D&amp;C 88:118</a:t>
            </a:r>
          </a:p>
        </p:txBody>
      </p:sp>
      <p:grpSp>
        <p:nvGrpSpPr>
          <p:cNvPr id="277" name="Group 29"/>
          <p:cNvGrpSpPr>
            <a:grpSpLocks/>
          </p:cNvGrpSpPr>
          <p:nvPr/>
        </p:nvGrpSpPr>
        <p:grpSpPr bwMode="auto">
          <a:xfrm>
            <a:off x="7811662" y="4663701"/>
            <a:ext cx="1168400" cy="1912938"/>
            <a:chOff x="275" y="2008"/>
            <a:chExt cx="795" cy="1276"/>
          </a:xfrm>
        </p:grpSpPr>
        <p:sp>
          <p:nvSpPr>
            <p:cNvPr id="278" name="AutoShape 3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79" name="AutoShape 3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80" name="AutoShape 3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81" name="AutoShape 3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282" name="AutoShape 34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568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3" name="AutoShape 35"/>
          <p:cNvSpPr>
            <a:spLocks noChangeArrowheads="1"/>
          </p:cNvSpPr>
          <p:nvPr/>
        </p:nvSpPr>
        <p:spPr bwMode="auto">
          <a:xfrm>
            <a:off x="9051499" y="4666876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alpha val="44000"/>
                </a:schemeClr>
              </a:gs>
              <a:gs pos="100000">
                <a:schemeClr val="tx1">
                  <a:gamma/>
                  <a:shade val="8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4" name="AutoShape 36"/>
          <p:cNvSpPr>
            <a:spLocks noChangeArrowheads="1"/>
          </p:cNvSpPr>
          <p:nvPr/>
        </p:nvSpPr>
        <p:spPr bwMode="auto">
          <a:xfrm>
            <a:off x="9051499" y="6351214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gamma/>
                  <a:shade val="86275"/>
                  <a:invGamma/>
                  <a:alpha val="0"/>
                </a:schemeClr>
              </a:gs>
              <a:gs pos="100000">
                <a:schemeClr val="tx1">
                  <a:alpha val="44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5" name="AutoShape 37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noFill/>
          <a:ln w="254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grpSp>
        <p:nvGrpSpPr>
          <p:cNvPr id="286" name="Group 3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87" name="Rectangle 4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" name="Text Box 4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89" name="Group 4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0" name="Rectangle 4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" name="Text Box 4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292" name="Group 4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293" name="Rectangle 4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" name="Text Box 4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95" name="Group 5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6" name="Rectangle 5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" name="Text Box 5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298" name="Group 6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9" name="Rectangle 6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" name="Text Box 6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01" name="Group 6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2" name="Rectangle 6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" name="Text Box 6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04" name="Group 6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5" name="Rectangle 6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" name="Text Box 6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07" name="Group 6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8" name="Rectangle 7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" name="Text Box 7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10" name="Group 7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1" name="Rectangle 7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" name="Text Box 7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13" name="Group 7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4" name="Rectangle 7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" name="Text Box 7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16" name="Group 7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7" name="Rectangle 7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" name="Text Box 8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19" name="Group 81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20" name="Rectangle 8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" name="Text Box 8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22" name="Group 9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23" name="Rectangle 9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" name="Text Box 9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25" name="Group 93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26" name="Rectangle 9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" name="Text Box 9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28" name="Group 9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29" name="Rectangle 9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" name="Text Box 9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31" name="Group 9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2" name="Rectangle 10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" name="Text Box 10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34" name="Group 10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5" name="Rectangle 10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" name="Text Box 10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37" name="Group 10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8" name="Rectangle 10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" name="Text Box 10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40" name="Group 10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1" name="Rectangle 10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" name="Text Box 11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43" name="Group 11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4" name="Rectangle 11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" name="Text Box 11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46" name="Group 11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7" name="Rectangle 11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" name="Text Box 11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49" name="Group 11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0" name="Rectangle 11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" name="Text Box 11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52" name="Group 12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3" name="Rectangle 12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" name="Text Box 12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55" name="Group 12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6" name="Rectangle 12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" name="Text Box 12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58" name="Group 126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59" name="Rectangle 12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" name="Text Box 12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61" name="Group 12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2" name="Rectangle 13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" name="Text Box 13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64" name="Group 13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5" name="Rectangle 13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" name="Text Box 13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67" name="Group 13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8" name="Rectangle 13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" name="Text Box 13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70" name="Group 13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1" name="Rectangle 13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" name="Text Box 14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73" name="Group 14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4" name="Rectangle 14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" name="Text Box 14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76" name="Group 14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7" name="Rectangle 14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" name="Text Box 14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79" name="Group 14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0" name="Rectangle 14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" name="Text Box 14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82" name="Group 15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3" name="Rectangle 15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" name="Text Box 15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85" name="Group 15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6" name="Rectangle 15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" name="Text Box 15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88" name="Group 15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9" name="Rectangle 15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" name="Text Box 15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91" name="Group 15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2" name="Rectangle 16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" name="Text Box 16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94" name="Group 16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5" name="Rectangle 16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" name="Text Box 16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97" name="Group 16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8" name="Rectangle 16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" name="Text Box 16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00" name="Group 16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1" name="Rectangle 16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" name="Text Box 17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03" name="Group 17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4" name="Rectangle 17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" name="Text Box 17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06" name="Group 17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7" name="Rectangle 17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" name="Text Box 17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09" name="Group 17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0" name="Rectangle 17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" name="Text Box 17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12" name="Group 18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3" name="Rectangle 18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" name="Text Box 18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15" name="Group 18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6" name="Rectangle 18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" name="Text Box 18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18" name="Group 18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9" name="Rectangle 18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" name="Text Box 18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421" name="Group 189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22" name="Rectangle 19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" name="Text Box 19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24" name="Group 192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25" name="Rectangle 19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" name="Text Box 19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27" name="Group 19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28" name="Rectangle 19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" name="Text Box 19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430" name="Group 19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1" name="Rectangle 19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" name="Text Box 20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433" name="Group 20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4" name="Rectangle 20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" name="Text Box 20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36" name="Group 20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7" name="Rectangle 20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" name="Text Box 20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39" name="Group 20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0" name="Rectangle 20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" name="Text Box 20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42" name="Group 21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3" name="Rectangle 21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" name="Text Box 21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45" name="Group 21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6" name="Rectangle 21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" name="Text Box 21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48" name="Group 21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9" name="Rectangle 21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" name="Text Box 21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51" name="Group 21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2" name="Rectangle 22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" name="Text Box 22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54" name="Group 22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5" name="Rectangle 22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" name="Text Box 22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457" name="Group 22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8" name="Rectangle 22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" name="Text Box 22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460" name="Group 22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1" name="Rectangle 22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" name="Text Box 23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463" name="Group 23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4" name="Rectangle 23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" name="Text Box 23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66" name="Group 23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7" name="Rectangle 23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8" name="Text Box 23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69" name="Group 23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0" name="Rectangle 23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" name="Text Box 23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72" name="Group 24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3" name="Rectangle 24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" name="Text Box 24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75" name="Group 24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6" name="Rectangle 24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7" name="Text Box 24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78" name="Group 24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9" name="Rectangle 24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0" name="Text Box 24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81" name="Group 24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82" name="Rectangle 25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" name="Text Box 25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84" name="Group 25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85" name="Rectangle 25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" name="Text Box 25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48145512"/>
      </p:ext>
    </p:extLst>
  </p:cSld>
  <p:clrMapOvr>
    <a:masterClrMapping/>
  </p:clrMapOvr>
  <p:transition advClick="0" advTm="6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xit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xit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xit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xit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xit" presetSubtype="4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xit" presetSubtype="4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xit" presetSubtype="4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2" presetClass="entr" presetSubtype="1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xit" presetSubtype="4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2" presetClass="entr" presetSubtype="1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3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5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2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xit" presetSubtype="4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2" presetClass="entr" presetSubtype="1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8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xit" presetSubtype="4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4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xit" presetSubtype="4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2" presetClass="entr" presetSubtype="1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0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xit" presetSubtype="4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2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2" presetClass="entr" presetSubtype="1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6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xit" presetSubtype="4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8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2" presetClass="entr" presetSubtype="1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2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xit" presetSubtype="4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4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2" presetClass="entr" presetSubtype="1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8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xit" presetSubtype="4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0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2" presetClass="entr" presetSubtype="1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4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xit" presetSubtype="4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6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2" presetClass="entr" presetSubtype="1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0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xit" presetSubtype="4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2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2" presetClass="entr" presetSubtype="1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6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8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1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5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8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2" presetClass="exit" presetSubtype="4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0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2" presetClass="entr" presetSubtype="1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4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2" presetClass="exit" presetSubtype="4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6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2" presetClass="entr" presetSubtype="1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0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2" presetClass="exit" presetSubtype="4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2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2" presetClass="entr" presetSubtype="1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6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2" presetClass="exit" presetSubtype="4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8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2" presetClass="entr" presetSubtype="1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2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2" presetClass="exit" presetSubtype="4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4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2" presetClass="entr" presetSubtype="1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8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2" presetClass="exit" presetSubtype="4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0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2" presetClass="entr" presetSubtype="1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4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2" presetClass="exit" presetSubtype="4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6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2" presetClass="entr" presetSubtype="1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0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2" presetClass="exit" presetSubtype="4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2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2" presetClass="entr" presetSubtype="1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6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2" presetClass="exit" presetSubtype="4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8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2" presetClass="entr" presetSubtype="1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2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4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8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0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4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2" presetClass="exit" presetSubtype="4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6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2" presetClass="entr" presetSubtype="1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0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2" presetClass="exit" presetSubtype="4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2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2" presetClass="entr" presetSubtype="1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6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2" presetClass="exit" presetSubtype="4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8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2" presetClass="entr" presetSubtype="1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2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2" presetClass="exit" presetSubtype="4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4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2" presetClass="entr" presetSubtype="1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8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2" presetClass="exit" presetSubtype="4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0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2" presetClass="entr" presetSubtype="1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4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2" presetClass="exit" presetSubtype="4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6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2" presetClass="entr" presetSubtype="1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0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2" presetClass="exit" presetSubtype="4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2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2" presetClass="entr" presetSubtype="1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6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2" presetClass="exit" presetSubtype="4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8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2" presetClass="entr" presetSubtype="1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2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2" presetClass="exit" presetSubtype="4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4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2" presetClass="entr" presetSubtype="1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8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0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4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6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0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2" presetClass="exit" presetSubtype="4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2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2" presetClass="entr" presetSubtype="1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6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2" presetClass="exit" presetSubtype="4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8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2" presetClass="entr" presetSubtype="1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2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2" presetClass="exit" presetSubtype="4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94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2" presetClass="entr" presetSubtype="1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8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2" presetClass="exit" presetSubtype="4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0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2" presetClass="entr" presetSubtype="1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4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2" presetClass="exit" presetSubtype="4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6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2" presetClass="entr" presetSubtype="1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0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2" presetClass="exit" presetSubtype="4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2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2" presetClass="entr" presetSubtype="1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6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2" presetClass="exit" presetSubtype="4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8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2" presetClass="entr" presetSubtype="1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2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2" presetClass="exit" presetSubtype="4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24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2" presetClass="entr" presetSubtype="1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8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2" presetClass="exit" presetSubtype="4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0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2" presetClass="entr" presetSubtype="1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4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6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0" dur="5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2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6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2" presetClass="exit" presetSubtype="4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8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2" presetClass="entr" presetSubtype="1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2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2" presetClass="exit" presetSubtype="4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4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2" presetClass="entr" presetSubtype="1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8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2" presetClass="exit" presetSubtype="4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0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2" presetClass="entr" presetSubtype="1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4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12" presetClass="exit" presetSubtype="4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6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2" presetClass="entr" presetSubtype="1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0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2" presetClass="exit" presetSubtype="4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2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2" presetClass="entr" presetSubtype="1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6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2" presetClass="exit" presetSubtype="4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8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2" presetClass="entr" presetSubtype="1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2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2" presetClass="exit" presetSubtype="4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4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2" presetClass="entr" presetSubtype="1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8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2" presetClass="exit" presetSubtype="4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0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2" presetClass="entr" presetSubtype="1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4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2" presetClass="exit" presetSubtype="4" fill="hold" nodeType="withEffect">
                                  <p:stCondLst>
                                    <p:cond delay="5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6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286000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ROTATE!</a:t>
            </a:r>
          </a:p>
        </p:txBody>
      </p:sp>
      <p:pic>
        <p:nvPicPr>
          <p:cNvPr id="6" name="09 Fireflies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0515600" y="6553200"/>
            <a:ext cx="304800" cy="3048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99C18F67-6FE9-4C3D-8F0F-B203D3EC9F05}"/>
              </a:ext>
            </a:extLst>
          </p:cNvPr>
          <p:cNvSpPr txBox="1">
            <a:spLocks/>
          </p:cNvSpPr>
          <p:nvPr/>
        </p:nvSpPr>
        <p:spPr>
          <a:xfrm>
            <a:off x="1981200" y="762000"/>
            <a:ext cx="8229600" cy="1828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 Goodbye &amp;</a:t>
            </a:r>
          </a:p>
        </p:txBody>
      </p:sp>
    </p:spTree>
    <p:extLst>
      <p:ext uri="{BB962C8B-B14F-4D97-AF65-F5344CB8AC3E}">
        <p14:creationId xmlns:p14="http://schemas.microsoft.com/office/powerpoint/2010/main" val="316205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2000">
        <p:sndAc>
          <p:stSnd>
            <p:snd r:embed="rId3" name="chimes.wav"/>
          </p:stSnd>
        </p:sndAc>
      </p:transition>
    </mc:Choice>
    <mc:Fallback xmlns="">
      <p:transition spd="slow" advClick="0" advTm="12000"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5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Title 1"/>
          <p:cNvSpPr txBox="1">
            <a:spLocks/>
          </p:cNvSpPr>
          <p:nvPr/>
        </p:nvSpPr>
        <p:spPr>
          <a:xfrm>
            <a:off x="1752600" y="381000"/>
            <a:ext cx="8686800" cy="1905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rmAutofit lnSpcReduction="10000"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FF00"/>
                </a:solidFill>
              </a:rPr>
              <a:t>MARK D&amp;C 89:18-21</a:t>
            </a:r>
          </a:p>
          <a:p>
            <a:r>
              <a:rPr lang="en-US" b="1" dirty="0">
                <a:solidFill>
                  <a:srgbClr val="FFFF00"/>
                </a:solidFill>
              </a:rPr>
              <a:t>&amp; know your neighbor’s name</a:t>
            </a:r>
          </a:p>
        </p:txBody>
      </p:sp>
    </p:spTree>
    <p:extLst>
      <p:ext uri="{BB962C8B-B14F-4D97-AF65-F5344CB8AC3E}">
        <p14:creationId xmlns:p14="http://schemas.microsoft.com/office/powerpoint/2010/main" val="4274962993"/>
      </p:ext>
    </p:extLst>
  </p:cSld>
  <p:clrMapOvr>
    <a:masterClrMapping/>
  </p:clrMapOvr>
  <p:transition advClick="0" advTm="2500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Content Placeholder 2"/>
          <p:cNvSpPr txBox="1">
            <a:spLocks/>
          </p:cNvSpPr>
          <p:nvPr/>
        </p:nvSpPr>
        <p:spPr>
          <a:xfrm>
            <a:off x="533400" y="2209800"/>
            <a:ext cx="10896600" cy="38862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Best vacation ever?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Dream vacation?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Worst trip ever?</a:t>
            </a:r>
          </a:p>
        </p:txBody>
      </p:sp>
      <p:grpSp>
        <p:nvGrpSpPr>
          <p:cNvPr id="277" name="Group 29"/>
          <p:cNvGrpSpPr>
            <a:grpSpLocks/>
          </p:cNvGrpSpPr>
          <p:nvPr/>
        </p:nvGrpSpPr>
        <p:grpSpPr bwMode="auto">
          <a:xfrm>
            <a:off x="7811662" y="4663701"/>
            <a:ext cx="1168400" cy="1912938"/>
            <a:chOff x="275" y="2008"/>
            <a:chExt cx="795" cy="1276"/>
          </a:xfrm>
        </p:grpSpPr>
        <p:sp>
          <p:nvSpPr>
            <p:cNvPr id="278" name="AutoShape 3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79" name="AutoShape 3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80" name="AutoShape 3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81" name="AutoShape 3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282" name="AutoShape 34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568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3" name="AutoShape 35"/>
          <p:cNvSpPr>
            <a:spLocks noChangeArrowheads="1"/>
          </p:cNvSpPr>
          <p:nvPr/>
        </p:nvSpPr>
        <p:spPr bwMode="auto">
          <a:xfrm>
            <a:off x="9051499" y="4666876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alpha val="44000"/>
                </a:schemeClr>
              </a:gs>
              <a:gs pos="100000">
                <a:schemeClr val="tx1">
                  <a:gamma/>
                  <a:shade val="8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4" name="AutoShape 36"/>
          <p:cNvSpPr>
            <a:spLocks noChangeArrowheads="1"/>
          </p:cNvSpPr>
          <p:nvPr/>
        </p:nvSpPr>
        <p:spPr bwMode="auto">
          <a:xfrm>
            <a:off x="9051499" y="6351214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gamma/>
                  <a:shade val="86275"/>
                  <a:invGamma/>
                  <a:alpha val="0"/>
                </a:schemeClr>
              </a:gs>
              <a:gs pos="100000">
                <a:schemeClr val="tx1">
                  <a:alpha val="44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5" name="AutoShape 37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noFill/>
          <a:ln w="254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grpSp>
        <p:nvGrpSpPr>
          <p:cNvPr id="286" name="Group 3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87" name="Rectangle 4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" name="Text Box 4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89" name="Group 4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0" name="Rectangle 4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" name="Text Box 4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292" name="Group 4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293" name="Rectangle 4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" name="Text Box 4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95" name="Group 5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6" name="Rectangle 5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" name="Text Box 5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298" name="Group 6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9" name="Rectangle 6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" name="Text Box 6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01" name="Group 6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2" name="Rectangle 6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" name="Text Box 6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04" name="Group 6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5" name="Rectangle 6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" name="Text Box 6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07" name="Group 6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8" name="Rectangle 7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" name="Text Box 7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10" name="Group 7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1" name="Rectangle 7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" name="Text Box 7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13" name="Group 7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4" name="Rectangle 7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" name="Text Box 7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16" name="Group 7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7" name="Rectangle 7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" name="Text Box 8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19" name="Group 81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20" name="Rectangle 8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" name="Text Box 8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22" name="Group 9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23" name="Rectangle 9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" name="Text Box 9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25" name="Group 93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26" name="Rectangle 9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" name="Text Box 9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28" name="Group 9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29" name="Rectangle 9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" name="Text Box 9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31" name="Group 9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2" name="Rectangle 10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" name="Text Box 10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34" name="Group 10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5" name="Rectangle 10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" name="Text Box 10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37" name="Group 10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8" name="Rectangle 10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" name="Text Box 10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40" name="Group 10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1" name="Rectangle 10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" name="Text Box 11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43" name="Group 11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4" name="Rectangle 11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" name="Text Box 11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46" name="Group 11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7" name="Rectangle 11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" name="Text Box 11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49" name="Group 11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0" name="Rectangle 11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" name="Text Box 11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52" name="Group 12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3" name="Rectangle 12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" name="Text Box 12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55" name="Group 12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6" name="Rectangle 12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" name="Text Box 12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58" name="Group 126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59" name="Rectangle 12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" name="Text Box 12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61" name="Group 12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2" name="Rectangle 13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" name="Text Box 13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64" name="Group 13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5" name="Rectangle 13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" name="Text Box 13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67" name="Group 13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8" name="Rectangle 13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" name="Text Box 13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70" name="Group 13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1" name="Rectangle 13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" name="Text Box 14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73" name="Group 14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4" name="Rectangle 14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" name="Text Box 14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76" name="Group 14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7" name="Rectangle 14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" name="Text Box 14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79" name="Group 14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0" name="Rectangle 14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" name="Text Box 14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82" name="Group 15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3" name="Rectangle 15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" name="Text Box 15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85" name="Group 15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6" name="Rectangle 15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" name="Text Box 15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88" name="Group 15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9" name="Rectangle 15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" name="Text Box 15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91" name="Group 15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2" name="Rectangle 16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" name="Text Box 16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94" name="Group 16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5" name="Rectangle 16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" name="Text Box 16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97" name="Group 16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8" name="Rectangle 16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" name="Text Box 16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00" name="Group 16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1" name="Rectangle 16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" name="Text Box 17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03" name="Group 17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4" name="Rectangle 17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" name="Text Box 17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06" name="Group 17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7" name="Rectangle 17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" name="Text Box 17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09" name="Group 17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0" name="Rectangle 17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" name="Text Box 17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12" name="Group 18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3" name="Rectangle 18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" name="Text Box 18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15" name="Group 18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6" name="Rectangle 18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" name="Text Box 18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18" name="Group 18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9" name="Rectangle 18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" name="Text Box 18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421" name="Group 189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22" name="Rectangle 19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" name="Text Box 19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24" name="Group 192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25" name="Rectangle 19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" name="Text Box 19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27" name="Group 19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28" name="Rectangle 19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" name="Text Box 19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430" name="Group 19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1" name="Rectangle 19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" name="Text Box 20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433" name="Group 20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4" name="Rectangle 20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" name="Text Box 20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36" name="Group 20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7" name="Rectangle 20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" name="Text Box 20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39" name="Group 20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0" name="Rectangle 20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" name="Text Box 20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42" name="Group 21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3" name="Rectangle 21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" name="Text Box 21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45" name="Group 21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6" name="Rectangle 21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" name="Text Box 21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48" name="Group 21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9" name="Rectangle 21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" name="Text Box 21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51" name="Group 21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2" name="Rectangle 22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" name="Text Box 22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54" name="Group 22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5" name="Rectangle 22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" name="Text Box 22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457" name="Group 22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8" name="Rectangle 22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" name="Text Box 22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460" name="Group 22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1" name="Rectangle 22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" name="Text Box 23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463" name="Group 23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4" name="Rectangle 23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" name="Text Box 23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66" name="Group 23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7" name="Rectangle 23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8" name="Text Box 23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69" name="Group 23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0" name="Rectangle 23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" name="Text Box 23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72" name="Group 24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3" name="Rectangle 24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" name="Text Box 24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75" name="Group 24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6" name="Rectangle 24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7" name="Text Box 24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78" name="Group 24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9" name="Rectangle 24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0" name="Text Box 24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81" name="Group 24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82" name="Rectangle 25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" name="Text Box 25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84" name="Group 25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85" name="Rectangle 25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" name="Text Box 25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  <p:sp>
        <p:nvSpPr>
          <p:cNvPr id="214" name="Title 1"/>
          <p:cNvSpPr txBox="1">
            <a:spLocks/>
          </p:cNvSpPr>
          <p:nvPr/>
        </p:nvSpPr>
        <p:spPr>
          <a:xfrm>
            <a:off x="1752600" y="381000"/>
            <a:ext cx="8686800" cy="1905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rm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FF00"/>
                </a:solidFill>
              </a:rPr>
              <a:t>MARK D&amp;C 89:18-21</a:t>
            </a:r>
          </a:p>
        </p:txBody>
      </p:sp>
    </p:spTree>
    <p:extLst>
      <p:ext uri="{BB962C8B-B14F-4D97-AF65-F5344CB8AC3E}">
        <p14:creationId xmlns:p14="http://schemas.microsoft.com/office/powerpoint/2010/main" val="2040676422"/>
      </p:ext>
    </p:extLst>
  </p:cSld>
  <p:clrMapOvr>
    <a:masterClrMapping/>
  </p:clrMapOvr>
  <p:transition advClick="0" advTm="6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xit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xit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xit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xit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xit" presetSubtype="4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xit" presetSubtype="4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xit" presetSubtype="4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2" presetClass="entr" presetSubtype="1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xit" presetSubtype="4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2" presetClass="entr" presetSubtype="1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3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5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2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xit" presetSubtype="4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2" presetClass="entr" presetSubtype="1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8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xit" presetSubtype="4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4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xit" presetSubtype="4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2" presetClass="entr" presetSubtype="1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0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xit" presetSubtype="4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2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2" presetClass="entr" presetSubtype="1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6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xit" presetSubtype="4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8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2" presetClass="entr" presetSubtype="1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2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xit" presetSubtype="4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4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2" presetClass="entr" presetSubtype="1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8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xit" presetSubtype="4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0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2" presetClass="entr" presetSubtype="1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4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xit" presetSubtype="4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6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2" presetClass="entr" presetSubtype="1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0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xit" presetSubtype="4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2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2" presetClass="entr" presetSubtype="1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6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8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1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5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8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2" presetClass="exit" presetSubtype="4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0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2" presetClass="entr" presetSubtype="1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4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2" presetClass="exit" presetSubtype="4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6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2" presetClass="entr" presetSubtype="1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0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2" presetClass="exit" presetSubtype="4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2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2" presetClass="entr" presetSubtype="1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6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2" presetClass="exit" presetSubtype="4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8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2" presetClass="entr" presetSubtype="1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2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2" presetClass="exit" presetSubtype="4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4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2" presetClass="entr" presetSubtype="1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8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2" presetClass="exit" presetSubtype="4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0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2" presetClass="entr" presetSubtype="1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4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2" presetClass="exit" presetSubtype="4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6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2" presetClass="entr" presetSubtype="1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0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2" presetClass="exit" presetSubtype="4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2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2" presetClass="entr" presetSubtype="1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6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2" presetClass="exit" presetSubtype="4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8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2" presetClass="entr" presetSubtype="1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2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4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8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0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4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2" presetClass="exit" presetSubtype="4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6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2" presetClass="entr" presetSubtype="1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0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2" presetClass="exit" presetSubtype="4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2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2" presetClass="entr" presetSubtype="1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6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2" presetClass="exit" presetSubtype="4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8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2" presetClass="entr" presetSubtype="1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2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2" presetClass="exit" presetSubtype="4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4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2" presetClass="entr" presetSubtype="1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8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2" presetClass="exit" presetSubtype="4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0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2" presetClass="entr" presetSubtype="1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4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2" presetClass="exit" presetSubtype="4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6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2" presetClass="entr" presetSubtype="1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0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2" presetClass="exit" presetSubtype="4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2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2" presetClass="entr" presetSubtype="1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6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2" presetClass="exit" presetSubtype="4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8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2" presetClass="entr" presetSubtype="1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2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2" presetClass="exit" presetSubtype="4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4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2" presetClass="entr" presetSubtype="1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8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0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4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6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0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2" presetClass="exit" presetSubtype="4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2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2" presetClass="entr" presetSubtype="1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6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2" presetClass="exit" presetSubtype="4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8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2" presetClass="entr" presetSubtype="1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2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2" presetClass="exit" presetSubtype="4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94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2" presetClass="entr" presetSubtype="1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8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2" presetClass="exit" presetSubtype="4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0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2" presetClass="entr" presetSubtype="1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4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2" presetClass="exit" presetSubtype="4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6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2" presetClass="entr" presetSubtype="1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0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2" presetClass="exit" presetSubtype="4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2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2" presetClass="entr" presetSubtype="1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6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2" presetClass="exit" presetSubtype="4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8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2" presetClass="entr" presetSubtype="1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2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2" presetClass="exit" presetSubtype="4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24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2" presetClass="entr" presetSubtype="1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8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2" presetClass="exit" presetSubtype="4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0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2" presetClass="entr" presetSubtype="1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4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6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0" dur="5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2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6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2" presetClass="exit" presetSubtype="4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8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2" presetClass="entr" presetSubtype="1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2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2" presetClass="exit" presetSubtype="4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4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2" presetClass="entr" presetSubtype="1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8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2" presetClass="exit" presetSubtype="4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0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2" presetClass="entr" presetSubtype="1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4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12" presetClass="exit" presetSubtype="4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6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2" presetClass="entr" presetSubtype="1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0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2" presetClass="exit" presetSubtype="4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2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2" presetClass="entr" presetSubtype="1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6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2" presetClass="exit" presetSubtype="4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8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2" presetClass="entr" presetSubtype="1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2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2" presetClass="exit" presetSubtype="4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4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2" presetClass="entr" presetSubtype="1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8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2" presetClass="exit" presetSubtype="4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0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2" presetClass="entr" presetSubtype="1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4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2" presetClass="exit" presetSubtype="4" fill="hold" nodeType="withEffect">
                                  <p:stCondLst>
                                    <p:cond delay="5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6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286000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ROTATE!</a:t>
            </a:r>
          </a:p>
        </p:txBody>
      </p:sp>
      <p:pic>
        <p:nvPicPr>
          <p:cNvPr id="6" name="09 Fireflies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0515600" y="6553200"/>
            <a:ext cx="304800" cy="3048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7B1405E7-3A5D-4FFA-ACE2-33070D931A85}"/>
              </a:ext>
            </a:extLst>
          </p:cNvPr>
          <p:cNvSpPr txBox="1">
            <a:spLocks/>
          </p:cNvSpPr>
          <p:nvPr/>
        </p:nvSpPr>
        <p:spPr>
          <a:xfrm>
            <a:off x="1981200" y="762000"/>
            <a:ext cx="8229600" cy="1828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 Goodbye &amp;</a:t>
            </a:r>
          </a:p>
        </p:txBody>
      </p:sp>
    </p:spTree>
    <p:extLst>
      <p:ext uri="{BB962C8B-B14F-4D97-AF65-F5344CB8AC3E}">
        <p14:creationId xmlns:p14="http://schemas.microsoft.com/office/powerpoint/2010/main" val="313674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2000">
        <p:sndAc>
          <p:stSnd>
            <p:snd r:embed="rId3" name="chimes.wav"/>
          </p:stSnd>
        </p:sndAc>
      </p:transition>
    </mc:Choice>
    <mc:Fallback xmlns="">
      <p:transition spd="slow" advClick="0" advTm="12000"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5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Title 1"/>
          <p:cNvSpPr txBox="1">
            <a:spLocks/>
          </p:cNvSpPr>
          <p:nvPr/>
        </p:nvSpPr>
        <p:spPr>
          <a:xfrm>
            <a:off x="1981200" y="267494"/>
            <a:ext cx="8229600" cy="13990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rmAutofit fontScale="92500"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FF00"/>
                </a:solidFill>
              </a:rPr>
              <a:t>MARK D&amp;C 107:8</a:t>
            </a:r>
          </a:p>
          <a:p>
            <a:r>
              <a:rPr lang="en-US" b="1" dirty="0">
                <a:solidFill>
                  <a:srgbClr val="FFFF00"/>
                </a:solidFill>
              </a:rPr>
              <a:t>&amp; know your neighbor’s name</a:t>
            </a:r>
          </a:p>
        </p:txBody>
      </p:sp>
    </p:spTree>
    <p:extLst>
      <p:ext uri="{BB962C8B-B14F-4D97-AF65-F5344CB8AC3E}">
        <p14:creationId xmlns:p14="http://schemas.microsoft.com/office/powerpoint/2010/main" val="2984670850"/>
      </p:ext>
    </p:extLst>
  </p:cSld>
  <p:clrMapOvr>
    <a:masterClrMapping/>
  </p:clrMapOvr>
  <p:transition advClick="0" advTm="2500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Content Placeholder 2"/>
          <p:cNvSpPr txBox="1">
            <a:spLocks/>
          </p:cNvSpPr>
          <p:nvPr/>
        </p:nvSpPr>
        <p:spPr>
          <a:xfrm>
            <a:off x="838200" y="1701426"/>
            <a:ext cx="10972800" cy="42672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Who are you closest to in your family? Why?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What family tradition do you have now that you want to keep when you have your own family?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Yeah or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ney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: Pineapple on Pizza? Christmas songs before Thanksgiving?</a:t>
            </a:r>
          </a:p>
        </p:txBody>
      </p:sp>
      <p:sp>
        <p:nvSpPr>
          <p:cNvPr id="277" name="Title 1"/>
          <p:cNvSpPr txBox="1">
            <a:spLocks/>
          </p:cNvSpPr>
          <p:nvPr/>
        </p:nvSpPr>
        <p:spPr>
          <a:xfrm>
            <a:off x="1981200" y="267494"/>
            <a:ext cx="8229600" cy="13990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rm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FF00"/>
                </a:solidFill>
              </a:rPr>
              <a:t>D&amp;C 107:8</a:t>
            </a:r>
          </a:p>
        </p:txBody>
      </p:sp>
      <p:grpSp>
        <p:nvGrpSpPr>
          <p:cNvPr id="276" name="Group 29"/>
          <p:cNvGrpSpPr>
            <a:grpSpLocks/>
          </p:cNvGrpSpPr>
          <p:nvPr/>
        </p:nvGrpSpPr>
        <p:grpSpPr bwMode="auto">
          <a:xfrm>
            <a:off x="7811662" y="4663701"/>
            <a:ext cx="1168400" cy="1912938"/>
            <a:chOff x="275" y="2008"/>
            <a:chExt cx="795" cy="1276"/>
          </a:xfrm>
        </p:grpSpPr>
        <p:sp>
          <p:nvSpPr>
            <p:cNvPr id="278" name="AutoShape 3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79" name="AutoShape 3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80" name="AutoShape 3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81" name="AutoShape 3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282" name="AutoShape 34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568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3" name="AutoShape 35"/>
          <p:cNvSpPr>
            <a:spLocks noChangeArrowheads="1"/>
          </p:cNvSpPr>
          <p:nvPr/>
        </p:nvSpPr>
        <p:spPr bwMode="auto">
          <a:xfrm>
            <a:off x="9051499" y="4666876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alpha val="44000"/>
                </a:schemeClr>
              </a:gs>
              <a:gs pos="100000">
                <a:schemeClr val="tx1">
                  <a:gamma/>
                  <a:shade val="8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4" name="AutoShape 36"/>
          <p:cNvSpPr>
            <a:spLocks noChangeArrowheads="1"/>
          </p:cNvSpPr>
          <p:nvPr/>
        </p:nvSpPr>
        <p:spPr bwMode="auto">
          <a:xfrm>
            <a:off x="9051499" y="6351214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gamma/>
                  <a:shade val="86275"/>
                  <a:invGamma/>
                  <a:alpha val="0"/>
                </a:schemeClr>
              </a:gs>
              <a:gs pos="100000">
                <a:schemeClr val="tx1">
                  <a:alpha val="44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5" name="AutoShape 37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noFill/>
          <a:ln w="254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grpSp>
        <p:nvGrpSpPr>
          <p:cNvPr id="286" name="Group 3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87" name="Rectangle 4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" name="Text Box 4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89" name="Group 4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0" name="Rectangle 4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" name="Text Box 4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292" name="Group 4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293" name="Rectangle 4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" name="Text Box 4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95" name="Group 5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6" name="Rectangle 5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" name="Text Box 5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298" name="Group 6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9" name="Rectangle 6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" name="Text Box 6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01" name="Group 6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2" name="Rectangle 6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" name="Text Box 6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04" name="Group 6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5" name="Rectangle 6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" name="Text Box 6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07" name="Group 6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8" name="Rectangle 7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" name="Text Box 7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10" name="Group 7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1" name="Rectangle 7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" name="Text Box 7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13" name="Group 7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4" name="Rectangle 7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" name="Text Box 7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16" name="Group 7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7" name="Rectangle 7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" name="Text Box 8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19" name="Group 81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20" name="Rectangle 8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" name="Text Box 8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22" name="Group 9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23" name="Rectangle 9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" name="Text Box 9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25" name="Group 93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26" name="Rectangle 9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" name="Text Box 9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28" name="Group 9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29" name="Rectangle 9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" name="Text Box 9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31" name="Group 9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2" name="Rectangle 10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" name="Text Box 10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34" name="Group 10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5" name="Rectangle 10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" name="Text Box 10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37" name="Group 10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8" name="Rectangle 10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" name="Text Box 10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40" name="Group 10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1" name="Rectangle 10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" name="Text Box 11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43" name="Group 11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4" name="Rectangle 11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" name="Text Box 11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46" name="Group 11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7" name="Rectangle 11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" name="Text Box 11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49" name="Group 11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0" name="Rectangle 11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" name="Text Box 11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52" name="Group 12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3" name="Rectangle 12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" name="Text Box 12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55" name="Group 12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6" name="Rectangle 12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" name="Text Box 12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58" name="Group 126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59" name="Rectangle 12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" name="Text Box 12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61" name="Group 12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2" name="Rectangle 13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" name="Text Box 13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64" name="Group 13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5" name="Rectangle 13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" name="Text Box 13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67" name="Group 13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8" name="Rectangle 13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" name="Text Box 13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70" name="Group 13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1" name="Rectangle 13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" name="Text Box 14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73" name="Group 14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4" name="Rectangle 14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" name="Text Box 14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76" name="Group 14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7" name="Rectangle 14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" name="Text Box 14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79" name="Group 14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0" name="Rectangle 14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" name="Text Box 14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82" name="Group 15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3" name="Rectangle 15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" name="Text Box 15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85" name="Group 15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6" name="Rectangle 15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" name="Text Box 15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88" name="Group 15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9" name="Rectangle 15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" name="Text Box 15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91" name="Group 15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2" name="Rectangle 16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" name="Text Box 16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94" name="Group 16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5" name="Rectangle 16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" name="Text Box 16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97" name="Group 16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8" name="Rectangle 16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" name="Text Box 16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00" name="Group 16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1" name="Rectangle 16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" name="Text Box 17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03" name="Group 17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4" name="Rectangle 17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" name="Text Box 17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06" name="Group 17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7" name="Rectangle 17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" name="Text Box 17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09" name="Group 17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0" name="Rectangle 17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" name="Text Box 17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12" name="Group 18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3" name="Rectangle 18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" name="Text Box 18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15" name="Group 18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6" name="Rectangle 18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" name="Text Box 18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18" name="Group 18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9" name="Rectangle 18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" name="Text Box 18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421" name="Group 189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22" name="Rectangle 19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" name="Text Box 19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24" name="Group 192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25" name="Rectangle 19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" name="Text Box 19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27" name="Group 19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28" name="Rectangle 19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" name="Text Box 19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430" name="Group 19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1" name="Rectangle 19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" name="Text Box 20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433" name="Group 20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4" name="Rectangle 20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" name="Text Box 20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36" name="Group 20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7" name="Rectangle 20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" name="Text Box 20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39" name="Group 20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0" name="Rectangle 20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" name="Text Box 20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42" name="Group 21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3" name="Rectangle 21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" name="Text Box 21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45" name="Group 21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6" name="Rectangle 21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" name="Text Box 21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48" name="Group 21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9" name="Rectangle 21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" name="Text Box 21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51" name="Group 21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2" name="Rectangle 22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" name="Text Box 22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54" name="Group 22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5" name="Rectangle 22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" name="Text Box 22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457" name="Group 22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8" name="Rectangle 22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" name="Text Box 22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460" name="Group 22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1" name="Rectangle 22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" name="Text Box 23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463" name="Group 23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4" name="Rectangle 23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" name="Text Box 23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66" name="Group 23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7" name="Rectangle 23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8" name="Text Box 23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69" name="Group 23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0" name="Rectangle 23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" name="Text Box 23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72" name="Group 24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3" name="Rectangle 24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" name="Text Box 24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75" name="Group 24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6" name="Rectangle 24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7" name="Text Box 24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78" name="Group 24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9" name="Rectangle 24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0" name="Text Box 24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81" name="Group 24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82" name="Rectangle 25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" name="Text Box 25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84" name="Group 25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85" name="Rectangle 25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" name="Text Box 25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9650666"/>
      </p:ext>
    </p:extLst>
  </p:cSld>
  <p:clrMapOvr>
    <a:masterClrMapping/>
  </p:clrMapOvr>
  <p:transition advClick="0" advTm="6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xit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xit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xit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xit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xit" presetSubtype="4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xit" presetSubtype="4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xit" presetSubtype="4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2" presetClass="entr" presetSubtype="1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xit" presetSubtype="4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2" presetClass="entr" presetSubtype="1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3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5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2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xit" presetSubtype="4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2" presetClass="entr" presetSubtype="1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8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xit" presetSubtype="4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4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xit" presetSubtype="4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2" presetClass="entr" presetSubtype="1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0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xit" presetSubtype="4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2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2" presetClass="entr" presetSubtype="1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6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xit" presetSubtype="4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8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2" presetClass="entr" presetSubtype="1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2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xit" presetSubtype="4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4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2" presetClass="entr" presetSubtype="1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8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xit" presetSubtype="4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0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2" presetClass="entr" presetSubtype="1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4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xit" presetSubtype="4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6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2" presetClass="entr" presetSubtype="1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0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xit" presetSubtype="4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2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2" presetClass="entr" presetSubtype="1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6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8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1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5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8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2" presetClass="exit" presetSubtype="4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0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2" presetClass="entr" presetSubtype="1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4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2" presetClass="exit" presetSubtype="4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6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2" presetClass="entr" presetSubtype="1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0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2" presetClass="exit" presetSubtype="4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2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2" presetClass="entr" presetSubtype="1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6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2" presetClass="exit" presetSubtype="4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8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2" presetClass="entr" presetSubtype="1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2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2" presetClass="exit" presetSubtype="4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4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2" presetClass="entr" presetSubtype="1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8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2" presetClass="exit" presetSubtype="4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0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2" presetClass="entr" presetSubtype="1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4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2" presetClass="exit" presetSubtype="4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6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2" presetClass="entr" presetSubtype="1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0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2" presetClass="exit" presetSubtype="4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2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2" presetClass="entr" presetSubtype="1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6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2" presetClass="exit" presetSubtype="4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8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2" presetClass="entr" presetSubtype="1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2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4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8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0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4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2" presetClass="exit" presetSubtype="4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6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2" presetClass="entr" presetSubtype="1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0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2" presetClass="exit" presetSubtype="4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2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2" presetClass="entr" presetSubtype="1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6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2" presetClass="exit" presetSubtype="4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8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2" presetClass="entr" presetSubtype="1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2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2" presetClass="exit" presetSubtype="4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4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2" presetClass="entr" presetSubtype="1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8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2" presetClass="exit" presetSubtype="4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0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2" presetClass="entr" presetSubtype="1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4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2" presetClass="exit" presetSubtype="4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6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2" presetClass="entr" presetSubtype="1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0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2" presetClass="exit" presetSubtype="4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2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2" presetClass="entr" presetSubtype="1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6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2" presetClass="exit" presetSubtype="4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8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2" presetClass="entr" presetSubtype="1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2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2" presetClass="exit" presetSubtype="4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4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2" presetClass="entr" presetSubtype="1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8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0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4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6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0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2" presetClass="exit" presetSubtype="4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2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2" presetClass="entr" presetSubtype="1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6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2" presetClass="exit" presetSubtype="4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8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2" presetClass="entr" presetSubtype="1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2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2" presetClass="exit" presetSubtype="4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94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2" presetClass="entr" presetSubtype="1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8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2" presetClass="exit" presetSubtype="4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0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2" presetClass="entr" presetSubtype="1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4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2" presetClass="exit" presetSubtype="4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6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2" presetClass="entr" presetSubtype="1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0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2" presetClass="exit" presetSubtype="4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2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2" presetClass="entr" presetSubtype="1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6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2" presetClass="exit" presetSubtype="4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8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2" presetClass="entr" presetSubtype="1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2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2" presetClass="exit" presetSubtype="4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24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2" presetClass="entr" presetSubtype="1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8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2" presetClass="exit" presetSubtype="4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0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2" presetClass="entr" presetSubtype="1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4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6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0" dur="5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2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6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2" presetClass="exit" presetSubtype="4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8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2" presetClass="entr" presetSubtype="1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2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2" presetClass="exit" presetSubtype="4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4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2" presetClass="entr" presetSubtype="1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8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2" presetClass="exit" presetSubtype="4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0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2" presetClass="entr" presetSubtype="1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4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12" presetClass="exit" presetSubtype="4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6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2" presetClass="entr" presetSubtype="1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0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2" presetClass="exit" presetSubtype="4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2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2" presetClass="entr" presetSubtype="1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6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2" presetClass="exit" presetSubtype="4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8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2" presetClass="entr" presetSubtype="1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2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2" presetClass="exit" presetSubtype="4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4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2" presetClass="entr" presetSubtype="1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8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2" presetClass="exit" presetSubtype="4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0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2" presetClass="entr" presetSubtype="1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4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2" presetClass="exit" presetSubtype="4" fill="hold" nodeType="withEffect">
                                  <p:stCondLst>
                                    <p:cond delay="5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6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286000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ROTATE!</a:t>
            </a:r>
          </a:p>
        </p:txBody>
      </p:sp>
      <p:pic>
        <p:nvPicPr>
          <p:cNvPr id="6" name="09 Fireflies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0515600" y="6553200"/>
            <a:ext cx="304800" cy="3048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EC22B876-13FA-4C58-836A-9AB438767446}"/>
              </a:ext>
            </a:extLst>
          </p:cNvPr>
          <p:cNvSpPr txBox="1">
            <a:spLocks/>
          </p:cNvSpPr>
          <p:nvPr/>
        </p:nvSpPr>
        <p:spPr>
          <a:xfrm>
            <a:off x="1981200" y="762000"/>
            <a:ext cx="8229600" cy="1828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 Goodbye &amp;</a:t>
            </a:r>
          </a:p>
        </p:txBody>
      </p:sp>
    </p:spTree>
    <p:extLst>
      <p:ext uri="{BB962C8B-B14F-4D97-AF65-F5344CB8AC3E}">
        <p14:creationId xmlns:p14="http://schemas.microsoft.com/office/powerpoint/2010/main" val="313674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2000">
        <p:sndAc>
          <p:stSnd>
            <p:snd r:embed="rId3" name="chimes.wav"/>
          </p:stSnd>
        </p:sndAc>
      </p:transition>
    </mc:Choice>
    <mc:Fallback xmlns="">
      <p:transition spd="slow" advClick="0" advTm="12000"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5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Title 1"/>
          <p:cNvSpPr txBox="1">
            <a:spLocks/>
          </p:cNvSpPr>
          <p:nvPr/>
        </p:nvSpPr>
        <p:spPr>
          <a:xfrm>
            <a:off x="1981200" y="267494"/>
            <a:ext cx="8229600" cy="171370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rmAutofit fontScale="92500"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FF00"/>
                </a:solidFill>
              </a:rPr>
              <a:t>MARK D&amp;C 121:36,41-42</a:t>
            </a:r>
          </a:p>
          <a:p>
            <a:r>
              <a:rPr lang="en-US" b="1" dirty="0">
                <a:solidFill>
                  <a:srgbClr val="FFFF00"/>
                </a:solidFill>
              </a:rPr>
              <a:t>&amp; know your neighbor’s name</a:t>
            </a:r>
          </a:p>
        </p:txBody>
      </p:sp>
    </p:spTree>
    <p:extLst>
      <p:ext uri="{BB962C8B-B14F-4D97-AF65-F5344CB8AC3E}">
        <p14:creationId xmlns:p14="http://schemas.microsoft.com/office/powerpoint/2010/main" val="3525070721"/>
      </p:ext>
    </p:extLst>
  </p:cSld>
  <p:clrMapOvr>
    <a:masterClrMapping/>
  </p:clrMapOvr>
  <p:transition advClick="0" advTm="2500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Content Placeholder 2"/>
          <p:cNvSpPr txBox="1">
            <a:spLocks/>
          </p:cNvSpPr>
          <p:nvPr/>
        </p:nvSpPr>
        <p:spPr>
          <a:xfrm>
            <a:off x="609600" y="2286000"/>
            <a:ext cx="10744200" cy="2895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Café Rio or Costa Vida or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Sweeto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Burrito?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What color is your toothbrush?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Favorite sound?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When/where do you study scriptures each day?</a:t>
            </a:r>
          </a:p>
        </p:txBody>
      </p:sp>
      <p:sp>
        <p:nvSpPr>
          <p:cNvPr id="277" name="Title 1"/>
          <p:cNvSpPr txBox="1">
            <a:spLocks/>
          </p:cNvSpPr>
          <p:nvPr/>
        </p:nvSpPr>
        <p:spPr>
          <a:xfrm>
            <a:off x="1981200" y="267494"/>
            <a:ext cx="8229600" cy="171370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rm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FF00"/>
                </a:solidFill>
              </a:rPr>
              <a:t>D&amp;C 121:36,41-42</a:t>
            </a:r>
          </a:p>
        </p:txBody>
      </p:sp>
      <p:grpSp>
        <p:nvGrpSpPr>
          <p:cNvPr id="276" name="Group 29"/>
          <p:cNvGrpSpPr>
            <a:grpSpLocks/>
          </p:cNvGrpSpPr>
          <p:nvPr/>
        </p:nvGrpSpPr>
        <p:grpSpPr bwMode="auto">
          <a:xfrm>
            <a:off x="7811662" y="4663701"/>
            <a:ext cx="1168400" cy="1912938"/>
            <a:chOff x="275" y="2008"/>
            <a:chExt cx="795" cy="1276"/>
          </a:xfrm>
        </p:grpSpPr>
        <p:sp>
          <p:nvSpPr>
            <p:cNvPr id="278" name="AutoShape 3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79" name="AutoShape 3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80" name="AutoShape 3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81" name="AutoShape 3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282" name="AutoShape 34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568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3" name="AutoShape 35"/>
          <p:cNvSpPr>
            <a:spLocks noChangeArrowheads="1"/>
          </p:cNvSpPr>
          <p:nvPr/>
        </p:nvSpPr>
        <p:spPr bwMode="auto">
          <a:xfrm>
            <a:off x="9051499" y="4666876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alpha val="44000"/>
                </a:schemeClr>
              </a:gs>
              <a:gs pos="100000">
                <a:schemeClr val="tx1">
                  <a:gamma/>
                  <a:shade val="8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4" name="AutoShape 36"/>
          <p:cNvSpPr>
            <a:spLocks noChangeArrowheads="1"/>
          </p:cNvSpPr>
          <p:nvPr/>
        </p:nvSpPr>
        <p:spPr bwMode="auto">
          <a:xfrm>
            <a:off x="9051499" y="6351214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gamma/>
                  <a:shade val="86275"/>
                  <a:invGamma/>
                  <a:alpha val="0"/>
                </a:schemeClr>
              </a:gs>
              <a:gs pos="100000">
                <a:schemeClr val="tx1">
                  <a:alpha val="44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5" name="AutoShape 37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noFill/>
          <a:ln w="254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grpSp>
        <p:nvGrpSpPr>
          <p:cNvPr id="286" name="Group 3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87" name="Rectangle 4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" name="Text Box 4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89" name="Group 4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0" name="Rectangle 4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" name="Text Box 4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292" name="Group 4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293" name="Rectangle 4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" name="Text Box 4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95" name="Group 5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6" name="Rectangle 5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" name="Text Box 5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298" name="Group 6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9" name="Rectangle 6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" name="Text Box 6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01" name="Group 6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2" name="Rectangle 6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" name="Text Box 6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04" name="Group 6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5" name="Rectangle 6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" name="Text Box 6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07" name="Group 6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8" name="Rectangle 7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" name="Text Box 7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10" name="Group 7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1" name="Rectangle 7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" name="Text Box 7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13" name="Group 7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4" name="Rectangle 7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" name="Text Box 7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16" name="Group 7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7" name="Rectangle 7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" name="Text Box 8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19" name="Group 81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20" name="Rectangle 8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" name="Text Box 8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22" name="Group 9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23" name="Rectangle 9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" name="Text Box 9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25" name="Group 93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26" name="Rectangle 9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" name="Text Box 9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28" name="Group 9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29" name="Rectangle 9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" name="Text Box 9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31" name="Group 9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2" name="Rectangle 10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" name="Text Box 10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34" name="Group 10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5" name="Rectangle 10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" name="Text Box 10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37" name="Group 10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8" name="Rectangle 10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" name="Text Box 10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40" name="Group 10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1" name="Rectangle 10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" name="Text Box 11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43" name="Group 11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4" name="Rectangle 11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" name="Text Box 11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46" name="Group 11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7" name="Rectangle 11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" name="Text Box 11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49" name="Group 11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0" name="Rectangle 11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" name="Text Box 11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52" name="Group 12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3" name="Rectangle 12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" name="Text Box 12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55" name="Group 12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6" name="Rectangle 12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" name="Text Box 12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58" name="Group 126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59" name="Rectangle 12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" name="Text Box 12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61" name="Group 12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2" name="Rectangle 13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" name="Text Box 13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64" name="Group 13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5" name="Rectangle 13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" name="Text Box 13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67" name="Group 13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8" name="Rectangle 13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" name="Text Box 13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70" name="Group 13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1" name="Rectangle 13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" name="Text Box 14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73" name="Group 14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4" name="Rectangle 14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" name="Text Box 14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76" name="Group 14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7" name="Rectangle 14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" name="Text Box 14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79" name="Group 14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0" name="Rectangle 14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" name="Text Box 14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82" name="Group 15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3" name="Rectangle 15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" name="Text Box 15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85" name="Group 15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6" name="Rectangle 15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" name="Text Box 15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88" name="Group 15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9" name="Rectangle 15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" name="Text Box 15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91" name="Group 15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2" name="Rectangle 16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" name="Text Box 16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94" name="Group 16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5" name="Rectangle 16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" name="Text Box 16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97" name="Group 16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8" name="Rectangle 16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" name="Text Box 16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00" name="Group 16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1" name="Rectangle 16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" name="Text Box 17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03" name="Group 17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4" name="Rectangle 17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" name="Text Box 17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06" name="Group 17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7" name="Rectangle 17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" name="Text Box 17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09" name="Group 17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0" name="Rectangle 17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" name="Text Box 17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12" name="Group 18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3" name="Rectangle 18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" name="Text Box 18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15" name="Group 18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6" name="Rectangle 18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" name="Text Box 18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18" name="Group 18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9" name="Rectangle 18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" name="Text Box 18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421" name="Group 189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22" name="Rectangle 19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" name="Text Box 19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24" name="Group 192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25" name="Rectangle 19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" name="Text Box 19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27" name="Group 19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28" name="Rectangle 19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" name="Text Box 19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430" name="Group 19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1" name="Rectangle 19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" name="Text Box 20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433" name="Group 20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4" name="Rectangle 20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" name="Text Box 20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36" name="Group 20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7" name="Rectangle 20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" name="Text Box 20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39" name="Group 20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0" name="Rectangle 20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" name="Text Box 20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42" name="Group 21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3" name="Rectangle 21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" name="Text Box 21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45" name="Group 21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6" name="Rectangle 21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" name="Text Box 21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48" name="Group 21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9" name="Rectangle 21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" name="Text Box 21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51" name="Group 21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2" name="Rectangle 22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" name="Text Box 22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54" name="Group 22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5" name="Rectangle 22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" name="Text Box 22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457" name="Group 22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8" name="Rectangle 22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" name="Text Box 22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460" name="Group 22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1" name="Rectangle 22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" name="Text Box 23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463" name="Group 23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4" name="Rectangle 23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" name="Text Box 23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66" name="Group 23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7" name="Rectangle 23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8" name="Text Box 23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69" name="Group 23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0" name="Rectangle 23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" name="Text Box 23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72" name="Group 24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3" name="Rectangle 24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" name="Text Box 24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75" name="Group 24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6" name="Rectangle 24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7" name="Text Box 24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78" name="Group 24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9" name="Rectangle 24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0" name="Text Box 24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81" name="Group 24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82" name="Rectangle 25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" name="Text Box 25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84" name="Group 25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85" name="Rectangle 25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" name="Text Box 25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1224036"/>
      </p:ext>
    </p:extLst>
  </p:cSld>
  <p:clrMapOvr>
    <a:masterClrMapping/>
  </p:clrMapOvr>
  <p:transition advClick="0" advTm="6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xit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xit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xit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xit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xit" presetSubtype="4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xit" presetSubtype="4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xit" presetSubtype="4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2" presetClass="entr" presetSubtype="1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xit" presetSubtype="4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2" presetClass="entr" presetSubtype="1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3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5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2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xit" presetSubtype="4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2" presetClass="entr" presetSubtype="1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8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xit" presetSubtype="4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4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xit" presetSubtype="4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2" presetClass="entr" presetSubtype="1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0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xit" presetSubtype="4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2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2" presetClass="entr" presetSubtype="1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6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xit" presetSubtype="4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8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2" presetClass="entr" presetSubtype="1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2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xit" presetSubtype="4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4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2" presetClass="entr" presetSubtype="1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8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xit" presetSubtype="4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0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2" presetClass="entr" presetSubtype="1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4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xit" presetSubtype="4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6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2" presetClass="entr" presetSubtype="1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0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xit" presetSubtype="4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2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2" presetClass="entr" presetSubtype="1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6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8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1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5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8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2" presetClass="exit" presetSubtype="4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0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2" presetClass="entr" presetSubtype="1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4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2" presetClass="exit" presetSubtype="4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6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2" presetClass="entr" presetSubtype="1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0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2" presetClass="exit" presetSubtype="4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2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2" presetClass="entr" presetSubtype="1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6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2" presetClass="exit" presetSubtype="4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8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2" presetClass="entr" presetSubtype="1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2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2" presetClass="exit" presetSubtype="4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4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2" presetClass="entr" presetSubtype="1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8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2" presetClass="exit" presetSubtype="4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0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2" presetClass="entr" presetSubtype="1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4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2" presetClass="exit" presetSubtype="4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6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2" presetClass="entr" presetSubtype="1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0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2" presetClass="exit" presetSubtype="4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2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2" presetClass="entr" presetSubtype="1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6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2" presetClass="exit" presetSubtype="4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8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2" presetClass="entr" presetSubtype="1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2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4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8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0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4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2" presetClass="exit" presetSubtype="4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6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2" presetClass="entr" presetSubtype="1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0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2" presetClass="exit" presetSubtype="4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2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2" presetClass="entr" presetSubtype="1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6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2" presetClass="exit" presetSubtype="4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8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2" presetClass="entr" presetSubtype="1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2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2" presetClass="exit" presetSubtype="4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4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2" presetClass="entr" presetSubtype="1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8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2" presetClass="exit" presetSubtype="4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0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2" presetClass="entr" presetSubtype="1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4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2" presetClass="exit" presetSubtype="4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6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2" presetClass="entr" presetSubtype="1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0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2" presetClass="exit" presetSubtype="4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2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2" presetClass="entr" presetSubtype="1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6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2" presetClass="exit" presetSubtype="4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8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2" presetClass="entr" presetSubtype="1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2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2" presetClass="exit" presetSubtype="4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4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2" presetClass="entr" presetSubtype="1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8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0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4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6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0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2" presetClass="exit" presetSubtype="4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2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2" presetClass="entr" presetSubtype="1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6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2" presetClass="exit" presetSubtype="4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8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2" presetClass="entr" presetSubtype="1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2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2" presetClass="exit" presetSubtype="4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94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2" presetClass="entr" presetSubtype="1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8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2" presetClass="exit" presetSubtype="4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0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2" presetClass="entr" presetSubtype="1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4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2" presetClass="exit" presetSubtype="4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6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2" presetClass="entr" presetSubtype="1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0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2" presetClass="exit" presetSubtype="4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2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2" presetClass="entr" presetSubtype="1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6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2" presetClass="exit" presetSubtype="4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8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2" presetClass="entr" presetSubtype="1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2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2" presetClass="exit" presetSubtype="4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24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2" presetClass="entr" presetSubtype="1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8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2" presetClass="exit" presetSubtype="4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0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2" presetClass="entr" presetSubtype="1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4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6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0" dur="5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2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6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2" presetClass="exit" presetSubtype="4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8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2" presetClass="entr" presetSubtype="1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2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2" presetClass="exit" presetSubtype="4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4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2" presetClass="entr" presetSubtype="1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8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2" presetClass="exit" presetSubtype="4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0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2" presetClass="entr" presetSubtype="1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4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12" presetClass="exit" presetSubtype="4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6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2" presetClass="entr" presetSubtype="1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0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2" presetClass="exit" presetSubtype="4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2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2" presetClass="entr" presetSubtype="1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6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2" presetClass="exit" presetSubtype="4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8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2" presetClass="entr" presetSubtype="1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2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2" presetClass="exit" presetSubtype="4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4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2" presetClass="entr" presetSubtype="1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8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2" presetClass="exit" presetSubtype="4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0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2" presetClass="entr" presetSubtype="1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4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2" presetClass="exit" presetSubtype="4" fill="hold" nodeType="withEffect">
                                  <p:stCondLst>
                                    <p:cond delay="5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6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286000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LET’S BEGIN</a:t>
            </a:r>
          </a:p>
        </p:txBody>
      </p:sp>
      <p:pic>
        <p:nvPicPr>
          <p:cNvPr id="6" name="09 Fireflies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0515600" y="65532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803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5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286000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ROTATE!</a:t>
            </a:r>
          </a:p>
        </p:txBody>
      </p:sp>
      <p:pic>
        <p:nvPicPr>
          <p:cNvPr id="6" name="09 Fireflies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0515600" y="6553200"/>
            <a:ext cx="304800" cy="3048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051FC0A-9730-4D3C-973A-DCA780EE35F8}"/>
              </a:ext>
            </a:extLst>
          </p:cNvPr>
          <p:cNvSpPr txBox="1">
            <a:spLocks/>
          </p:cNvSpPr>
          <p:nvPr/>
        </p:nvSpPr>
        <p:spPr>
          <a:xfrm>
            <a:off x="1981200" y="762000"/>
            <a:ext cx="8229600" cy="1828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 Goodbye &amp;</a:t>
            </a:r>
          </a:p>
        </p:txBody>
      </p:sp>
    </p:spTree>
    <p:extLst>
      <p:ext uri="{BB962C8B-B14F-4D97-AF65-F5344CB8AC3E}">
        <p14:creationId xmlns:p14="http://schemas.microsoft.com/office/powerpoint/2010/main" val="313674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2000">
        <p:sndAc>
          <p:stSnd>
            <p:snd r:embed="rId3" name="chimes.wav"/>
          </p:stSnd>
        </p:sndAc>
      </p:transition>
    </mc:Choice>
    <mc:Fallback xmlns="">
      <p:transition spd="slow" advClick="0" advTm="12000"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5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Title 1"/>
          <p:cNvSpPr txBox="1">
            <a:spLocks/>
          </p:cNvSpPr>
          <p:nvPr/>
        </p:nvSpPr>
        <p:spPr>
          <a:xfrm>
            <a:off x="1981200" y="267494"/>
            <a:ext cx="8229600" cy="13990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rmAutofit fontScale="85000" lnSpcReduction="10000"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FF00"/>
                </a:solidFill>
              </a:rPr>
              <a:t>MARK D&amp;C 130:22-23</a:t>
            </a:r>
          </a:p>
          <a:p>
            <a:r>
              <a:rPr lang="en-US" b="1" dirty="0">
                <a:solidFill>
                  <a:srgbClr val="FFFF00"/>
                </a:solidFill>
              </a:rPr>
              <a:t> &amp; know your neighbor’s name</a:t>
            </a:r>
          </a:p>
        </p:txBody>
      </p:sp>
    </p:spTree>
    <p:extLst>
      <p:ext uri="{BB962C8B-B14F-4D97-AF65-F5344CB8AC3E}">
        <p14:creationId xmlns:p14="http://schemas.microsoft.com/office/powerpoint/2010/main" val="3084042330"/>
      </p:ext>
    </p:extLst>
  </p:cSld>
  <p:clrMapOvr>
    <a:masterClrMapping/>
  </p:clrMapOvr>
  <p:transition advClick="0" advTm="2500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Content Placeholder 2"/>
          <p:cNvSpPr txBox="1">
            <a:spLocks/>
          </p:cNvSpPr>
          <p:nvPr/>
        </p:nvSpPr>
        <p:spPr>
          <a:xfrm>
            <a:off x="533400" y="2057400"/>
            <a:ext cx="10668000" cy="35052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What temple do you want to get married in?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Have you met a General Authority?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Would you rather be an amazing dancer or an amazing singer?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If you could meet anyone from history, who would you pick?</a:t>
            </a:r>
          </a:p>
        </p:txBody>
      </p:sp>
      <p:sp>
        <p:nvSpPr>
          <p:cNvPr id="277" name="Title 1"/>
          <p:cNvSpPr txBox="1">
            <a:spLocks/>
          </p:cNvSpPr>
          <p:nvPr/>
        </p:nvSpPr>
        <p:spPr>
          <a:xfrm>
            <a:off x="1981200" y="267494"/>
            <a:ext cx="8229600" cy="13990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rm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FF00"/>
                </a:solidFill>
              </a:rPr>
              <a:t>D&amp;C 130:22-23</a:t>
            </a:r>
          </a:p>
        </p:txBody>
      </p:sp>
      <p:grpSp>
        <p:nvGrpSpPr>
          <p:cNvPr id="276" name="Group 29"/>
          <p:cNvGrpSpPr>
            <a:grpSpLocks/>
          </p:cNvGrpSpPr>
          <p:nvPr/>
        </p:nvGrpSpPr>
        <p:grpSpPr bwMode="auto">
          <a:xfrm>
            <a:off x="7811662" y="4663701"/>
            <a:ext cx="1168400" cy="1912938"/>
            <a:chOff x="275" y="2008"/>
            <a:chExt cx="795" cy="1276"/>
          </a:xfrm>
        </p:grpSpPr>
        <p:sp>
          <p:nvSpPr>
            <p:cNvPr id="278" name="AutoShape 3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79" name="AutoShape 3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80" name="AutoShape 3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81" name="AutoShape 3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282" name="AutoShape 34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568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3" name="AutoShape 35"/>
          <p:cNvSpPr>
            <a:spLocks noChangeArrowheads="1"/>
          </p:cNvSpPr>
          <p:nvPr/>
        </p:nvSpPr>
        <p:spPr bwMode="auto">
          <a:xfrm>
            <a:off x="9051499" y="4666876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alpha val="44000"/>
                </a:schemeClr>
              </a:gs>
              <a:gs pos="100000">
                <a:schemeClr val="tx1">
                  <a:gamma/>
                  <a:shade val="8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4" name="AutoShape 36"/>
          <p:cNvSpPr>
            <a:spLocks noChangeArrowheads="1"/>
          </p:cNvSpPr>
          <p:nvPr/>
        </p:nvSpPr>
        <p:spPr bwMode="auto">
          <a:xfrm>
            <a:off x="9051499" y="6351214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gamma/>
                  <a:shade val="86275"/>
                  <a:invGamma/>
                  <a:alpha val="0"/>
                </a:schemeClr>
              </a:gs>
              <a:gs pos="100000">
                <a:schemeClr val="tx1">
                  <a:alpha val="44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5" name="AutoShape 37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noFill/>
          <a:ln w="254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grpSp>
        <p:nvGrpSpPr>
          <p:cNvPr id="286" name="Group 3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87" name="Rectangle 4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" name="Text Box 4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89" name="Group 4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0" name="Rectangle 4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" name="Text Box 4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292" name="Group 4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293" name="Rectangle 4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" name="Text Box 4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95" name="Group 5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6" name="Rectangle 5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" name="Text Box 5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298" name="Group 6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9" name="Rectangle 6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" name="Text Box 6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01" name="Group 6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2" name="Rectangle 6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" name="Text Box 6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04" name="Group 6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5" name="Rectangle 6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" name="Text Box 6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07" name="Group 6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8" name="Rectangle 7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" name="Text Box 7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10" name="Group 7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1" name="Rectangle 7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" name="Text Box 7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13" name="Group 7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4" name="Rectangle 7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" name="Text Box 7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16" name="Group 7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7" name="Rectangle 7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" name="Text Box 8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19" name="Group 81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20" name="Rectangle 8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" name="Text Box 8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22" name="Group 9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23" name="Rectangle 9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" name="Text Box 9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25" name="Group 93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26" name="Rectangle 9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" name="Text Box 9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28" name="Group 9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29" name="Rectangle 9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" name="Text Box 9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31" name="Group 9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2" name="Rectangle 10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" name="Text Box 10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34" name="Group 10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5" name="Rectangle 10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" name="Text Box 10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37" name="Group 10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8" name="Rectangle 10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" name="Text Box 10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40" name="Group 10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1" name="Rectangle 10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" name="Text Box 11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43" name="Group 11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4" name="Rectangle 11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" name="Text Box 11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46" name="Group 11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7" name="Rectangle 11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" name="Text Box 11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49" name="Group 11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0" name="Rectangle 11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" name="Text Box 11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52" name="Group 12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3" name="Rectangle 12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" name="Text Box 12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55" name="Group 12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6" name="Rectangle 12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" name="Text Box 12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58" name="Group 126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59" name="Rectangle 12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" name="Text Box 12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61" name="Group 12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2" name="Rectangle 13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" name="Text Box 13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64" name="Group 13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5" name="Rectangle 13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" name="Text Box 13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67" name="Group 13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8" name="Rectangle 13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" name="Text Box 13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70" name="Group 13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1" name="Rectangle 13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" name="Text Box 14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73" name="Group 14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4" name="Rectangle 14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" name="Text Box 14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76" name="Group 14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7" name="Rectangle 14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" name="Text Box 14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79" name="Group 14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0" name="Rectangle 14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" name="Text Box 14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82" name="Group 15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3" name="Rectangle 15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" name="Text Box 15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85" name="Group 15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6" name="Rectangle 15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" name="Text Box 15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88" name="Group 15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9" name="Rectangle 15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" name="Text Box 15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91" name="Group 15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2" name="Rectangle 16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" name="Text Box 16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94" name="Group 16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5" name="Rectangle 16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" name="Text Box 16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97" name="Group 16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8" name="Rectangle 16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" name="Text Box 16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00" name="Group 16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1" name="Rectangle 16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" name="Text Box 17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03" name="Group 17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4" name="Rectangle 17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" name="Text Box 17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06" name="Group 17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7" name="Rectangle 17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" name="Text Box 17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09" name="Group 17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0" name="Rectangle 17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" name="Text Box 17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12" name="Group 18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3" name="Rectangle 18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" name="Text Box 18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15" name="Group 18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6" name="Rectangle 18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" name="Text Box 18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18" name="Group 18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9" name="Rectangle 18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" name="Text Box 18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421" name="Group 189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22" name="Rectangle 19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" name="Text Box 19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24" name="Group 192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25" name="Rectangle 19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" name="Text Box 19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27" name="Group 19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28" name="Rectangle 19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" name="Text Box 19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430" name="Group 19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1" name="Rectangle 19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" name="Text Box 20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433" name="Group 20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4" name="Rectangle 20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" name="Text Box 20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36" name="Group 20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7" name="Rectangle 20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" name="Text Box 20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39" name="Group 20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0" name="Rectangle 20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" name="Text Box 20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42" name="Group 21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3" name="Rectangle 21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" name="Text Box 21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45" name="Group 21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6" name="Rectangle 21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" name="Text Box 21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48" name="Group 21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9" name="Rectangle 21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" name="Text Box 21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51" name="Group 21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2" name="Rectangle 22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" name="Text Box 22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54" name="Group 22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5" name="Rectangle 22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" name="Text Box 22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457" name="Group 22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8" name="Rectangle 22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" name="Text Box 22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460" name="Group 22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1" name="Rectangle 22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" name="Text Box 23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463" name="Group 23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4" name="Rectangle 23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" name="Text Box 23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66" name="Group 23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7" name="Rectangle 23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8" name="Text Box 23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69" name="Group 23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0" name="Rectangle 23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" name="Text Box 23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72" name="Group 24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3" name="Rectangle 24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" name="Text Box 24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75" name="Group 24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6" name="Rectangle 24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7" name="Text Box 24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78" name="Group 24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9" name="Rectangle 24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0" name="Text Box 24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81" name="Group 24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82" name="Rectangle 25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" name="Text Box 25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84" name="Group 25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85" name="Rectangle 25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" name="Text Box 25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7648025"/>
      </p:ext>
    </p:extLst>
  </p:cSld>
  <p:clrMapOvr>
    <a:masterClrMapping/>
  </p:clrMapOvr>
  <p:transition advClick="0" advTm="6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xit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xit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xit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xit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xit" presetSubtype="4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xit" presetSubtype="4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xit" presetSubtype="4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2" presetClass="entr" presetSubtype="1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xit" presetSubtype="4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2" presetClass="entr" presetSubtype="1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3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5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2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xit" presetSubtype="4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2" presetClass="entr" presetSubtype="1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8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xit" presetSubtype="4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4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xit" presetSubtype="4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2" presetClass="entr" presetSubtype="1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0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xit" presetSubtype="4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2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2" presetClass="entr" presetSubtype="1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6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xit" presetSubtype="4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8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2" presetClass="entr" presetSubtype="1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2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xit" presetSubtype="4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4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2" presetClass="entr" presetSubtype="1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8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xit" presetSubtype="4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0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2" presetClass="entr" presetSubtype="1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4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xit" presetSubtype="4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6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2" presetClass="entr" presetSubtype="1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0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xit" presetSubtype="4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2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2" presetClass="entr" presetSubtype="1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6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8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1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5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8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2" presetClass="exit" presetSubtype="4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0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2" presetClass="entr" presetSubtype="1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4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2" presetClass="exit" presetSubtype="4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6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2" presetClass="entr" presetSubtype="1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0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2" presetClass="exit" presetSubtype="4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2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2" presetClass="entr" presetSubtype="1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6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2" presetClass="exit" presetSubtype="4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8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2" presetClass="entr" presetSubtype="1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2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2" presetClass="exit" presetSubtype="4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4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2" presetClass="entr" presetSubtype="1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8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2" presetClass="exit" presetSubtype="4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0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2" presetClass="entr" presetSubtype="1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4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2" presetClass="exit" presetSubtype="4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6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2" presetClass="entr" presetSubtype="1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0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2" presetClass="exit" presetSubtype="4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2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2" presetClass="entr" presetSubtype="1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6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2" presetClass="exit" presetSubtype="4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8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2" presetClass="entr" presetSubtype="1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2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4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8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0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4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2" presetClass="exit" presetSubtype="4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6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2" presetClass="entr" presetSubtype="1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0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2" presetClass="exit" presetSubtype="4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2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2" presetClass="entr" presetSubtype="1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6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2" presetClass="exit" presetSubtype="4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8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2" presetClass="entr" presetSubtype="1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2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2" presetClass="exit" presetSubtype="4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4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2" presetClass="entr" presetSubtype="1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8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2" presetClass="exit" presetSubtype="4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0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2" presetClass="entr" presetSubtype="1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4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2" presetClass="exit" presetSubtype="4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6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2" presetClass="entr" presetSubtype="1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0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2" presetClass="exit" presetSubtype="4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2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2" presetClass="entr" presetSubtype="1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6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2" presetClass="exit" presetSubtype="4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8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2" presetClass="entr" presetSubtype="1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2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2" presetClass="exit" presetSubtype="4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4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2" presetClass="entr" presetSubtype="1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8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0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4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6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0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2" presetClass="exit" presetSubtype="4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2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2" presetClass="entr" presetSubtype="1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6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2" presetClass="exit" presetSubtype="4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8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2" presetClass="entr" presetSubtype="1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2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2" presetClass="exit" presetSubtype="4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94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2" presetClass="entr" presetSubtype="1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8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2" presetClass="exit" presetSubtype="4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0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2" presetClass="entr" presetSubtype="1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4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2" presetClass="exit" presetSubtype="4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6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2" presetClass="entr" presetSubtype="1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0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2" presetClass="exit" presetSubtype="4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2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2" presetClass="entr" presetSubtype="1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6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2" presetClass="exit" presetSubtype="4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8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2" presetClass="entr" presetSubtype="1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2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2" presetClass="exit" presetSubtype="4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24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2" presetClass="entr" presetSubtype="1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8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2" presetClass="exit" presetSubtype="4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0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2" presetClass="entr" presetSubtype="1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4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6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0" dur="5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2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6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2" presetClass="exit" presetSubtype="4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8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2" presetClass="entr" presetSubtype="1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2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2" presetClass="exit" presetSubtype="4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4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2" presetClass="entr" presetSubtype="1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8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2" presetClass="exit" presetSubtype="4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0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2" presetClass="entr" presetSubtype="1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4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12" presetClass="exit" presetSubtype="4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6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2" presetClass="entr" presetSubtype="1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0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2" presetClass="exit" presetSubtype="4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2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2" presetClass="entr" presetSubtype="1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6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2" presetClass="exit" presetSubtype="4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8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2" presetClass="entr" presetSubtype="1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2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2" presetClass="exit" presetSubtype="4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4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2" presetClass="entr" presetSubtype="1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8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2" presetClass="exit" presetSubtype="4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0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2" presetClass="entr" presetSubtype="1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4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2" presetClass="exit" presetSubtype="4" fill="hold" nodeType="withEffect">
                                  <p:stCondLst>
                                    <p:cond delay="5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6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286000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ROTATE!</a:t>
            </a:r>
          </a:p>
        </p:txBody>
      </p:sp>
      <p:pic>
        <p:nvPicPr>
          <p:cNvPr id="6" name="09 Fireflies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0515600" y="6553200"/>
            <a:ext cx="304800" cy="3048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743D314F-EBC1-421F-B9F1-81DABA2CCBFE}"/>
              </a:ext>
            </a:extLst>
          </p:cNvPr>
          <p:cNvSpPr txBox="1">
            <a:spLocks/>
          </p:cNvSpPr>
          <p:nvPr/>
        </p:nvSpPr>
        <p:spPr>
          <a:xfrm>
            <a:off x="1981200" y="762000"/>
            <a:ext cx="8229600" cy="1828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 Goodbye &amp;</a:t>
            </a:r>
          </a:p>
        </p:txBody>
      </p:sp>
    </p:spTree>
    <p:extLst>
      <p:ext uri="{BB962C8B-B14F-4D97-AF65-F5344CB8AC3E}">
        <p14:creationId xmlns:p14="http://schemas.microsoft.com/office/powerpoint/2010/main" val="313674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2000">
        <p:sndAc>
          <p:stSnd>
            <p:snd r:embed="rId3" name="chimes.wav"/>
          </p:stSnd>
        </p:sndAc>
      </p:transition>
    </mc:Choice>
    <mc:Fallback xmlns="">
      <p:transition spd="slow" advClick="0" advTm="12000"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5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Title 1"/>
          <p:cNvSpPr txBox="1">
            <a:spLocks/>
          </p:cNvSpPr>
          <p:nvPr/>
        </p:nvSpPr>
        <p:spPr>
          <a:xfrm>
            <a:off x="1524000" y="267494"/>
            <a:ext cx="9144000" cy="13990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FFFF00"/>
                </a:solidFill>
              </a:rPr>
              <a:t>MARK D&amp;C 131:1-4</a:t>
            </a:r>
          </a:p>
          <a:p>
            <a:r>
              <a:rPr lang="en-US" sz="2800" b="1" dirty="0">
                <a:solidFill>
                  <a:srgbClr val="FFFF00"/>
                </a:solidFill>
              </a:rPr>
              <a:t> &amp; know your neighbor’s name</a:t>
            </a:r>
          </a:p>
        </p:txBody>
      </p:sp>
    </p:spTree>
    <p:extLst>
      <p:ext uri="{BB962C8B-B14F-4D97-AF65-F5344CB8AC3E}">
        <p14:creationId xmlns:p14="http://schemas.microsoft.com/office/powerpoint/2010/main" val="2511831558"/>
      </p:ext>
    </p:extLst>
  </p:cSld>
  <p:clrMapOvr>
    <a:masterClrMapping/>
  </p:clrMapOvr>
  <p:transition advClick="0" advTm="2000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Content Placeholder 2"/>
          <p:cNvSpPr txBox="1">
            <a:spLocks/>
          </p:cNvSpPr>
          <p:nvPr/>
        </p:nvSpPr>
        <p:spPr>
          <a:xfrm>
            <a:off x="533400" y="1752600"/>
            <a:ext cx="10820400" cy="38862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Would you rather be deaf or blind?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Where would the hardest or easiest mission be?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If you could choose to serve a mission anywhere, where would you choose and why?</a:t>
            </a:r>
          </a:p>
          <a:p>
            <a:endParaRPr lang="en-US" dirty="0">
              <a:latin typeface="Arial Black" pitchFamily="34" charset="0"/>
            </a:endParaRPr>
          </a:p>
        </p:txBody>
      </p:sp>
      <p:sp>
        <p:nvSpPr>
          <p:cNvPr id="276" name="Title 1"/>
          <p:cNvSpPr txBox="1">
            <a:spLocks/>
          </p:cNvSpPr>
          <p:nvPr/>
        </p:nvSpPr>
        <p:spPr>
          <a:xfrm>
            <a:off x="1524000" y="267494"/>
            <a:ext cx="9144000" cy="13990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FFFF00"/>
                </a:solidFill>
              </a:rPr>
              <a:t>D&amp;C 131:1-4</a:t>
            </a:r>
          </a:p>
        </p:txBody>
      </p:sp>
      <p:grpSp>
        <p:nvGrpSpPr>
          <p:cNvPr id="277" name="Group 29"/>
          <p:cNvGrpSpPr>
            <a:grpSpLocks/>
          </p:cNvGrpSpPr>
          <p:nvPr/>
        </p:nvGrpSpPr>
        <p:grpSpPr bwMode="auto">
          <a:xfrm>
            <a:off x="7811662" y="4663701"/>
            <a:ext cx="1168400" cy="1912938"/>
            <a:chOff x="275" y="2008"/>
            <a:chExt cx="795" cy="1276"/>
          </a:xfrm>
        </p:grpSpPr>
        <p:sp>
          <p:nvSpPr>
            <p:cNvPr id="278" name="AutoShape 3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79" name="AutoShape 3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80" name="AutoShape 3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81" name="AutoShape 3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282" name="AutoShape 34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568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3" name="AutoShape 35"/>
          <p:cNvSpPr>
            <a:spLocks noChangeArrowheads="1"/>
          </p:cNvSpPr>
          <p:nvPr/>
        </p:nvSpPr>
        <p:spPr bwMode="auto">
          <a:xfrm>
            <a:off x="9051499" y="4666876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alpha val="44000"/>
                </a:schemeClr>
              </a:gs>
              <a:gs pos="100000">
                <a:schemeClr val="tx1">
                  <a:gamma/>
                  <a:shade val="8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4" name="AutoShape 36"/>
          <p:cNvSpPr>
            <a:spLocks noChangeArrowheads="1"/>
          </p:cNvSpPr>
          <p:nvPr/>
        </p:nvSpPr>
        <p:spPr bwMode="auto">
          <a:xfrm>
            <a:off x="9051499" y="6351214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gamma/>
                  <a:shade val="86275"/>
                  <a:invGamma/>
                  <a:alpha val="0"/>
                </a:schemeClr>
              </a:gs>
              <a:gs pos="100000">
                <a:schemeClr val="tx1">
                  <a:alpha val="44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5" name="AutoShape 37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noFill/>
          <a:ln w="254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grpSp>
        <p:nvGrpSpPr>
          <p:cNvPr id="286" name="Group 3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87" name="Rectangle 4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" name="Text Box 4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89" name="Group 4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0" name="Rectangle 4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" name="Text Box 4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292" name="Group 4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293" name="Rectangle 4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" name="Text Box 4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95" name="Group 5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6" name="Rectangle 5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" name="Text Box 5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298" name="Group 6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9" name="Rectangle 6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" name="Text Box 6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01" name="Group 6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2" name="Rectangle 6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" name="Text Box 6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04" name="Group 6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5" name="Rectangle 6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" name="Text Box 6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07" name="Group 6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8" name="Rectangle 7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" name="Text Box 7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10" name="Group 7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1" name="Rectangle 7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" name="Text Box 7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13" name="Group 7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4" name="Rectangle 7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" name="Text Box 7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16" name="Group 7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7" name="Rectangle 7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" name="Text Box 8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19" name="Group 81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20" name="Rectangle 8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" name="Text Box 8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22" name="Group 9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23" name="Rectangle 9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" name="Text Box 9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25" name="Group 93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26" name="Rectangle 9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" name="Text Box 9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28" name="Group 9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29" name="Rectangle 9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" name="Text Box 9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31" name="Group 9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2" name="Rectangle 10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" name="Text Box 10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34" name="Group 10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5" name="Rectangle 10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" name="Text Box 10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37" name="Group 10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8" name="Rectangle 10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" name="Text Box 10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40" name="Group 10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1" name="Rectangle 10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" name="Text Box 11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43" name="Group 11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4" name="Rectangle 11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" name="Text Box 11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46" name="Group 11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7" name="Rectangle 11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" name="Text Box 11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49" name="Group 11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0" name="Rectangle 11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" name="Text Box 11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52" name="Group 12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3" name="Rectangle 12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" name="Text Box 12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55" name="Group 12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6" name="Rectangle 12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" name="Text Box 12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58" name="Group 126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59" name="Rectangle 12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" name="Text Box 12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61" name="Group 12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2" name="Rectangle 13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" name="Text Box 13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64" name="Group 13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5" name="Rectangle 13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" name="Text Box 13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67" name="Group 13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8" name="Rectangle 13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" name="Text Box 13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70" name="Group 13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1" name="Rectangle 13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" name="Text Box 14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73" name="Group 14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4" name="Rectangle 14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" name="Text Box 14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76" name="Group 14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7" name="Rectangle 14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" name="Text Box 14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79" name="Group 14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0" name="Rectangle 14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" name="Text Box 14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82" name="Group 15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3" name="Rectangle 15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" name="Text Box 15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85" name="Group 15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6" name="Rectangle 15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" name="Text Box 15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88" name="Group 15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9" name="Rectangle 15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" name="Text Box 15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91" name="Group 15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2" name="Rectangle 16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" name="Text Box 16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94" name="Group 16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5" name="Rectangle 16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" name="Text Box 16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97" name="Group 16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8" name="Rectangle 16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" name="Text Box 16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00" name="Group 16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1" name="Rectangle 16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" name="Text Box 17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03" name="Group 17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4" name="Rectangle 17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" name="Text Box 17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06" name="Group 17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7" name="Rectangle 17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" name="Text Box 17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09" name="Group 17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0" name="Rectangle 17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" name="Text Box 17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12" name="Group 18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3" name="Rectangle 18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" name="Text Box 18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15" name="Group 18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6" name="Rectangle 18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" name="Text Box 18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18" name="Group 18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9" name="Rectangle 18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" name="Text Box 18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421" name="Group 189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22" name="Rectangle 19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" name="Text Box 19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24" name="Group 192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25" name="Rectangle 19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" name="Text Box 19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27" name="Group 19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28" name="Rectangle 19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" name="Text Box 19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430" name="Group 19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1" name="Rectangle 19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" name="Text Box 20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433" name="Group 20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4" name="Rectangle 20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" name="Text Box 20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36" name="Group 20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7" name="Rectangle 20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" name="Text Box 20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39" name="Group 20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0" name="Rectangle 20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" name="Text Box 20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42" name="Group 21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3" name="Rectangle 21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" name="Text Box 21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45" name="Group 21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6" name="Rectangle 21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" name="Text Box 21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48" name="Group 21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9" name="Rectangle 21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" name="Text Box 21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51" name="Group 21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2" name="Rectangle 22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" name="Text Box 22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54" name="Group 22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5" name="Rectangle 22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" name="Text Box 22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457" name="Group 22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8" name="Rectangle 22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" name="Text Box 22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460" name="Group 22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1" name="Rectangle 22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" name="Text Box 23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463" name="Group 23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4" name="Rectangle 23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" name="Text Box 23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66" name="Group 23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7" name="Rectangle 23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8" name="Text Box 23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69" name="Group 23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0" name="Rectangle 23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" name="Text Box 23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72" name="Group 24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3" name="Rectangle 24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" name="Text Box 24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75" name="Group 24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6" name="Rectangle 24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7" name="Text Box 24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78" name="Group 24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9" name="Rectangle 24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0" name="Text Box 24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81" name="Group 24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82" name="Rectangle 25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" name="Text Box 25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84" name="Group 25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85" name="Rectangle 25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" name="Text Box 25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26828099"/>
      </p:ext>
    </p:extLst>
  </p:cSld>
  <p:clrMapOvr>
    <a:masterClrMapping/>
  </p:clrMapOvr>
  <p:transition advClick="0" advTm="6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xit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xit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xit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xit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xit" presetSubtype="4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xit" presetSubtype="4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xit" presetSubtype="4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2" presetClass="entr" presetSubtype="1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xit" presetSubtype="4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2" presetClass="entr" presetSubtype="1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3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5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2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xit" presetSubtype="4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2" presetClass="entr" presetSubtype="1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8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xit" presetSubtype="4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4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xit" presetSubtype="4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2" presetClass="entr" presetSubtype="1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0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xit" presetSubtype="4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2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2" presetClass="entr" presetSubtype="1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6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xit" presetSubtype="4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8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2" presetClass="entr" presetSubtype="1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2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xit" presetSubtype="4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4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2" presetClass="entr" presetSubtype="1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8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xit" presetSubtype="4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0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2" presetClass="entr" presetSubtype="1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4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xit" presetSubtype="4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6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2" presetClass="entr" presetSubtype="1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0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xit" presetSubtype="4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2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2" presetClass="entr" presetSubtype="1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6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8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1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5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8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2" presetClass="exit" presetSubtype="4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0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2" presetClass="entr" presetSubtype="1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4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2" presetClass="exit" presetSubtype="4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6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2" presetClass="entr" presetSubtype="1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0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2" presetClass="exit" presetSubtype="4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2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2" presetClass="entr" presetSubtype="1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6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2" presetClass="exit" presetSubtype="4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8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2" presetClass="entr" presetSubtype="1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2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2" presetClass="exit" presetSubtype="4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4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2" presetClass="entr" presetSubtype="1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8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2" presetClass="exit" presetSubtype="4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0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2" presetClass="entr" presetSubtype="1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4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2" presetClass="exit" presetSubtype="4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6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2" presetClass="entr" presetSubtype="1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0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2" presetClass="exit" presetSubtype="4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2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2" presetClass="entr" presetSubtype="1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6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2" presetClass="exit" presetSubtype="4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8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2" presetClass="entr" presetSubtype="1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2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4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8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0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4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2" presetClass="exit" presetSubtype="4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6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2" presetClass="entr" presetSubtype="1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0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2" presetClass="exit" presetSubtype="4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2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2" presetClass="entr" presetSubtype="1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6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2" presetClass="exit" presetSubtype="4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8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2" presetClass="entr" presetSubtype="1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2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2" presetClass="exit" presetSubtype="4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4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2" presetClass="entr" presetSubtype="1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8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2" presetClass="exit" presetSubtype="4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0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2" presetClass="entr" presetSubtype="1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4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2" presetClass="exit" presetSubtype="4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6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2" presetClass="entr" presetSubtype="1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0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2" presetClass="exit" presetSubtype="4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2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2" presetClass="entr" presetSubtype="1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6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2" presetClass="exit" presetSubtype="4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8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2" presetClass="entr" presetSubtype="1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2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2" presetClass="exit" presetSubtype="4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4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2" presetClass="entr" presetSubtype="1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8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0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4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6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0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2" presetClass="exit" presetSubtype="4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2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2" presetClass="entr" presetSubtype="1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6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2" presetClass="exit" presetSubtype="4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8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2" presetClass="entr" presetSubtype="1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2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2" presetClass="exit" presetSubtype="4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94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2" presetClass="entr" presetSubtype="1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8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2" presetClass="exit" presetSubtype="4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0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2" presetClass="entr" presetSubtype="1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4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2" presetClass="exit" presetSubtype="4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6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2" presetClass="entr" presetSubtype="1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0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2" presetClass="exit" presetSubtype="4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2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2" presetClass="entr" presetSubtype="1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6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2" presetClass="exit" presetSubtype="4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8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2" presetClass="entr" presetSubtype="1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2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2" presetClass="exit" presetSubtype="4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24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2" presetClass="entr" presetSubtype="1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8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2" presetClass="exit" presetSubtype="4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0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2" presetClass="entr" presetSubtype="1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4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6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0" dur="5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2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6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2" presetClass="exit" presetSubtype="4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8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2" presetClass="entr" presetSubtype="1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2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2" presetClass="exit" presetSubtype="4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4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2" presetClass="entr" presetSubtype="1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8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2" presetClass="exit" presetSubtype="4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0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2" presetClass="entr" presetSubtype="1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4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12" presetClass="exit" presetSubtype="4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6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2" presetClass="entr" presetSubtype="1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0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2" presetClass="exit" presetSubtype="4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2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2" presetClass="entr" presetSubtype="1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6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2" presetClass="exit" presetSubtype="4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8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2" presetClass="entr" presetSubtype="1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2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2" presetClass="exit" presetSubtype="4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4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2" presetClass="entr" presetSubtype="1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8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2" presetClass="exit" presetSubtype="4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0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2" presetClass="entr" presetSubtype="1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4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2" presetClass="exit" presetSubtype="4" fill="hold" nodeType="withEffect">
                                  <p:stCondLst>
                                    <p:cond delay="5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6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286000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ROTATE!</a:t>
            </a:r>
          </a:p>
        </p:txBody>
      </p:sp>
      <p:pic>
        <p:nvPicPr>
          <p:cNvPr id="6" name="09 Fireflies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0515600" y="6553200"/>
            <a:ext cx="304800" cy="3048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3D77466-47CE-4CC8-B20B-2DBEEE6CE07A}"/>
              </a:ext>
            </a:extLst>
          </p:cNvPr>
          <p:cNvSpPr txBox="1">
            <a:spLocks/>
          </p:cNvSpPr>
          <p:nvPr/>
        </p:nvSpPr>
        <p:spPr>
          <a:xfrm>
            <a:off x="1981200" y="762000"/>
            <a:ext cx="8229600" cy="1828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 Goodbye &amp;</a:t>
            </a:r>
          </a:p>
        </p:txBody>
      </p:sp>
    </p:spTree>
    <p:extLst>
      <p:ext uri="{BB962C8B-B14F-4D97-AF65-F5344CB8AC3E}">
        <p14:creationId xmlns:p14="http://schemas.microsoft.com/office/powerpoint/2010/main" val="126656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2000">
        <p:sndAc>
          <p:stSnd>
            <p:snd r:embed="rId3" name="chimes.wav"/>
          </p:stSnd>
        </p:sndAc>
      </p:transition>
    </mc:Choice>
    <mc:Fallback xmlns="">
      <p:transition spd="slow" advClick="0" advTm="12000"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5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Title 1"/>
          <p:cNvSpPr txBox="1">
            <a:spLocks/>
          </p:cNvSpPr>
          <p:nvPr/>
        </p:nvSpPr>
        <p:spPr>
          <a:xfrm>
            <a:off x="1981200" y="267494"/>
            <a:ext cx="8229600" cy="13990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rmAutofit fontScale="92500"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FF00"/>
                </a:solidFill>
              </a:rPr>
              <a:t>MARK D&amp;C 135:3</a:t>
            </a:r>
          </a:p>
          <a:p>
            <a:r>
              <a:rPr lang="en-US" b="1" dirty="0">
                <a:solidFill>
                  <a:srgbClr val="FFFF00"/>
                </a:solidFill>
              </a:rPr>
              <a:t>&amp; know your neighbor’s name</a:t>
            </a:r>
          </a:p>
        </p:txBody>
      </p:sp>
    </p:spTree>
    <p:extLst>
      <p:ext uri="{BB962C8B-B14F-4D97-AF65-F5344CB8AC3E}">
        <p14:creationId xmlns:p14="http://schemas.microsoft.com/office/powerpoint/2010/main" val="1522387728"/>
      </p:ext>
    </p:extLst>
  </p:cSld>
  <p:clrMapOvr>
    <a:masterClrMapping/>
  </p:clrMapOvr>
  <p:transition advClick="0" advTm="2000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Content Placeholder 2"/>
          <p:cNvSpPr txBox="1">
            <a:spLocks/>
          </p:cNvSpPr>
          <p:nvPr/>
        </p:nvSpPr>
        <p:spPr>
          <a:xfrm>
            <a:off x="381000" y="1897582"/>
            <a:ext cx="10896600" cy="299399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latin typeface="Arial Black" panose="020B0A04020102020204" pitchFamily="34" charset="0"/>
              </a:rPr>
              <a:t>What is your greatest fear?</a:t>
            </a:r>
          </a:p>
          <a:p>
            <a:r>
              <a:rPr lang="en-US" dirty="0">
                <a:latin typeface="Arial Black" panose="020B0A04020102020204" pitchFamily="34" charset="0"/>
              </a:rPr>
              <a:t>Would you rather be able to teleport anywhere or be able to read minds?</a:t>
            </a:r>
            <a:endParaRPr lang="en-US" b="1" dirty="0">
              <a:latin typeface="Arial Black" panose="020B0A04020102020204" pitchFamily="34" charset="0"/>
            </a:endParaRPr>
          </a:p>
          <a:p>
            <a:r>
              <a:rPr lang="en-US" b="1" dirty="0">
                <a:latin typeface="Arial Black" panose="020B0A04020102020204" pitchFamily="34" charset="0"/>
              </a:rPr>
              <a:t>Favorite flavor of gum?</a:t>
            </a:r>
          </a:p>
          <a:p>
            <a:r>
              <a:rPr lang="en-US" b="1" dirty="0">
                <a:latin typeface="Arial Black" panose="020B0A04020102020204" pitchFamily="34" charset="0"/>
              </a:rPr>
              <a:t>What is your favorite church movie? </a:t>
            </a:r>
          </a:p>
        </p:txBody>
      </p:sp>
      <p:sp>
        <p:nvSpPr>
          <p:cNvPr id="276" name="Title 1"/>
          <p:cNvSpPr txBox="1">
            <a:spLocks/>
          </p:cNvSpPr>
          <p:nvPr/>
        </p:nvSpPr>
        <p:spPr>
          <a:xfrm>
            <a:off x="1981200" y="267494"/>
            <a:ext cx="8229600" cy="13990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rm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rgbClr val="FFFF00"/>
                </a:solidFill>
              </a:rPr>
              <a:t>D</a:t>
            </a:r>
            <a:r>
              <a:rPr lang="en-US" b="1" dirty="0">
                <a:solidFill>
                  <a:srgbClr val="FFFF00"/>
                </a:solidFill>
              </a:rPr>
              <a:t>&amp;</a:t>
            </a:r>
            <a:r>
              <a:rPr lang="en-US" b="1">
                <a:solidFill>
                  <a:srgbClr val="FFFF00"/>
                </a:solidFill>
              </a:rPr>
              <a:t>C 135:3</a:t>
            </a:r>
            <a:endParaRPr lang="en-US" b="1" dirty="0">
              <a:solidFill>
                <a:srgbClr val="FFFF00"/>
              </a:solidFill>
            </a:endParaRPr>
          </a:p>
        </p:txBody>
      </p:sp>
      <p:grpSp>
        <p:nvGrpSpPr>
          <p:cNvPr id="277" name="Group 29"/>
          <p:cNvGrpSpPr>
            <a:grpSpLocks/>
          </p:cNvGrpSpPr>
          <p:nvPr/>
        </p:nvGrpSpPr>
        <p:grpSpPr bwMode="auto">
          <a:xfrm>
            <a:off x="7811662" y="4663701"/>
            <a:ext cx="1168400" cy="1912938"/>
            <a:chOff x="275" y="2008"/>
            <a:chExt cx="795" cy="1276"/>
          </a:xfrm>
        </p:grpSpPr>
        <p:sp>
          <p:nvSpPr>
            <p:cNvPr id="278" name="AutoShape 3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79" name="AutoShape 3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80" name="AutoShape 3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81" name="AutoShape 3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282" name="AutoShape 34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568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3" name="AutoShape 35"/>
          <p:cNvSpPr>
            <a:spLocks noChangeArrowheads="1"/>
          </p:cNvSpPr>
          <p:nvPr/>
        </p:nvSpPr>
        <p:spPr bwMode="auto">
          <a:xfrm>
            <a:off x="9051499" y="4666876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alpha val="44000"/>
                </a:schemeClr>
              </a:gs>
              <a:gs pos="100000">
                <a:schemeClr val="tx1">
                  <a:gamma/>
                  <a:shade val="8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4" name="AutoShape 36"/>
          <p:cNvSpPr>
            <a:spLocks noChangeArrowheads="1"/>
          </p:cNvSpPr>
          <p:nvPr/>
        </p:nvSpPr>
        <p:spPr bwMode="auto">
          <a:xfrm>
            <a:off x="9051499" y="6351214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gamma/>
                  <a:shade val="86275"/>
                  <a:invGamma/>
                  <a:alpha val="0"/>
                </a:schemeClr>
              </a:gs>
              <a:gs pos="100000">
                <a:schemeClr val="tx1">
                  <a:alpha val="44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5" name="AutoShape 37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noFill/>
          <a:ln w="254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grpSp>
        <p:nvGrpSpPr>
          <p:cNvPr id="286" name="Group 3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87" name="Rectangle 4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" name="Text Box 4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89" name="Group 4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0" name="Rectangle 4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" name="Text Box 4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292" name="Group 4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293" name="Rectangle 4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" name="Text Box 4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95" name="Group 5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6" name="Rectangle 5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" name="Text Box 5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298" name="Group 6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9" name="Rectangle 6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0" name="Text Box 6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01" name="Group 6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2" name="Rectangle 6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" name="Text Box 6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04" name="Group 6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5" name="Rectangle 6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" name="Text Box 6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07" name="Group 6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8" name="Rectangle 7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" name="Text Box 7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10" name="Group 7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1" name="Rectangle 7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" name="Text Box 7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13" name="Group 7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4" name="Rectangle 7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" name="Text Box 7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16" name="Group 7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7" name="Rectangle 7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" name="Text Box 8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19" name="Group 81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20" name="Rectangle 8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" name="Text Box 8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22" name="Group 9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23" name="Rectangle 9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" name="Text Box 9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25" name="Group 93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26" name="Rectangle 9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" name="Text Box 9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28" name="Group 9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29" name="Rectangle 9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" name="Text Box 9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31" name="Group 9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2" name="Rectangle 10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" name="Text Box 10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34" name="Group 10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5" name="Rectangle 10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" name="Text Box 10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37" name="Group 10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8" name="Rectangle 10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" name="Text Box 10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40" name="Group 10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1" name="Rectangle 10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" name="Text Box 11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43" name="Group 11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4" name="Rectangle 11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" name="Text Box 11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46" name="Group 11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7" name="Rectangle 11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" name="Text Box 11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49" name="Group 11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0" name="Rectangle 11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" name="Text Box 11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52" name="Group 12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3" name="Rectangle 12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" name="Text Box 12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55" name="Group 12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6" name="Rectangle 12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" name="Text Box 12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58" name="Group 126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59" name="Rectangle 12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" name="Text Box 12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61" name="Group 12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2" name="Rectangle 13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" name="Text Box 13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64" name="Group 13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5" name="Rectangle 13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" name="Text Box 13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67" name="Group 13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8" name="Rectangle 13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" name="Text Box 13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70" name="Group 13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1" name="Rectangle 13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" name="Text Box 14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73" name="Group 14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4" name="Rectangle 14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" name="Text Box 14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76" name="Group 14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7" name="Rectangle 14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" name="Text Box 14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79" name="Group 14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0" name="Rectangle 14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" name="Text Box 14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82" name="Group 15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3" name="Rectangle 15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" name="Text Box 15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85" name="Group 15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6" name="Rectangle 15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" name="Text Box 15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88" name="Group 15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9" name="Rectangle 15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" name="Text Box 15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91" name="Group 15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2" name="Rectangle 16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" name="Text Box 16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94" name="Group 16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5" name="Rectangle 16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" name="Text Box 16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97" name="Group 16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8" name="Rectangle 16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" name="Text Box 16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00" name="Group 16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1" name="Rectangle 16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" name="Text Box 17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03" name="Group 17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4" name="Rectangle 17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" name="Text Box 17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06" name="Group 17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7" name="Rectangle 17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" name="Text Box 17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09" name="Group 17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0" name="Rectangle 17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" name="Text Box 17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12" name="Group 18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3" name="Rectangle 18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" name="Text Box 18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15" name="Group 18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6" name="Rectangle 18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" name="Text Box 18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18" name="Group 18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9" name="Rectangle 18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" name="Text Box 18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421" name="Group 189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22" name="Rectangle 19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" name="Text Box 19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24" name="Group 192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25" name="Rectangle 19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" name="Text Box 19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27" name="Group 19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28" name="Rectangle 19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" name="Text Box 19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430" name="Group 19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1" name="Rectangle 19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" name="Text Box 20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433" name="Group 20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4" name="Rectangle 20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" name="Text Box 20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36" name="Group 20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7" name="Rectangle 20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8" name="Text Box 20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39" name="Group 20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0" name="Rectangle 20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" name="Text Box 20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42" name="Group 21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3" name="Rectangle 21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" name="Text Box 21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45" name="Group 21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6" name="Rectangle 21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" name="Text Box 21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48" name="Group 21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9" name="Rectangle 21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" name="Text Box 21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51" name="Group 21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2" name="Rectangle 22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" name="Text Box 22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54" name="Group 22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5" name="Rectangle 22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" name="Text Box 22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457" name="Group 22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8" name="Rectangle 22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" name="Text Box 22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460" name="Group 22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1" name="Rectangle 22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" name="Text Box 23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463" name="Group 23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4" name="Rectangle 23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" name="Text Box 23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66" name="Group 23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7" name="Rectangle 23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8" name="Text Box 23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69" name="Group 23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0" name="Rectangle 23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" name="Text Box 23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72" name="Group 24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3" name="Rectangle 24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" name="Text Box 24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75" name="Group 24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6" name="Rectangle 24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7" name="Text Box 24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78" name="Group 24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9" name="Rectangle 24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0" name="Text Box 24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81" name="Group 24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82" name="Rectangle 25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" name="Text Box 25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84" name="Group 25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85" name="Rectangle 25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" name="Text Box 25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90386737"/>
      </p:ext>
    </p:extLst>
  </p:cSld>
  <p:clrMapOvr>
    <a:masterClrMapping/>
  </p:clrMapOvr>
  <p:transition advClick="0" advTm="6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xit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xit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xit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xit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xit" presetSubtype="4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xit" presetSubtype="4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xit" presetSubtype="4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2" presetClass="entr" presetSubtype="1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xit" presetSubtype="4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2" presetClass="entr" presetSubtype="1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3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5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2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xit" presetSubtype="4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2" presetClass="entr" presetSubtype="1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8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xit" presetSubtype="4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4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xit" presetSubtype="4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2" presetClass="entr" presetSubtype="1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0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xit" presetSubtype="4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2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2" presetClass="entr" presetSubtype="1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6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xit" presetSubtype="4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8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2" presetClass="entr" presetSubtype="1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2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xit" presetSubtype="4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4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2" presetClass="entr" presetSubtype="1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8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xit" presetSubtype="4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0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2" presetClass="entr" presetSubtype="1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4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xit" presetSubtype="4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6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2" presetClass="entr" presetSubtype="1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0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xit" presetSubtype="4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2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2" presetClass="entr" presetSubtype="1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6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8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1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5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8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2" presetClass="exit" presetSubtype="4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0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2" presetClass="entr" presetSubtype="1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4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2" presetClass="exit" presetSubtype="4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6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2" presetClass="entr" presetSubtype="1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0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2" presetClass="exit" presetSubtype="4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2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2" presetClass="entr" presetSubtype="1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6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2" presetClass="exit" presetSubtype="4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8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2" presetClass="entr" presetSubtype="1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2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2" presetClass="exit" presetSubtype="4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4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2" presetClass="entr" presetSubtype="1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8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2" presetClass="exit" presetSubtype="4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0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2" presetClass="entr" presetSubtype="1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4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2" presetClass="exit" presetSubtype="4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6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2" presetClass="entr" presetSubtype="1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0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2" presetClass="exit" presetSubtype="4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2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2" presetClass="entr" presetSubtype="1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6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2" presetClass="exit" presetSubtype="4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8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2" presetClass="entr" presetSubtype="1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2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4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8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0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4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2" presetClass="exit" presetSubtype="4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6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2" presetClass="entr" presetSubtype="1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0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2" presetClass="exit" presetSubtype="4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2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2" presetClass="entr" presetSubtype="1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6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2" presetClass="exit" presetSubtype="4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8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2" presetClass="entr" presetSubtype="1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2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2" presetClass="exit" presetSubtype="4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4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2" presetClass="entr" presetSubtype="1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8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2" presetClass="exit" presetSubtype="4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0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2" presetClass="entr" presetSubtype="1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4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2" presetClass="exit" presetSubtype="4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6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2" presetClass="entr" presetSubtype="1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0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2" presetClass="exit" presetSubtype="4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2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2" presetClass="entr" presetSubtype="1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6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2" presetClass="exit" presetSubtype="4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8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2" presetClass="entr" presetSubtype="1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2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2" presetClass="exit" presetSubtype="4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4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2" presetClass="entr" presetSubtype="1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8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0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4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6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0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2" presetClass="exit" presetSubtype="4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2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2" presetClass="entr" presetSubtype="1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6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2" presetClass="exit" presetSubtype="4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8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2" presetClass="entr" presetSubtype="1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2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2" presetClass="exit" presetSubtype="4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94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2" presetClass="entr" presetSubtype="1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8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2" presetClass="exit" presetSubtype="4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0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2" presetClass="entr" presetSubtype="1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4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2" presetClass="exit" presetSubtype="4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6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2" presetClass="entr" presetSubtype="1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0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2" presetClass="exit" presetSubtype="4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2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2" presetClass="entr" presetSubtype="1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6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2" presetClass="exit" presetSubtype="4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8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2" presetClass="entr" presetSubtype="1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2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2" presetClass="exit" presetSubtype="4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24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2" presetClass="entr" presetSubtype="1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8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2" presetClass="exit" presetSubtype="4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0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2" presetClass="entr" presetSubtype="1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4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6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0" dur="5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2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6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2" presetClass="exit" presetSubtype="4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8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2" presetClass="entr" presetSubtype="1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2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2" presetClass="exit" presetSubtype="4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4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2" presetClass="entr" presetSubtype="1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8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2" presetClass="exit" presetSubtype="4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0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2" presetClass="entr" presetSubtype="1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4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12" presetClass="exit" presetSubtype="4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6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2" presetClass="entr" presetSubtype="1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0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2" presetClass="exit" presetSubtype="4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2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2" presetClass="entr" presetSubtype="1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6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2" presetClass="exit" presetSubtype="4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8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2" presetClass="entr" presetSubtype="1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2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2" presetClass="exit" presetSubtype="4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4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2" presetClass="entr" presetSubtype="1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8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2" presetClass="exit" presetSubtype="4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0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2" presetClass="entr" presetSubtype="1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4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2" presetClass="exit" presetSubtype="4" fill="hold" nodeType="withEffect">
                                  <p:stCondLst>
                                    <p:cond delay="5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6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i="1" dirty="0">
                <a:solidFill>
                  <a:srgbClr val="FFFF00"/>
                </a:solidFill>
              </a:rPr>
              <a:t>Thank you for marking your scriptures mastery references!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0574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done!  Great work!</a:t>
            </a:r>
          </a:p>
        </p:txBody>
      </p:sp>
    </p:spTree>
  </p:cSld>
  <p:clrMapOvr>
    <a:masterClrMapping/>
  </p:clrMapOvr>
  <p:transition advTm="1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Title 1"/>
          <p:cNvSpPr txBox="1">
            <a:spLocks/>
          </p:cNvSpPr>
          <p:nvPr/>
        </p:nvSpPr>
        <p:spPr>
          <a:xfrm>
            <a:off x="1981200" y="810768"/>
            <a:ext cx="8229600" cy="13990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rmAutofit fontScale="77500" lnSpcReduction="20000"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rgbClr val="FFFF00"/>
                </a:solidFill>
              </a:rPr>
              <a:t>MARK D&amp;C 58:42-43</a:t>
            </a:r>
          </a:p>
          <a:p>
            <a:r>
              <a:rPr lang="en-US" sz="4800" b="1" dirty="0">
                <a:solidFill>
                  <a:srgbClr val="FFFF00"/>
                </a:solidFill>
              </a:rPr>
              <a:t>&amp; ask your neighbor their name</a:t>
            </a:r>
          </a:p>
        </p:txBody>
      </p:sp>
    </p:spTree>
    <p:extLst>
      <p:ext uri="{BB962C8B-B14F-4D97-AF65-F5344CB8AC3E}">
        <p14:creationId xmlns:p14="http://schemas.microsoft.com/office/powerpoint/2010/main" val="2924670197"/>
      </p:ext>
    </p:extLst>
  </p:cSld>
  <p:clrMapOvr>
    <a:masterClrMapping/>
  </p:clrMapOvr>
  <p:transition advClick="0" advTm="25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421" name="Group 29"/>
          <p:cNvGrpSpPr>
            <a:grpSpLocks/>
          </p:cNvGrpSpPr>
          <p:nvPr/>
        </p:nvGrpSpPr>
        <p:grpSpPr bwMode="auto">
          <a:xfrm>
            <a:off x="7811662" y="4663701"/>
            <a:ext cx="1168400" cy="1912938"/>
            <a:chOff x="275" y="2008"/>
            <a:chExt cx="795" cy="1276"/>
          </a:xfrm>
        </p:grpSpPr>
        <p:sp>
          <p:nvSpPr>
            <p:cNvPr id="59422" name="AutoShape 3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23" name="AutoShape 3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24" name="AutoShape 3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59425" name="AutoShape 3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59426" name="AutoShape 34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568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59427" name="AutoShape 35"/>
          <p:cNvSpPr>
            <a:spLocks noChangeArrowheads="1"/>
          </p:cNvSpPr>
          <p:nvPr/>
        </p:nvSpPr>
        <p:spPr bwMode="auto">
          <a:xfrm>
            <a:off x="9051499" y="4666876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alpha val="44000"/>
                </a:schemeClr>
              </a:gs>
              <a:gs pos="100000">
                <a:schemeClr val="tx1">
                  <a:gamma/>
                  <a:shade val="8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59428" name="AutoShape 36"/>
          <p:cNvSpPr>
            <a:spLocks noChangeArrowheads="1"/>
          </p:cNvSpPr>
          <p:nvPr/>
        </p:nvSpPr>
        <p:spPr bwMode="auto">
          <a:xfrm>
            <a:off x="9051499" y="6351214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gamma/>
                  <a:shade val="86275"/>
                  <a:invGamma/>
                  <a:alpha val="0"/>
                </a:schemeClr>
              </a:gs>
              <a:gs pos="100000">
                <a:schemeClr val="tx1">
                  <a:alpha val="44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59429" name="AutoShape 37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noFill/>
          <a:ln w="254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grpSp>
        <p:nvGrpSpPr>
          <p:cNvPr id="59431" name="Group 3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32" name="Rectangle 4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3" name="Text Box 4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34" name="Group 4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35" name="Rectangle 4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6" name="Text Box 4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437" name="Group 4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438" name="Rectangle 4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9" name="Text Box 4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49" name="Group 5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50" name="Rectangle 5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1" name="Text Box 5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452" name="Group 6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53" name="Rectangle 6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4" name="Text Box 6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455" name="Group 6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56" name="Rectangle 6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57" name="Text Box 6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458" name="Group 6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59" name="Rectangle 6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0" name="Text Box 6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461" name="Group 6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62" name="Rectangle 7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3" name="Text Box 7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464" name="Group 7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65" name="Rectangle 7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6" name="Text Box 7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467" name="Group 7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68" name="Rectangle 7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69" name="Text Box 7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470" name="Group 7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71" name="Rectangle 7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2" name="Text Box 8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473" name="Group 81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474" name="Rectangle 8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5" name="Text Box 8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482" name="Group 9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83" name="Rectangle 9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84" name="Text Box 9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485" name="Group 93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486" name="Rectangle 9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87" name="Text Box 9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488" name="Group 9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89" name="Rectangle 9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0" name="Text Box 9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491" name="Group 9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92" name="Rectangle 10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3" name="Text Box 10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494" name="Group 10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95" name="Rectangle 10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6" name="Text Box 10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497" name="Group 10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498" name="Rectangle 10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9" name="Text Box 10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500" name="Group 10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01" name="Rectangle 10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2" name="Text Box 11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503" name="Group 11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04" name="Rectangle 11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5" name="Text Box 11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506" name="Group 11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07" name="Rectangle 11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8" name="Text Box 11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509" name="Group 11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10" name="Rectangle 11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1" name="Text Box 11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512" name="Group 12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13" name="Rectangle 12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4" name="Text Box 12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515" name="Group 12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16" name="Rectangle 12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7" name="Text Box 12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518" name="Group 126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519" name="Rectangle 12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0" name="Text Box 12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521" name="Group 12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22" name="Rectangle 13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3" name="Text Box 13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524" name="Group 13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25" name="Rectangle 13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6" name="Text Box 13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527" name="Group 13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28" name="Rectangle 13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29" name="Text Box 13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530" name="Group 13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31" name="Rectangle 13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2" name="Text Box 14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533" name="Group 14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34" name="Rectangle 14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5" name="Text Box 14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536" name="Group 14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37" name="Rectangle 14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8" name="Text Box 14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539" name="Group 14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40" name="Rectangle 14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41" name="Text Box 14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542" name="Group 15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43" name="Rectangle 15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44" name="Text Box 15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545" name="Group 15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46" name="Rectangle 15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47" name="Text Box 15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548" name="Group 15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49" name="Rectangle 15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0" name="Text Box 15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551" name="Group 15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52" name="Rectangle 16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3" name="Text Box 16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554" name="Group 16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55" name="Rectangle 16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6" name="Text Box 16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557" name="Group 16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58" name="Rectangle 16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9" name="Text Box 16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560" name="Group 16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61" name="Rectangle 16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62" name="Text Box 17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563" name="Group 17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64" name="Rectangle 17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65" name="Text Box 17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566" name="Group 17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67" name="Rectangle 17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68" name="Text Box 17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569" name="Group 17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70" name="Rectangle 17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71" name="Text Box 17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572" name="Group 18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73" name="Rectangle 18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74" name="Text Box 18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575" name="Group 18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76" name="Rectangle 18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77" name="Text Box 18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578" name="Group 18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79" name="Rectangle 18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0" name="Text Box 18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581" name="Group 189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582" name="Rectangle 19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3" name="Text Box 19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584" name="Group 192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585" name="Rectangle 19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6" name="Text Box 19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587" name="Group 19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88" name="Rectangle 19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89" name="Text Box 19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590" name="Group 19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91" name="Rectangle 19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2" name="Text Box 20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593" name="Group 20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94" name="Rectangle 20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5" name="Text Box 20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596" name="Group 20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597" name="Rectangle 20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8" name="Text Box 20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599" name="Group 20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00" name="Rectangle 20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01" name="Text Box 20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602" name="Group 21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03" name="Rectangle 21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04" name="Text Box 21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605" name="Group 21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06" name="Rectangle 21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07" name="Text Box 21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608" name="Group 21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09" name="Rectangle 21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0" name="Text Box 21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611" name="Group 21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12" name="Rectangle 22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3" name="Text Box 22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614" name="Group 22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15" name="Rectangle 22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6" name="Text Box 22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59617" name="Group 22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18" name="Rectangle 22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19" name="Text Box 22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59620" name="Group 22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21" name="Rectangle 22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22" name="Text Box 23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59623" name="Group 23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24" name="Rectangle 23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25" name="Text Box 23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59626" name="Group 23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27" name="Rectangle 23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28" name="Text Box 23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9629" name="Group 23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30" name="Rectangle 23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31" name="Text Box 23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9632" name="Group 24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33" name="Rectangle 24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34" name="Text Box 24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59635" name="Group 24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36" name="Rectangle 24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37" name="Text Box 24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9638" name="Group 24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39" name="Rectangle 24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40" name="Text Box 24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59641" name="Group 24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59642" name="Rectangle 25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43" name="Text Box 25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59647" name="Group 25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59648" name="Rectangle 25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49" name="Text Box 25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  <p:sp>
        <p:nvSpPr>
          <p:cNvPr id="295" name="Content Placeholder 2"/>
          <p:cNvSpPr txBox="1">
            <a:spLocks/>
          </p:cNvSpPr>
          <p:nvPr/>
        </p:nvSpPr>
        <p:spPr>
          <a:xfrm>
            <a:off x="609600" y="2448891"/>
            <a:ext cx="10972799" cy="299399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Where were you born and what is your birthday?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What is your favorite knock-knock joke?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What is your favorite time of the day?</a:t>
            </a:r>
          </a:p>
        </p:txBody>
      </p:sp>
      <p:sp>
        <p:nvSpPr>
          <p:cNvPr id="277" name="Title 1"/>
          <p:cNvSpPr txBox="1">
            <a:spLocks/>
          </p:cNvSpPr>
          <p:nvPr/>
        </p:nvSpPr>
        <p:spPr>
          <a:xfrm>
            <a:off x="1981200" y="810768"/>
            <a:ext cx="8229600" cy="13990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rmAutofit fontScale="77500" lnSpcReduction="20000"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rgbClr val="FFFF00"/>
                </a:solidFill>
              </a:rPr>
              <a:t>MARK D&amp;C 58:42-43</a:t>
            </a:r>
          </a:p>
          <a:p>
            <a:r>
              <a:rPr lang="en-US" sz="4800" b="1" dirty="0">
                <a:solidFill>
                  <a:srgbClr val="FFFF00"/>
                </a:solidFill>
              </a:rPr>
              <a:t>&amp; ask your neighbor their name</a:t>
            </a:r>
          </a:p>
        </p:txBody>
      </p:sp>
    </p:spTree>
    <p:extLst>
      <p:ext uri="{BB962C8B-B14F-4D97-AF65-F5344CB8AC3E}">
        <p14:creationId xmlns:p14="http://schemas.microsoft.com/office/powerpoint/2010/main" val="247238537"/>
      </p:ext>
    </p:extLst>
  </p:cSld>
  <p:clrMapOvr>
    <a:masterClrMapping/>
  </p:clrMapOvr>
  <p:transition advClick="0" advTm="6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59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" dur="500"/>
                                        <p:tgtEl>
                                          <p:spTgt spid="59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5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59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xit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59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59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xit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59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59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xit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59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59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xit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594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5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xit" presetSubtype="4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59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5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59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5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xit" presetSubtype="4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59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5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xit" presetSubtype="4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59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2" presetClass="entr" presetSubtype="1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5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xit" presetSubtype="4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594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2" presetClass="entr" presetSubtype="1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500"/>
                                        <p:tgtEl>
                                          <p:spTgt spid="5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3" dur="500"/>
                                        <p:tgtEl>
                                          <p:spTgt spid="5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5" dur="500"/>
                                        <p:tgtEl>
                                          <p:spTgt spid="59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594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2" dur="500"/>
                                        <p:tgtEl>
                                          <p:spTgt spid="5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xit" presetSubtype="4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59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2" presetClass="entr" presetSubtype="1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8" dur="500"/>
                                        <p:tgtEl>
                                          <p:spTgt spid="5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xit" presetSubtype="4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59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4" dur="500"/>
                                        <p:tgtEl>
                                          <p:spTgt spid="5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xit" presetSubtype="4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59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2" presetClass="entr" presetSubtype="1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0" dur="500"/>
                                        <p:tgtEl>
                                          <p:spTgt spid="59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xit" presetSubtype="4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2" dur="500"/>
                                        <p:tgtEl>
                                          <p:spTgt spid="594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2" presetClass="entr" presetSubtype="1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6" dur="500"/>
                                        <p:tgtEl>
                                          <p:spTgt spid="5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xit" presetSubtype="4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8" dur="500"/>
                                        <p:tgtEl>
                                          <p:spTgt spid="595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2" presetClass="entr" presetSubtype="1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2" dur="500"/>
                                        <p:tgtEl>
                                          <p:spTgt spid="5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xit" presetSubtype="4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4" dur="500"/>
                                        <p:tgtEl>
                                          <p:spTgt spid="59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2" presetClass="entr" presetSubtype="1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8" dur="500"/>
                                        <p:tgtEl>
                                          <p:spTgt spid="5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xit" presetSubtype="4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0" dur="500"/>
                                        <p:tgtEl>
                                          <p:spTgt spid="59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2" presetClass="entr" presetSubtype="1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4" dur="500"/>
                                        <p:tgtEl>
                                          <p:spTgt spid="5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xit" presetSubtype="4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6" dur="500"/>
                                        <p:tgtEl>
                                          <p:spTgt spid="59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2" presetClass="entr" presetSubtype="1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0" dur="500"/>
                                        <p:tgtEl>
                                          <p:spTgt spid="5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xit" presetSubtype="4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2" dur="500"/>
                                        <p:tgtEl>
                                          <p:spTgt spid="595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2" presetClass="entr" presetSubtype="1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6" dur="500"/>
                                        <p:tgtEl>
                                          <p:spTgt spid="5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8" dur="500"/>
                                        <p:tgtEl>
                                          <p:spTgt spid="595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1" dur="500"/>
                                        <p:tgtEl>
                                          <p:spTgt spid="59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5" dur="500"/>
                                        <p:tgtEl>
                                          <p:spTgt spid="5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8" dur="500"/>
                                        <p:tgtEl>
                                          <p:spTgt spid="59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2" presetClass="exit" presetSubtype="4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0" dur="500"/>
                                        <p:tgtEl>
                                          <p:spTgt spid="595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2" presetClass="entr" presetSubtype="1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4" dur="500"/>
                                        <p:tgtEl>
                                          <p:spTgt spid="59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2" presetClass="exit" presetSubtype="4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6" dur="500"/>
                                        <p:tgtEl>
                                          <p:spTgt spid="59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2" presetClass="entr" presetSubtype="1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0" dur="500"/>
                                        <p:tgtEl>
                                          <p:spTgt spid="59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2" presetClass="exit" presetSubtype="4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2" dur="500"/>
                                        <p:tgtEl>
                                          <p:spTgt spid="595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2" presetClass="entr" presetSubtype="1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6" dur="500"/>
                                        <p:tgtEl>
                                          <p:spTgt spid="59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2" presetClass="exit" presetSubtype="4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8" dur="500"/>
                                        <p:tgtEl>
                                          <p:spTgt spid="595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2" presetClass="entr" presetSubtype="1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2" dur="500"/>
                                        <p:tgtEl>
                                          <p:spTgt spid="59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2" presetClass="exit" presetSubtype="4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4" dur="500"/>
                                        <p:tgtEl>
                                          <p:spTgt spid="595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2" presetClass="entr" presetSubtype="1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8" dur="500"/>
                                        <p:tgtEl>
                                          <p:spTgt spid="59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2" presetClass="exit" presetSubtype="4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0" dur="500"/>
                                        <p:tgtEl>
                                          <p:spTgt spid="59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2" presetClass="entr" presetSubtype="1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4" dur="500"/>
                                        <p:tgtEl>
                                          <p:spTgt spid="59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2" presetClass="exit" presetSubtype="4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6" dur="500"/>
                                        <p:tgtEl>
                                          <p:spTgt spid="595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2" presetClass="entr" presetSubtype="1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0" dur="500"/>
                                        <p:tgtEl>
                                          <p:spTgt spid="59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2" presetClass="exit" presetSubtype="4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2" dur="500"/>
                                        <p:tgtEl>
                                          <p:spTgt spid="59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2" presetClass="entr" presetSubtype="1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6" dur="500"/>
                                        <p:tgtEl>
                                          <p:spTgt spid="59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2" presetClass="exit" presetSubtype="4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8" dur="500"/>
                                        <p:tgtEl>
                                          <p:spTgt spid="59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2" presetClass="entr" presetSubtype="1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2" dur="500"/>
                                        <p:tgtEl>
                                          <p:spTgt spid="59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4" dur="500"/>
                                        <p:tgtEl>
                                          <p:spTgt spid="595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8" dur="500"/>
                                        <p:tgtEl>
                                          <p:spTgt spid="59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0" dur="500"/>
                                        <p:tgtEl>
                                          <p:spTgt spid="595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4" dur="500"/>
                                        <p:tgtEl>
                                          <p:spTgt spid="59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2" presetClass="exit" presetSubtype="4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6" dur="500"/>
                                        <p:tgtEl>
                                          <p:spTgt spid="595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2" presetClass="entr" presetSubtype="1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0" dur="500"/>
                                        <p:tgtEl>
                                          <p:spTgt spid="59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2" presetClass="exit" presetSubtype="4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2" dur="500"/>
                                        <p:tgtEl>
                                          <p:spTgt spid="59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2" presetClass="entr" presetSubtype="1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6" dur="500"/>
                                        <p:tgtEl>
                                          <p:spTgt spid="59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2" presetClass="exit" presetSubtype="4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8" dur="500"/>
                                        <p:tgtEl>
                                          <p:spTgt spid="59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2" presetClass="entr" presetSubtype="1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2" dur="500"/>
                                        <p:tgtEl>
                                          <p:spTgt spid="59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2" presetClass="exit" presetSubtype="4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4" dur="500"/>
                                        <p:tgtEl>
                                          <p:spTgt spid="595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2" presetClass="entr" presetSubtype="1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8" dur="500"/>
                                        <p:tgtEl>
                                          <p:spTgt spid="59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2" presetClass="exit" presetSubtype="4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0" dur="500"/>
                                        <p:tgtEl>
                                          <p:spTgt spid="595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2" presetClass="entr" presetSubtype="1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4" dur="500"/>
                                        <p:tgtEl>
                                          <p:spTgt spid="59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2" presetClass="exit" presetSubtype="4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6" dur="500"/>
                                        <p:tgtEl>
                                          <p:spTgt spid="595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2" presetClass="entr" presetSubtype="1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0" dur="500"/>
                                        <p:tgtEl>
                                          <p:spTgt spid="59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2" presetClass="exit" presetSubtype="4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2" dur="500"/>
                                        <p:tgtEl>
                                          <p:spTgt spid="595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2" presetClass="entr" presetSubtype="1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6" dur="500"/>
                                        <p:tgtEl>
                                          <p:spTgt spid="5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2" presetClass="exit" presetSubtype="4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8" dur="500"/>
                                        <p:tgtEl>
                                          <p:spTgt spid="595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2" presetClass="entr" presetSubtype="1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2" dur="500"/>
                                        <p:tgtEl>
                                          <p:spTgt spid="5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2" presetClass="exit" presetSubtype="4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4" dur="500"/>
                                        <p:tgtEl>
                                          <p:spTgt spid="595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2" presetClass="entr" presetSubtype="1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8" dur="500"/>
                                        <p:tgtEl>
                                          <p:spTgt spid="5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0" dur="500"/>
                                        <p:tgtEl>
                                          <p:spTgt spid="595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4" dur="500"/>
                                        <p:tgtEl>
                                          <p:spTgt spid="59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6" dur="500"/>
                                        <p:tgtEl>
                                          <p:spTgt spid="59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0" dur="500"/>
                                        <p:tgtEl>
                                          <p:spTgt spid="59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2" presetClass="exit" presetSubtype="4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2" dur="500"/>
                                        <p:tgtEl>
                                          <p:spTgt spid="595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2" presetClass="entr" presetSubtype="1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6" dur="500"/>
                                        <p:tgtEl>
                                          <p:spTgt spid="59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2" presetClass="exit" presetSubtype="4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8" dur="500"/>
                                        <p:tgtEl>
                                          <p:spTgt spid="595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2" presetClass="entr" presetSubtype="1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2" dur="500"/>
                                        <p:tgtEl>
                                          <p:spTgt spid="59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2" presetClass="exit" presetSubtype="4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94" dur="500"/>
                                        <p:tgtEl>
                                          <p:spTgt spid="595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2" presetClass="entr" presetSubtype="1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8" dur="500"/>
                                        <p:tgtEl>
                                          <p:spTgt spid="59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2" presetClass="exit" presetSubtype="4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0" dur="500"/>
                                        <p:tgtEl>
                                          <p:spTgt spid="59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2" presetClass="entr" presetSubtype="1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4" dur="500"/>
                                        <p:tgtEl>
                                          <p:spTgt spid="59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2" presetClass="exit" presetSubtype="4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6" dur="500"/>
                                        <p:tgtEl>
                                          <p:spTgt spid="59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2" presetClass="entr" presetSubtype="1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0" dur="500"/>
                                        <p:tgtEl>
                                          <p:spTgt spid="59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2" presetClass="exit" presetSubtype="4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2" dur="500"/>
                                        <p:tgtEl>
                                          <p:spTgt spid="596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2" presetClass="entr" presetSubtype="1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6" dur="500"/>
                                        <p:tgtEl>
                                          <p:spTgt spid="59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2" presetClass="exit" presetSubtype="4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8" dur="500"/>
                                        <p:tgtEl>
                                          <p:spTgt spid="59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2" presetClass="entr" presetSubtype="1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2" dur="500"/>
                                        <p:tgtEl>
                                          <p:spTgt spid="59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2" presetClass="exit" presetSubtype="4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24" dur="500"/>
                                        <p:tgtEl>
                                          <p:spTgt spid="596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2" presetClass="entr" presetSubtype="1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8" dur="500"/>
                                        <p:tgtEl>
                                          <p:spTgt spid="59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2" presetClass="exit" presetSubtype="4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0" dur="500"/>
                                        <p:tgtEl>
                                          <p:spTgt spid="596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2" presetClass="entr" presetSubtype="1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4" dur="500"/>
                                        <p:tgtEl>
                                          <p:spTgt spid="59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6" dur="500"/>
                                        <p:tgtEl>
                                          <p:spTgt spid="59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0" dur="500"/>
                                        <p:tgtEl>
                                          <p:spTgt spid="5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2" dur="500"/>
                                        <p:tgtEl>
                                          <p:spTgt spid="596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6" dur="500"/>
                                        <p:tgtEl>
                                          <p:spTgt spid="59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2" presetClass="exit" presetSubtype="4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8" dur="500"/>
                                        <p:tgtEl>
                                          <p:spTgt spid="596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2" presetClass="entr" presetSubtype="1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2" dur="500"/>
                                        <p:tgtEl>
                                          <p:spTgt spid="59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2" presetClass="exit" presetSubtype="4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4" dur="500"/>
                                        <p:tgtEl>
                                          <p:spTgt spid="59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2" presetClass="entr" presetSubtype="1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8" dur="500"/>
                                        <p:tgtEl>
                                          <p:spTgt spid="59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2" presetClass="exit" presetSubtype="4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0" dur="500"/>
                                        <p:tgtEl>
                                          <p:spTgt spid="596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2" presetClass="entr" presetSubtype="1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4" dur="500"/>
                                        <p:tgtEl>
                                          <p:spTgt spid="59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12" presetClass="exit" presetSubtype="4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6" dur="500"/>
                                        <p:tgtEl>
                                          <p:spTgt spid="596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2" presetClass="entr" presetSubtype="1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0" dur="500"/>
                                        <p:tgtEl>
                                          <p:spTgt spid="59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2" presetClass="exit" presetSubtype="4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2" dur="500"/>
                                        <p:tgtEl>
                                          <p:spTgt spid="596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2" presetClass="entr" presetSubtype="1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6" dur="500"/>
                                        <p:tgtEl>
                                          <p:spTgt spid="59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2" presetClass="exit" presetSubtype="4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8" dur="500"/>
                                        <p:tgtEl>
                                          <p:spTgt spid="596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2" presetClass="entr" presetSubtype="1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2" dur="500"/>
                                        <p:tgtEl>
                                          <p:spTgt spid="5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2" presetClass="exit" presetSubtype="4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4" dur="500"/>
                                        <p:tgtEl>
                                          <p:spTgt spid="596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2" presetClass="entr" presetSubtype="1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8" dur="500"/>
                                        <p:tgtEl>
                                          <p:spTgt spid="5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2" presetClass="exit" presetSubtype="4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0" dur="500"/>
                                        <p:tgtEl>
                                          <p:spTgt spid="596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2" presetClass="entr" presetSubtype="1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4" dur="500"/>
                                        <p:tgtEl>
                                          <p:spTgt spid="5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2" presetClass="exit" presetSubtype="4" fill="hold" nodeType="withEffect">
                                  <p:stCondLst>
                                    <p:cond delay="5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6" dur="500"/>
                                        <p:tgtEl>
                                          <p:spTgt spid="596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286000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ROTATE!</a:t>
            </a:r>
          </a:p>
        </p:txBody>
      </p:sp>
      <p:pic>
        <p:nvPicPr>
          <p:cNvPr id="6" name="09 Fireflies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0515600" y="6553200"/>
            <a:ext cx="304800" cy="3048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84499172-6E7C-4727-BC8C-4CDE4088870A}"/>
              </a:ext>
            </a:extLst>
          </p:cNvPr>
          <p:cNvSpPr txBox="1">
            <a:spLocks/>
          </p:cNvSpPr>
          <p:nvPr/>
        </p:nvSpPr>
        <p:spPr>
          <a:xfrm>
            <a:off x="1981200" y="762000"/>
            <a:ext cx="8229600" cy="1828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 Goodbye &amp;</a:t>
            </a:r>
          </a:p>
        </p:txBody>
      </p:sp>
    </p:spTree>
    <p:extLst>
      <p:ext uri="{BB962C8B-B14F-4D97-AF65-F5344CB8AC3E}">
        <p14:creationId xmlns:p14="http://schemas.microsoft.com/office/powerpoint/2010/main" val="198015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2000">
        <p:sndAc>
          <p:stSnd>
            <p:snd r:embed="rId3" name="chimes.wav"/>
          </p:stSnd>
        </p:sndAc>
      </p:transition>
    </mc:Choice>
    <mc:Fallback xmlns="">
      <p:transition spd="slow" advClick="0" advTm="12000"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5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Title 1"/>
          <p:cNvSpPr txBox="1">
            <a:spLocks/>
          </p:cNvSpPr>
          <p:nvPr/>
        </p:nvSpPr>
        <p:spPr>
          <a:xfrm>
            <a:off x="1981200" y="505968"/>
            <a:ext cx="8229600" cy="13990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rmAutofit fontScale="85000" lnSpcReduction="10000"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FF00"/>
                </a:solidFill>
              </a:rPr>
              <a:t>MARK D&amp;C 64:9-11</a:t>
            </a:r>
          </a:p>
          <a:p>
            <a:r>
              <a:rPr lang="en-US" b="1" dirty="0">
                <a:solidFill>
                  <a:srgbClr val="FFFF00"/>
                </a:solidFill>
              </a:rPr>
              <a:t>&amp; ask your neighbor their name</a:t>
            </a:r>
          </a:p>
        </p:txBody>
      </p:sp>
    </p:spTree>
    <p:extLst>
      <p:ext uri="{BB962C8B-B14F-4D97-AF65-F5344CB8AC3E}">
        <p14:creationId xmlns:p14="http://schemas.microsoft.com/office/powerpoint/2010/main" val="3758208092"/>
      </p:ext>
    </p:extLst>
  </p:cSld>
  <p:clrMapOvr>
    <a:masterClrMapping/>
  </p:clrMapOvr>
  <p:transition advClick="0" advTm="30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Content Placeholder 2"/>
          <p:cNvSpPr txBox="1">
            <a:spLocks/>
          </p:cNvSpPr>
          <p:nvPr/>
        </p:nvSpPr>
        <p:spPr>
          <a:xfrm>
            <a:off x="152400" y="2057400"/>
            <a:ext cx="11658600" cy="345119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What is your least favorite class at the school?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Favorite elementary school teacher? Why?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Favorite High School class?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What are you thinking about doing after high school?</a:t>
            </a:r>
          </a:p>
        </p:txBody>
      </p:sp>
      <p:sp>
        <p:nvSpPr>
          <p:cNvPr id="276" name="Title 1"/>
          <p:cNvSpPr txBox="1">
            <a:spLocks/>
          </p:cNvSpPr>
          <p:nvPr/>
        </p:nvSpPr>
        <p:spPr>
          <a:xfrm>
            <a:off x="1981200" y="505968"/>
            <a:ext cx="8229600" cy="13990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anchor="b">
            <a:norm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FF00"/>
                </a:solidFill>
              </a:rPr>
              <a:t>D&amp;C 64:9-11</a:t>
            </a:r>
          </a:p>
        </p:txBody>
      </p:sp>
      <p:grpSp>
        <p:nvGrpSpPr>
          <p:cNvPr id="278" name="Group 29"/>
          <p:cNvGrpSpPr>
            <a:grpSpLocks/>
          </p:cNvGrpSpPr>
          <p:nvPr/>
        </p:nvGrpSpPr>
        <p:grpSpPr bwMode="auto">
          <a:xfrm>
            <a:off x="7811662" y="4663701"/>
            <a:ext cx="1168400" cy="1912938"/>
            <a:chOff x="275" y="2008"/>
            <a:chExt cx="795" cy="1276"/>
          </a:xfrm>
        </p:grpSpPr>
        <p:sp>
          <p:nvSpPr>
            <p:cNvPr id="279" name="AutoShape 30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gamma/>
                    <a:shade val="85882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80" name="AutoShape 31"/>
            <p:cNvSpPr>
              <a:spLocks noChangeArrowheads="1"/>
            </p:cNvSpPr>
            <p:nvPr/>
          </p:nvSpPr>
          <p:spPr bwMode="auto">
            <a:xfrm>
              <a:off x="275" y="2008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alpha val="44000"/>
                  </a:schemeClr>
                </a:gs>
                <a:gs pos="100000">
                  <a:schemeClr val="tx1">
                    <a:gamma/>
                    <a:shade val="8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81" name="AutoShape 32"/>
            <p:cNvSpPr>
              <a:spLocks noChangeArrowheads="1"/>
            </p:cNvSpPr>
            <p:nvPr/>
          </p:nvSpPr>
          <p:spPr bwMode="auto">
            <a:xfrm>
              <a:off x="275" y="3132"/>
              <a:ext cx="795" cy="15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tx1">
                    <a:gamma/>
                    <a:shade val="86275"/>
                    <a:invGamma/>
                    <a:alpha val="0"/>
                  </a:schemeClr>
                </a:gs>
                <a:gs pos="100000">
                  <a:schemeClr val="tx1">
                    <a:alpha val="44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2323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82" name="AutoShape 33"/>
            <p:cNvSpPr>
              <a:spLocks noChangeArrowheads="1"/>
            </p:cNvSpPr>
            <p:nvPr/>
          </p:nvSpPr>
          <p:spPr bwMode="auto">
            <a:xfrm>
              <a:off x="275" y="2008"/>
              <a:ext cx="795" cy="127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283" name="AutoShape 34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5686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4" name="AutoShape 35"/>
          <p:cNvSpPr>
            <a:spLocks noChangeArrowheads="1"/>
          </p:cNvSpPr>
          <p:nvPr/>
        </p:nvSpPr>
        <p:spPr bwMode="auto">
          <a:xfrm>
            <a:off x="9051499" y="4666876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alpha val="44000"/>
                </a:schemeClr>
              </a:gs>
              <a:gs pos="100000">
                <a:schemeClr val="tx1">
                  <a:gamma/>
                  <a:shade val="86275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5" name="AutoShape 36"/>
          <p:cNvSpPr>
            <a:spLocks noChangeArrowheads="1"/>
          </p:cNvSpPr>
          <p:nvPr/>
        </p:nvSpPr>
        <p:spPr bwMode="auto">
          <a:xfrm>
            <a:off x="9051499" y="6351214"/>
            <a:ext cx="1168400" cy="2286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1">
                  <a:gamma/>
                  <a:shade val="86275"/>
                  <a:invGamma/>
                  <a:alpha val="0"/>
                </a:schemeClr>
              </a:gs>
              <a:gs pos="100000">
                <a:schemeClr val="tx1">
                  <a:alpha val="44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2323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sp>
        <p:nvSpPr>
          <p:cNvPr id="286" name="AutoShape 37"/>
          <p:cNvSpPr>
            <a:spLocks noChangeArrowheads="1"/>
          </p:cNvSpPr>
          <p:nvPr/>
        </p:nvSpPr>
        <p:spPr bwMode="auto">
          <a:xfrm>
            <a:off x="9051499" y="4666876"/>
            <a:ext cx="1168400" cy="1912938"/>
          </a:xfrm>
          <a:prstGeom prst="roundRect">
            <a:avLst>
              <a:gd name="adj" fmla="val 0"/>
            </a:avLst>
          </a:prstGeom>
          <a:noFill/>
          <a:ln w="25400">
            <a:solidFill>
              <a:srgbClr val="1C1C1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grpSp>
        <p:nvGrpSpPr>
          <p:cNvPr id="287" name="Group 3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88" name="Rectangle 4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" name="Text Box 4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90" name="Group 4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1" name="Rectangle 4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" name="Text Box 4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293" name="Group 4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294" name="Rectangle 4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" name="Text Box 4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96" name="Group 5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297" name="Rectangle 5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" name="Text Box 5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299" name="Group 6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0" name="Rectangle 6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" name="Text Box 6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02" name="Group 6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3" name="Rectangle 6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4" name="Text Box 6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05" name="Group 6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6" name="Rectangle 6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" name="Text Box 6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08" name="Group 6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09" name="Rectangle 7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" name="Text Box 7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11" name="Group 7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2" name="Rectangle 7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" name="Text Box 7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14" name="Group 7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5" name="Rectangle 7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" name="Text Box 7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17" name="Group 7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18" name="Rectangle 7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" name="Text Box 8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20" name="Group 81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21" name="Rectangle 8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" name="Text Box 8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23" name="Group 9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24" name="Rectangle 9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5" name="Text Box 9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26" name="Group 93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27" name="Rectangle 9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" name="Text Box 9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29" name="Group 9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0" name="Rectangle 9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" name="Text Box 9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32" name="Group 9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3" name="Rectangle 10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" name="Text Box 10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35" name="Group 10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6" name="Rectangle 10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" name="Text Box 10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38" name="Group 10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39" name="Rectangle 10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0" name="Text Box 10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41" name="Group 10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2" name="Rectangle 10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" name="Text Box 11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44" name="Group 11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5" name="Rectangle 11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" name="Text Box 11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47" name="Group 11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48" name="Rectangle 11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" name="Text Box 11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50" name="Group 11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1" name="Rectangle 11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" name="Text Box 11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53" name="Group 12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4" name="Rectangle 12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" name="Text Box 12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56" name="Group 12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57" name="Rectangle 12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" name="Text Box 12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59" name="Group 126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360" name="Rectangle 12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" name="Text Box 12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62" name="Group 12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3" name="Rectangle 13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" name="Text Box 13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65" name="Group 13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6" name="Rectangle 13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" name="Text Box 13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68" name="Group 13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69" name="Rectangle 13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" name="Text Box 13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371" name="Group 13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2" name="Rectangle 13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" name="Text Box 14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374" name="Group 14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5" name="Rectangle 14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" name="Text Box 14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377" name="Group 14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78" name="Rectangle 14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" name="Text Box 14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80" name="Group 14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1" name="Rectangle 14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" name="Text Box 14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83" name="Group 15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4" name="Rectangle 15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" name="Text Box 15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86" name="Group 15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87" name="Rectangle 15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" name="Text Box 15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389" name="Group 15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0" name="Rectangle 15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" name="Text Box 15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392" name="Group 15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3" name="Rectangle 16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" name="Text Box 16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395" name="Group 16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6" name="Rectangle 16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" name="Text Box 16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398" name="Group 16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399" name="Rectangle 16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" name="Text Box 16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01" name="Group 16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2" name="Rectangle 16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3" name="Text Box 17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04" name="Group 17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5" name="Rectangle 17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6" name="Text Box 17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07" name="Group 17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08" name="Rectangle 17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" name="Text Box 17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10" name="Group 17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1" name="Rectangle 17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" name="Text Box 17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13" name="Group 18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4" name="Rectangle 18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" name="Text Box 18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16" name="Group 18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17" name="Rectangle 18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" name="Text Box 18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19" name="Group 18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20" name="Rectangle 18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" name="Text Box 18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422" name="Group 189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23" name="Rectangle 19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4" name="Text Box 19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25" name="Group 192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26" name="Rectangle 19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7" name="Text Box 19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28" name="Group 19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29" name="Rectangle 19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" name="Text Box 19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431" name="Group 19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2" name="Rectangle 19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" name="Text Box 20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434" name="Group 20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5" name="Rectangle 20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" name="Text Box 20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37" name="Group 20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38" name="Rectangle 20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" name="Text Box 20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40" name="Group 20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1" name="Rectangle 20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2" name="Text Box 20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43" name="Group 21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4" name="Rectangle 21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" name="Text Box 21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46" name="Group 21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47" name="Rectangle 21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8" name="Text Box 21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49" name="Group 21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0" name="Rectangle 21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" name="Text Box 21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52" name="Group 21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3" name="Rectangle 22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" name="Text Box 22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55" name="Group 222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6" name="Rectangle 223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" name="Text Box 224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458" name="Group 225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59" name="Rectangle 22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" name="Text Box 22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9</a:t>
              </a:r>
            </a:p>
          </p:txBody>
        </p:sp>
      </p:grpSp>
      <p:grpSp>
        <p:nvGrpSpPr>
          <p:cNvPr id="461" name="Group 228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2" name="Rectangle 229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3" name="Text Box 230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8</a:t>
              </a:r>
            </a:p>
          </p:txBody>
        </p:sp>
      </p:grpSp>
      <p:grpSp>
        <p:nvGrpSpPr>
          <p:cNvPr id="464" name="Group 231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5" name="Rectangle 232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6" name="Text Box 233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467" name="Group 234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68" name="Rectangle 235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" name="Text Box 236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470" name="Group 237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1" name="Rectangle 238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" name="Text Box 239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473" name="Group 240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4" name="Rectangle 241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5" name="Text Box 242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76" name="Group 243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77" name="Rectangle 244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8" name="Text Box 245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79" name="Group 246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80" name="Rectangle 247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" name="Text Box 248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482" name="Group 249"/>
          <p:cNvGrpSpPr>
            <a:grpSpLocks/>
          </p:cNvGrpSpPr>
          <p:nvPr/>
        </p:nvGrpSpPr>
        <p:grpSpPr bwMode="auto">
          <a:xfrm>
            <a:off x="9051499" y="4882776"/>
            <a:ext cx="1168400" cy="1473200"/>
            <a:chOff x="4580" y="1878"/>
            <a:chExt cx="736" cy="928"/>
          </a:xfrm>
        </p:grpSpPr>
        <p:sp>
          <p:nvSpPr>
            <p:cNvPr id="483" name="Rectangle 250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" name="Text Box 251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485" name="Group 255"/>
          <p:cNvGrpSpPr>
            <a:grpSpLocks/>
          </p:cNvGrpSpPr>
          <p:nvPr/>
        </p:nvGrpSpPr>
        <p:grpSpPr bwMode="auto">
          <a:xfrm>
            <a:off x="7811662" y="4882776"/>
            <a:ext cx="1168400" cy="1473200"/>
            <a:chOff x="4580" y="1878"/>
            <a:chExt cx="736" cy="928"/>
          </a:xfrm>
        </p:grpSpPr>
        <p:sp>
          <p:nvSpPr>
            <p:cNvPr id="486" name="Rectangle 256"/>
            <p:cNvSpPr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7" name="Text Box 257"/>
            <p:cNvSpPr txBox="1">
              <a:spLocks noChangeArrowheads="1"/>
            </p:cNvSpPr>
            <p:nvPr/>
          </p:nvSpPr>
          <p:spPr bwMode="auto">
            <a:xfrm>
              <a:off x="4580" y="1878"/>
              <a:ext cx="736" cy="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en-GB" sz="14000" dirty="0">
                  <a:latin typeface="Arial Narrow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41189"/>
      </p:ext>
    </p:extLst>
  </p:cSld>
  <p:clrMapOvr>
    <a:masterClrMapping/>
  </p:clrMapOvr>
  <p:transition advClick="0" advTm="6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xit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xit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xit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xit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xit" presetSubtype="4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xit" presetSubtype="4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xit" presetSubtype="4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2" presetClass="entr" presetSubtype="1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xit" presetSubtype="4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2" presetClass="entr" presetSubtype="1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3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5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2" presetClass="exit" presetSubtype="4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2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xit" presetSubtype="4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2" presetClass="entr" presetSubtype="1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8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xit" presetSubtype="4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4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xit" presetSubtype="4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2" presetClass="entr" presetSubtype="1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0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xit" presetSubtype="4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2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2" presetClass="entr" presetSubtype="1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6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xit" presetSubtype="4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8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2" presetClass="entr" presetSubtype="1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2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xit" presetSubtype="4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4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2" presetClass="entr" presetSubtype="1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8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xit" presetSubtype="4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0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2" presetClass="entr" presetSubtype="1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4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xit" presetSubtype="4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6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2" presetClass="entr" presetSubtype="1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0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xit" presetSubtype="4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2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2" presetClass="entr" presetSubtype="1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6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8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2" presetClass="exit" presetSubtype="4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1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5"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2" presetClass="entr" presetSubtype="1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8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2" presetClass="exit" presetSubtype="4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0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2" presetClass="entr" presetSubtype="1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4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2" presetClass="exit" presetSubtype="4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6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2" presetClass="entr" presetSubtype="1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0"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2" presetClass="exit" presetSubtype="4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2"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2" presetClass="entr" presetSubtype="1" fill="hold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6"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2" presetClass="exit" presetSubtype="4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8"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2" presetClass="entr" presetSubtype="1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2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2" presetClass="exit" presetSubtype="4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4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2" presetClass="entr" presetSubtype="1" fill="hold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8"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2" presetClass="exit" presetSubtype="4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0"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2" presetClass="entr" presetSubtype="1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4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2" presetClass="exit" presetSubtype="4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6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2" presetClass="entr" presetSubtype="1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0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2" presetClass="exit" presetSubtype="4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2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2" presetClass="entr" presetSubtype="1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6"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2" presetClass="exit" presetSubtype="4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8"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2" presetClass="entr" presetSubtype="1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2" dur="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4"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8"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2" presetClass="exit" presetSubtype="4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0" dur="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2" presetClass="entr" presetSubtype="1" fill="hold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4" dur="5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2" presetClass="exit" presetSubtype="4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6"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2" presetClass="entr" presetSubtype="1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0" dur="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2" presetClass="exit" presetSubtype="4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2" dur="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2" presetClass="entr" presetSubtype="1" fill="hold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6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2" presetClass="exit" presetSubtype="4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8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2" presetClass="entr" presetSubtype="1" fill="hold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2" dur="5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2" presetClass="exit" presetSubtype="4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4" dur="5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2" presetClass="entr" presetSubtype="1" fill="hold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8" dur="5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2" presetClass="exit" presetSubtype="4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0" dur="5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2" presetClass="entr" presetSubtype="1" fill="hold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4" dur="5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2" presetClass="exit" presetSubtype="4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6" dur="5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2" presetClass="entr" presetSubtype="1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0"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2" presetClass="exit" presetSubtype="4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2"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2" presetClass="entr" presetSubtype="1" fill="hold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6" dur="5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2" presetClass="exit" presetSubtype="4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8" dur="5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2" presetClass="entr" presetSubtype="1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2" dur="5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2" presetClass="exit" presetSubtype="4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4" dur="5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2" presetClass="entr" presetSubtype="1" fill="hold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8" dur="5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0" dur="5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4" dur="5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2" presetClass="exit" presetSubtype="4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6" dur="5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2" presetClass="entr" presetSubtype="1" fill="hold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0" dur="5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2" presetClass="exit" presetSubtype="4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2" dur="5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2" presetClass="entr" presetSubtype="1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6" dur="5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2" presetClass="exit" presetSubtype="4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8" dur="5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2" presetClass="entr" presetSubtype="1" fill="hold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2" dur="5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2" presetClass="exit" presetSubtype="4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94" dur="5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2" presetClass="entr" presetSubtype="1" fill="hold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8" dur="5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2" presetClass="exit" presetSubtype="4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0" dur="5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2" presetClass="entr" presetSubtype="1" fill="hold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4" dur="5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2" presetClass="exit" presetSubtype="4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6" dur="5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2" presetClass="entr" presetSubtype="1" fill="hold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0" dur="5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2" presetClass="exit" presetSubtype="4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2" dur="5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2" presetClass="entr" presetSubtype="1" fill="hold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6" dur="5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2" presetClass="exit" presetSubtype="4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8" dur="5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2" presetClass="entr" presetSubtype="1" fill="hold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2" dur="5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2" presetClass="exit" presetSubtype="4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24" dur="5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2" presetClass="entr" presetSubtype="1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8" dur="5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2" presetClass="exit" presetSubtype="4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0" dur="5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2" presetClass="entr" presetSubtype="1" fill="hold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4" dur="5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6" dur="5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0" dur="5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2" presetClass="exit" presetSubtype="4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2" dur="5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2" presetClass="entr" presetSubtype="1" fill="hold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6" dur="5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2" presetClass="exit" presetSubtype="4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8" dur="5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2" presetClass="entr" presetSubtype="1" fill="hold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2" dur="5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2" presetClass="exit" presetSubtype="4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4" dur="5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2" presetClass="entr" presetSubtype="1" fill="hold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8" dur="5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2" presetClass="exit" presetSubtype="4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0" dur="5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2" presetClass="entr" presetSubtype="1" fill="hold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4" dur="5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12" presetClass="exit" presetSubtype="4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6" dur="5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2" presetClass="entr" presetSubtype="1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0" dur="5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2" presetClass="exit" presetSubtype="4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2" dur="5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2" presetClass="entr" presetSubtype="1" fill="hold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6" dur="5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2" presetClass="exit" presetSubtype="4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8" dur="5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2" presetClass="entr" presetSubtype="1" fill="hold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2" dur="5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2" presetClass="exit" presetSubtype="4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4" dur="5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2" presetClass="entr" presetSubtype="1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8" dur="5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2" presetClass="exit" presetSubtype="4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0" dur="5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2" presetClass="entr" presetSubtype="1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4" dur="5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2" presetClass="exit" presetSubtype="4" fill="hold" nodeType="withEffect">
                                  <p:stCondLst>
                                    <p:cond delay="59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96" dur="5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286000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ROTATE!</a:t>
            </a:r>
          </a:p>
        </p:txBody>
      </p:sp>
      <p:pic>
        <p:nvPicPr>
          <p:cNvPr id="6" name="09 Fireflies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0515600" y="6553200"/>
            <a:ext cx="304800" cy="3048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692821FD-486C-45C1-9646-DEDA4784A860}"/>
              </a:ext>
            </a:extLst>
          </p:cNvPr>
          <p:cNvSpPr txBox="1">
            <a:spLocks/>
          </p:cNvSpPr>
          <p:nvPr/>
        </p:nvSpPr>
        <p:spPr>
          <a:xfrm>
            <a:off x="1981200" y="762000"/>
            <a:ext cx="8229600" cy="1828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 Goodbye &amp;</a:t>
            </a:r>
          </a:p>
        </p:txBody>
      </p:sp>
    </p:spTree>
    <p:extLst>
      <p:ext uri="{BB962C8B-B14F-4D97-AF65-F5344CB8AC3E}">
        <p14:creationId xmlns:p14="http://schemas.microsoft.com/office/powerpoint/2010/main" val="313674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20000">
        <p:sndAc>
          <p:stSnd>
            <p:snd r:embed="rId3" name="chimes.wav"/>
          </p:stSnd>
        </p:sndAc>
      </p:transition>
    </mc:Choice>
    <mc:Fallback xmlns="">
      <p:transition spd="slow" advClick="0" advTm="20000"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5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3489</TotalTime>
  <Words>1469</Words>
  <Application>Microsoft Office PowerPoint</Application>
  <PresentationFormat>Widescreen</PresentationFormat>
  <Paragraphs>918</Paragraphs>
  <Slides>39</Slides>
  <Notes>0</Notes>
  <HiddenSlides>0</HiddenSlides>
  <MMClips>13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Arial Black</vt:lpstr>
      <vt:lpstr>Arial Narrow</vt:lpstr>
      <vt:lpstr>Bell MT</vt:lpstr>
      <vt:lpstr>Century Gothic</vt:lpstr>
      <vt:lpstr>Verdana</vt:lpstr>
      <vt:lpstr>Wingdings 2</vt:lpstr>
      <vt:lpstr>Verve</vt:lpstr>
      <vt:lpstr>Mark  &amp;  Meet</vt:lpstr>
      <vt:lpstr>Instructions:</vt:lpstr>
      <vt:lpstr>LET’S BEGIN</vt:lpstr>
      <vt:lpstr>PowerPoint Presentation</vt:lpstr>
      <vt:lpstr>PowerPoint Presentation</vt:lpstr>
      <vt:lpstr>ROTATE!</vt:lpstr>
      <vt:lpstr>PowerPoint Presentation</vt:lpstr>
      <vt:lpstr>PowerPoint Presentation</vt:lpstr>
      <vt:lpstr>ROTATE!</vt:lpstr>
      <vt:lpstr>PowerPoint Presentation</vt:lpstr>
      <vt:lpstr>PowerPoint Presentation</vt:lpstr>
      <vt:lpstr>ROTATE!</vt:lpstr>
      <vt:lpstr>PowerPoint Presentation</vt:lpstr>
      <vt:lpstr>PowerPoint Presentation</vt:lpstr>
      <vt:lpstr>ROTATE!</vt:lpstr>
      <vt:lpstr>PowerPoint Presentation</vt:lpstr>
      <vt:lpstr>PowerPoint Presentation</vt:lpstr>
      <vt:lpstr>ROTATE!</vt:lpstr>
      <vt:lpstr>PowerPoint Presentation</vt:lpstr>
      <vt:lpstr>PowerPoint Presentation</vt:lpstr>
      <vt:lpstr>ROTATE!</vt:lpstr>
      <vt:lpstr>PowerPoint Presentation</vt:lpstr>
      <vt:lpstr>PowerPoint Presentation</vt:lpstr>
      <vt:lpstr>ROTATE!</vt:lpstr>
      <vt:lpstr>PowerPoint Presentation</vt:lpstr>
      <vt:lpstr>PowerPoint Presentation</vt:lpstr>
      <vt:lpstr>ROTATE!</vt:lpstr>
      <vt:lpstr>PowerPoint Presentation</vt:lpstr>
      <vt:lpstr>PowerPoint Presentation</vt:lpstr>
      <vt:lpstr>ROTATE!</vt:lpstr>
      <vt:lpstr>PowerPoint Presentation</vt:lpstr>
      <vt:lpstr>PowerPoint Presentation</vt:lpstr>
      <vt:lpstr>ROTATE!</vt:lpstr>
      <vt:lpstr>PowerPoint Presentation</vt:lpstr>
      <vt:lpstr>PowerPoint Presentation</vt:lpstr>
      <vt:lpstr>ROTATE!</vt:lpstr>
      <vt:lpstr>PowerPoint Presentation</vt:lpstr>
      <vt:lpstr>PowerPoint Presentation</vt:lpstr>
      <vt:lpstr>Thank you for marking your scriptures mastery references!</vt:lpstr>
    </vt:vector>
  </TitlesOfParts>
  <Company>LDS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 &amp; Meet</dc:title>
  <dc:creator>PreeceMR</dc:creator>
  <cp:lastModifiedBy>Eric Richards</cp:lastModifiedBy>
  <cp:revision>54</cp:revision>
  <dcterms:created xsi:type="dcterms:W3CDTF">2011-08-22T14:23:00Z</dcterms:created>
  <dcterms:modified xsi:type="dcterms:W3CDTF">2018-12-13T14:12:31Z</dcterms:modified>
</cp:coreProperties>
</file>