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84" r:id="rId4"/>
    <p:sldId id="272" r:id="rId5"/>
    <p:sldId id="296" r:id="rId6"/>
    <p:sldId id="308" r:id="rId7"/>
    <p:sldId id="273" r:id="rId8"/>
    <p:sldId id="297" r:id="rId9"/>
    <p:sldId id="285" r:id="rId10"/>
    <p:sldId id="274" r:id="rId11"/>
    <p:sldId id="298" r:id="rId12"/>
    <p:sldId id="286" r:id="rId13"/>
    <p:sldId id="277" r:id="rId14"/>
    <p:sldId id="301" r:id="rId15"/>
    <p:sldId id="289" r:id="rId16"/>
    <p:sldId id="275" r:id="rId17"/>
    <p:sldId id="299" r:id="rId18"/>
    <p:sldId id="311" r:id="rId19"/>
    <p:sldId id="276" r:id="rId20"/>
    <p:sldId id="300" r:id="rId21"/>
    <p:sldId id="320" r:id="rId22"/>
    <p:sldId id="279" r:id="rId23"/>
    <p:sldId id="303" r:id="rId24"/>
    <p:sldId id="291" r:id="rId25"/>
    <p:sldId id="280" r:id="rId26"/>
    <p:sldId id="304" r:id="rId27"/>
    <p:sldId id="292" r:id="rId28"/>
    <p:sldId id="281" r:id="rId29"/>
    <p:sldId id="305" r:id="rId30"/>
    <p:sldId id="293" r:id="rId31"/>
    <p:sldId id="282" r:id="rId32"/>
    <p:sldId id="306" r:id="rId33"/>
    <p:sldId id="294" r:id="rId34"/>
    <p:sldId id="283" r:id="rId35"/>
    <p:sldId id="310" r:id="rId36"/>
    <p:sldId id="325" r:id="rId37"/>
    <p:sldId id="278" r:id="rId38"/>
    <p:sldId id="302" r:id="rId39"/>
    <p:sldId id="271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E92716-C181-4C9B-B616-5C63F8AE64BF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981200"/>
            <a:ext cx="2895600" cy="27432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b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b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4800"/>
            <a:ext cx="8763000" cy="16764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l MT" pitchFamily="18" charset="0"/>
              </a:rPr>
              <a:t>Doctrinal Mastery</a:t>
            </a:r>
          </a:p>
        </p:txBody>
      </p:sp>
      <p:pic>
        <p:nvPicPr>
          <p:cNvPr id="15362" name="Picture 2" descr="http://4.bp.blogspot.com/-mHD9ofzfSCw/T9X48--jcfI/AAAAAAAAAuQ/7losIg0rGWo/s1600/surf-the-mirroe-make-new-friends-3148-1299599211-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971801"/>
            <a:ext cx="4019550" cy="30279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5821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85000"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76:22-24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164486055"/>
      </p:ext>
    </p:extLst>
  </p:cSld>
  <p:clrMapOvr>
    <a:masterClrMapping/>
  </p:clrMapOvr>
  <p:transition advClick="0" advTm="3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228600" y="2514600"/>
            <a:ext cx="11811000" cy="33749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kind of pizza?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shake flavor?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restaurant?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If you could be an animal what would you be?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5821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D&amp;C 76:22-24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0084392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1FAB44A-C5BF-43EA-BB02-54144F6BD77E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7345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85000"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82:10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3489545363"/>
      </p:ext>
    </p:extLst>
  </p:cSld>
  <p:clrMapOvr>
    <a:masterClrMapping/>
  </p:clrMapOvr>
  <p:transition advClick="0" advTm="30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609600" y="2133600"/>
            <a:ext cx="11201400" cy="3505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candy bar?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word in English?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Do you come from a large or a small family? How many member are there and what number are you? 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7345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D&amp;C 82:10</a:t>
            </a: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7226803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653F02F-E1D5-4F33-AC30-F21306B6BC4E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533400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84:20-22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be sure you know </a:t>
            </a:r>
            <a:br>
              <a:rPr lang="en-US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>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3456233881"/>
      </p:ext>
    </p:extLst>
  </p:cSld>
  <p:clrMapOvr>
    <a:masterClrMapping/>
  </p:clrMapOvr>
  <p:transition advClick="0" advTm="3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609600" y="2057400"/>
            <a:ext cx="11125200" cy="30701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subject in school?  Why?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number?  Letter? Day of the week?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If you had to pick one to do: 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bungee jumping, cliff diving, or sky diving? 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84:20-22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9976341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CDD2C89-AB6C-4414-97A8-A6D9FD765C1D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243716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5821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88:118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be sure you know 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1758790657"/>
      </p:ext>
    </p:extLst>
  </p:cSld>
  <p:clrMapOvr>
    <a:masterClrMapping/>
  </p:clrMapOvr>
  <p:transition advClick="0" advTm="3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00"/>
                </a:solidFill>
              </a:rPr>
              <a:t>Instructions: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Introduce yourself.</a:t>
            </a:r>
          </a:p>
          <a:p>
            <a:r>
              <a:rPr lang="en-US" sz="3200" b="1" dirty="0"/>
              <a:t>Find the doctrinal mastery reference and </a:t>
            </a:r>
            <a:r>
              <a:rPr lang="en-US" sz="3200" u="sng" dirty="0"/>
              <a:t>mark it</a:t>
            </a:r>
            <a:r>
              <a:rPr lang="en-US" sz="3200" b="1" dirty="0"/>
              <a:t>.</a:t>
            </a:r>
          </a:p>
          <a:p>
            <a:r>
              <a:rPr lang="en-US" sz="3200" b="1" dirty="0"/>
              <a:t>Talk to each other.</a:t>
            </a:r>
          </a:p>
          <a:p>
            <a:r>
              <a:rPr lang="en-US" sz="3200" b="1" dirty="0"/>
              <a:t>Move to the next desk </a:t>
            </a:r>
          </a:p>
          <a:p>
            <a:r>
              <a:rPr lang="en-US" sz="3200" b="1" dirty="0"/>
              <a:t>Repeat it.                                        </a:t>
            </a:r>
          </a:p>
          <a:p>
            <a:r>
              <a:rPr lang="en-US" sz="3200" b="1" dirty="0"/>
              <a:t>Have Fun!</a:t>
            </a:r>
          </a:p>
        </p:txBody>
      </p:sp>
      <p:pic>
        <p:nvPicPr>
          <p:cNvPr id="14338" name="Picture 2" descr="http://t1.gstatic.com/images?q=tbn:ANd9GcTUzwfPT9-KuoKul5BQU17_y5-qAKwL9Nw57IFbwmFf7CrjBt28MYo8zbqG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4648200"/>
            <a:ext cx="152400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609600" y="2209800"/>
            <a:ext cx="10896600" cy="36035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month of the year? Why?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Marvel or DC?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Superhero?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Hollywood movie?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5821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D&amp;C 88:118</a:t>
            </a: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8145512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9C18F67-6FE9-4C3D-8F0F-B203D3EC9F05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620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752600" y="381000"/>
            <a:ext cx="8686800" cy="1905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89:18-21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know 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4274962993"/>
      </p:ext>
    </p:extLst>
  </p:cSld>
  <p:clrMapOvr>
    <a:masterClrMapping/>
  </p:clrMapOvr>
  <p:transition advClick="0" advTm="25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533400" y="2209800"/>
            <a:ext cx="10896600" cy="3886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Best vacation ever?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Dream vacation?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Worst trip ever?</a:t>
            </a: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14" name="Title 1"/>
          <p:cNvSpPr txBox="1">
            <a:spLocks/>
          </p:cNvSpPr>
          <p:nvPr/>
        </p:nvSpPr>
        <p:spPr>
          <a:xfrm>
            <a:off x="1752600" y="381000"/>
            <a:ext cx="8686800" cy="1905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89:18-21</a:t>
            </a:r>
          </a:p>
        </p:txBody>
      </p:sp>
    </p:spTree>
    <p:extLst>
      <p:ext uri="{BB962C8B-B14F-4D97-AF65-F5344CB8AC3E}">
        <p14:creationId xmlns:p14="http://schemas.microsoft.com/office/powerpoint/2010/main" val="2040676422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B1405E7-3A5D-4FFA-ACE2-33070D931A85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925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107:8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know 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2984670850"/>
      </p:ext>
    </p:extLst>
  </p:cSld>
  <p:clrMapOvr>
    <a:masterClrMapping/>
  </p:clrMapOvr>
  <p:transition advClick="0" advTm="25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838200" y="1701426"/>
            <a:ext cx="10972800" cy="4267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Who are you closest to in your family? Why?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family tradition do you have now that you want to keep when you have your own family?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Yeah or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ney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 Pineapple on Pizza? Christmas songs before Thanksgiving?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D&amp;C 107:8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650666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C22B876-13FA-4C58-836A-9AB438767446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7137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925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121:36,41-42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know 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3525070721"/>
      </p:ext>
    </p:extLst>
  </p:cSld>
  <p:clrMapOvr>
    <a:masterClrMapping/>
  </p:clrMapOvr>
  <p:transition advClick="0" advTm="25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609600" y="2286000"/>
            <a:ext cx="10744200" cy="2895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Café Rio or Costa Vida or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Sweeto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Burrito?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color is your toothbrush?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sound?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When/where do you study scriptures each day?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7137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D&amp;C 121:36,41-42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1224036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BEGIN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80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051FC0A-9730-4D3C-973A-DCA780EE35F8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85000"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130:22-23</a:t>
            </a:r>
          </a:p>
          <a:p>
            <a:r>
              <a:rPr lang="en-US" b="1" dirty="0">
                <a:solidFill>
                  <a:srgbClr val="FFFF00"/>
                </a:solidFill>
              </a:rPr>
              <a:t> &amp; know 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3084042330"/>
      </p:ext>
    </p:extLst>
  </p:cSld>
  <p:clrMapOvr>
    <a:masterClrMapping/>
  </p:clrMapOvr>
  <p:transition advClick="0" advTm="25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533400" y="2057400"/>
            <a:ext cx="10668000" cy="3505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temple do you want to get married in?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Have you met a General Authority?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Would you rather be an amazing dancer or an amazing singer?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If you could meet anyone from history, who would you pick?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D&amp;C 130:22-23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648025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43D314F-EBC1-421F-B9F1-81DABA2CCBFE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524000" y="267494"/>
            <a:ext cx="91440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00"/>
                </a:solidFill>
              </a:rPr>
              <a:t>MARK D&amp;C 131:1-4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 &amp; know 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2511831558"/>
      </p:ext>
    </p:extLst>
  </p:cSld>
  <p:clrMapOvr>
    <a:masterClrMapping/>
  </p:clrMapOvr>
  <p:transition advClick="0" advTm="20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533400" y="1752600"/>
            <a:ext cx="10820400" cy="3886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Would you rather be deaf or blind?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Where would the hardest or easiest mission be?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If you could choose to serve a mission anywhere, where would you choose and why?</a:t>
            </a:r>
          </a:p>
          <a:p>
            <a:endParaRPr lang="en-US" dirty="0">
              <a:latin typeface="Arial Black" pitchFamily="34" charset="0"/>
            </a:endParaRP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524000" y="267494"/>
            <a:ext cx="91440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00"/>
                </a:solidFill>
              </a:rPr>
              <a:t>D&amp;C 131:1-4</a:t>
            </a: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6828099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3D77466-47CE-4CC8-B20B-2DBEEE6CE07A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126656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925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135:3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know your neighbor’s name</a:t>
            </a:r>
          </a:p>
        </p:txBody>
      </p:sp>
    </p:spTree>
    <p:extLst>
      <p:ext uri="{BB962C8B-B14F-4D97-AF65-F5344CB8AC3E}">
        <p14:creationId xmlns:p14="http://schemas.microsoft.com/office/powerpoint/2010/main" val="1522387728"/>
      </p:ext>
    </p:extLst>
  </p:cSld>
  <p:clrMapOvr>
    <a:masterClrMapping/>
  </p:clrMapOvr>
  <p:transition advClick="0" advTm="2000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381000" y="1897582"/>
            <a:ext cx="10896600" cy="29939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Arial Black" panose="020B0A04020102020204" pitchFamily="34" charset="0"/>
              </a:rPr>
              <a:t>What is your greatest fear?</a:t>
            </a:r>
          </a:p>
          <a:p>
            <a:r>
              <a:rPr lang="en-US" dirty="0">
                <a:latin typeface="Arial Black" panose="020B0A04020102020204" pitchFamily="34" charset="0"/>
              </a:rPr>
              <a:t>Would you rather be able to teleport anywhere or be able to read minds?</a:t>
            </a:r>
            <a:endParaRPr lang="en-US" b="1" dirty="0">
              <a:latin typeface="Arial Black" panose="020B0A04020102020204" pitchFamily="34" charset="0"/>
            </a:endParaRPr>
          </a:p>
          <a:p>
            <a:r>
              <a:rPr lang="en-US" b="1" dirty="0">
                <a:latin typeface="Arial Black" panose="020B0A04020102020204" pitchFamily="34" charset="0"/>
              </a:rPr>
              <a:t>Favorite flavor of gum?</a:t>
            </a:r>
          </a:p>
          <a:p>
            <a:r>
              <a:rPr lang="en-US" b="1" dirty="0">
                <a:latin typeface="Arial Black" panose="020B0A04020102020204" pitchFamily="34" charset="0"/>
              </a:rPr>
              <a:t>What is your favorite church movie? 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FFFF00"/>
                </a:solidFill>
              </a:rPr>
              <a:t>D</a:t>
            </a:r>
            <a:r>
              <a:rPr lang="en-US" b="1" dirty="0">
                <a:solidFill>
                  <a:srgbClr val="FFFF00"/>
                </a:solidFill>
              </a:rPr>
              <a:t>&amp;</a:t>
            </a:r>
            <a:r>
              <a:rPr lang="en-US" b="1">
                <a:solidFill>
                  <a:srgbClr val="FFFF00"/>
                </a:solidFill>
              </a:rPr>
              <a:t>C 135:3</a:t>
            </a:r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0386737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dirty="0">
                <a:solidFill>
                  <a:srgbClr val="FFFF00"/>
                </a:solidFill>
              </a:rPr>
              <a:t>Thank you for marking your scriptures mastery references!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done!  Great work!</a:t>
            </a:r>
          </a:p>
        </p:txBody>
      </p:sp>
    </p:spTree>
  </p:cSld>
  <p:clrMapOvr>
    <a:masterClrMapping/>
  </p:clrMapOvr>
  <p:transition advTm="1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itle 1"/>
          <p:cNvSpPr txBox="1">
            <a:spLocks/>
          </p:cNvSpPr>
          <p:nvPr/>
        </p:nvSpPr>
        <p:spPr>
          <a:xfrm>
            <a:off x="1981200" y="8107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FFFF00"/>
                </a:solidFill>
              </a:rPr>
              <a:t>MARK D&amp;C 58:42-43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2924670197"/>
      </p:ext>
    </p:extLst>
  </p:cSld>
  <p:clrMapOvr>
    <a:masterClrMapping/>
  </p:clrMapOvr>
  <p:transition advClick="0" advTm="2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21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59422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59423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59425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9426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59427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59428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59429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59431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32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3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434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35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6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437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438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449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0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1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452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3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4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455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6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7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458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9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0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461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62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3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464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65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6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467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68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9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470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71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2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473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474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5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48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8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48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48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48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8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49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9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49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9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49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9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0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0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0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50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0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0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50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0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0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0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1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1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1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1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1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1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1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1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51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51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2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2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52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2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52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2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53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3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3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3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3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3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53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3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3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53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4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4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4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4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4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4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55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5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55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5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55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5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56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6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6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6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6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6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56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6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6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56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7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7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7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7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7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7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58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58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8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58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8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8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59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9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9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59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9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9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59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9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9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9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0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60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0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60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0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60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61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1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61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1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61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1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62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2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2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62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2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2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62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2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2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62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3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63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3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63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3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63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4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64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4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4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647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648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49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95" name="Content Placeholder 2"/>
          <p:cNvSpPr txBox="1">
            <a:spLocks/>
          </p:cNvSpPr>
          <p:nvPr/>
        </p:nvSpPr>
        <p:spPr>
          <a:xfrm>
            <a:off x="609600" y="2448891"/>
            <a:ext cx="10972799" cy="29939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Where were you born and what is your birthday?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knock-knock joke?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time of the day?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8107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FFFF00"/>
                </a:solidFill>
              </a:rPr>
              <a:t>MARK D&amp;C 58:42-43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247238537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59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5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59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59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5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5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5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5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5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5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5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5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59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5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5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59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59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5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59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5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59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5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59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5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59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5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59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5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59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5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59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5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59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5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59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5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59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5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5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5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59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5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59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5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59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59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59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5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59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5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59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5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59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5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59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5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59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5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59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5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59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5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59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5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59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5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59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5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59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5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59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5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59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5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59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5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59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5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59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5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59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5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59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5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59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5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59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5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59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5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59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5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59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5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59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5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59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5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59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5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59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5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59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5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59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5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59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5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59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5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59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5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59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5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59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59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59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5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59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5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59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5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59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4499172-6E7C-4727-BC8C-4CDE4088870A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198015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itle 1"/>
          <p:cNvSpPr txBox="1">
            <a:spLocks/>
          </p:cNvSpPr>
          <p:nvPr/>
        </p:nvSpPr>
        <p:spPr>
          <a:xfrm>
            <a:off x="1981200" y="5059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85000"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64:9-11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3758208092"/>
      </p:ext>
    </p:extLst>
  </p:cSld>
  <p:clrMapOvr>
    <a:masterClrMapping/>
  </p:clrMapOvr>
  <p:transition advClick="0" advTm="3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ntent Placeholder 2"/>
          <p:cNvSpPr txBox="1">
            <a:spLocks/>
          </p:cNvSpPr>
          <p:nvPr/>
        </p:nvSpPr>
        <p:spPr>
          <a:xfrm>
            <a:off x="152400" y="2057400"/>
            <a:ext cx="11658600" cy="34511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least favorite class at the school?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elementary school teacher? Why?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High School class?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are you thinking about doing after high school?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5059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D&amp;C 64:9-11</a:t>
            </a:r>
          </a:p>
        </p:txBody>
      </p:sp>
      <p:grpSp>
        <p:nvGrpSpPr>
          <p:cNvPr id="278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9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2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3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6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7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8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0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1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3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4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6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7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9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0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2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3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5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6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8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9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1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2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4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5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7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8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20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1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3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4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6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7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9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0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1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2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3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5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6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8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9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1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2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4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5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7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8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50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1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3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4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6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7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9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60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2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3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5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6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8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9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1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2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4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5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7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8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80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1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3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4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6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7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9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0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2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3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5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6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8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9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1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2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4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5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7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8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10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1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3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4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6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7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9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0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2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3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5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6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7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8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9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1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2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4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5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7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8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40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1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3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4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6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7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9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0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2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3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5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6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8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9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1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2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4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5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7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8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70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1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3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4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5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6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7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9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0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2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3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5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6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41189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92821FD-486C-45C1-9646-DEDA4784A860}"/>
              </a:ext>
            </a:extLst>
          </p:cNvPr>
          <p:cNvSpPr txBox="1">
            <a:spLocks/>
          </p:cNvSpPr>
          <p:nvPr/>
        </p:nvSpPr>
        <p:spPr>
          <a:xfrm>
            <a:off x="1981200" y="762000"/>
            <a:ext cx="8229600" cy="1828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Goodbye &amp;</a:t>
            </a:r>
          </a:p>
        </p:txBody>
      </p:sp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20000">
        <p:sndAc>
          <p:stSnd>
            <p:snd r:embed="rId3" name="chimes.wav"/>
          </p:stSnd>
        </p:sndAc>
      </p:transition>
    </mc:Choice>
    <mc:Fallback xmlns="">
      <p:transition spd="slow" advClick="0" advTm="20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3489</TotalTime>
  <Words>1469</Words>
  <Application>Microsoft Office PowerPoint</Application>
  <PresentationFormat>Widescreen</PresentationFormat>
  <Paragraphs>918</Paragraphs>
  <Slides>39</Slides>
  <Notes>0</Notes>
  <HiddenSlides>0</HiddenSlides>
  <MMClips>13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 Black</vt:lpstr>
      <vt:lpstr>Arial Narrow</vt:lpstr>
      <vt:lpstr>Bell MT</vt:lpstr>
      <vt:lpstr>Century Gothic</vt:lpstr>
      <vt:lpstr>Verdana</vt:lpstr>
      <vt:lpstr>Wingdings 2</vt:lpstr>
      <vt:lpstr>Verve</vt:lpstr>
      <vt:lpstr>Mark  &amp;  Meet</vt:lpstr>
      <vt:lpstr>Instructions:</vt:lpstr>
      <vt:lpstr>LET’S BEGIN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Thank you for marking your scriptures mastery references!</vt:lpstr>
    </vt:vector>
  </TitlesOfParts>
  <Company>LDS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&amp; Meet</dc:title>
  <dc:creator>PreeceMR</dc:creator>
  <cp:lastModifiedBy>Eric Richards</cp:lastModifiedBy>
  <cp:revision>54</cp:revision>
  <dcterms:created xsi:type="dcterms:W3CDTF">2011-08-22T14:23:00Z</dcterms:created>
  <dcterms:modified xsi:type="dcterms:W3CDTF">2018-12-13T14:12:31Z</dcterms:modified>
</cp:coreProperties>
</file>