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414" r:id="rId3"/>
    <p:sldId id="416" r:id="rId4"/>
    <p:sldId id="417" r:id="rId5"/>
    <p:sldId id="418" r:id="rId6"/>
    <p:sldId id="419" r:id="rId7"/>
    <p:sldId id="442" r:id="rId8"/>
    <p:sldId id="441" r:id="rId9"/>
    <p:sldId id="424" r:id="rId10"/>
    <p:sldId id="460" r:id="rId11"/>
    <p:sldId id="426" r:id="rId12"/>
    <p:sldId id="427" r:id="rId13"/>
    <p:sldId id="428" r:id="rId14"/>
    <p:sldId id="429" r:id="rId15"/>
    <p:sldId id="430" r:id="rId16"/>
    <p:sldId id="431" r:id="rId17"/>
    <p:sldId id="432" r:id="rId18"/>
    <p:sldId id="433" r:id="rId19"/>
    <p:sldId id="434" r:id="rId20"/>
    <p:sldId id="435" r:id="rId21"/>
    <p:sldId id="436" r:id="rId22"/>
    <p:sldId id="437" r:id="rId23"/>
    <p:sldId id="438" r:id="rId24"/>
    <p:sldId id="439" r:id="rId25"/>
    <p:sldId id="440" r:id="rId26"/>
    <p:sldId id="443" r:id="rId27"/>
    <p:sldId id="444" r:id="rId28"/>
    <p:sldId id="445" r:id="rId29"/>
    <p:sldId id="446" r:id="rId30"/>
    <p:sldId id="447" r:id="rId31"/>
    <p:sldId id="448" r:id="rId32"/>
    <p:sldId id="449" r:id="rId33"/>
    <p:sldId id="450" r:id="rId34"/>
    <p:sldId id="451" r:id="rId35"/>
    <p:sldId id="452" r:id="rId36"/>
    <p:sldId id="453" r:id="rId37"/>
    <p:sldId id="454" r:id="rId38"/>
    <p:sldId id="455" r:id="rId39"/>
    <p:sldId id="456" r:id="rId40"/>
    <p:sldId id="457" r:id="rId41"/>
    <p:sldId id="458" r:id="rId42"/>
    <p:sldId id="461" r:id="rId43"/>
    <p:sldId id="466" r:id="rId44"/>
    <p:sldId id="462" r:id="rId45"/>
    <p:sldId id="463" r:id="rId46"/>
    <p:sldId id="464" r:id="rId47"/>
    <p:sldId id="465" r:id="rId48"/>
    <p:sldId id="459" r:id="rId49"/>
    <p:sldId id="421" r:id="rId50"/>
    <p:sldId id="415" r:id="rId51"/>
    <p:sldId id="420" r:id="rId52"/>
    <p:sldId id="422" r:id="rId53"/>
    <p:sldId id="423" r:id="rId54"/>
    <p:sldId id="412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2440"/>
    <a:srgbClr val="1E36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A8FEE-26AF-4CB0-BC31-FDC8A6F1FF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BB3840-3F4F-497C-BF22-241167C1BE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B0EF9-FB74-49FF-A629-20F536D6A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C180-1F4B-44FE-B226-E49BF9726925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1D0CE-C66A-4C81-A83E-5B0CBCB72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4CBBD-B46B-42F4-82D8-075839A06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E2D-8074-4DB2-9FFF-C5DD70348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50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1995E-0DB6-4561-8026-B3A6E5476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D1374B-CC88-43A3-AFBE-6A30197700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F5C04-BF40-4DBA-AFC4-DACB3C987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C180-1F4B-44FE-B226-E49BF9726925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4CAEA-C591-4626-941C-3B0DCF12D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AAA0B-0E2F-4B41-B95D-93D6F150C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E2D-8074-4DB2-9FFF-C5DD70348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5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1C0337-F0D3-48CA-84C7-78715C5C8A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6F22DC-C665-4ED9-BA4C-0E2A2FD63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01E77-4AE6-4110-8974-594899D74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C180-1F4B-44FE-B226-E49BF9726925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EDD88-AA30-4225-91B8-0B28D1F4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1B2BA-C93E-49D4-A622-178041EF8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E2D-8074-4DB2-9FFF-C5DD70348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0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BD91A-24B7-4439-B037-4C4F16770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E23CD-AECD-4886-9BBE-8C06F6DB9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EA5C3-F226-4CF5-A36D-9F2CF99F0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C180-1F4B-44FE-B226-E49BF9726925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34AA0-84E5-41DC-8BCC-B314D846F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14D67-7667-4235-88AA-E8F6B2597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E2D-8074-4DB2-9FFF-C5DD70348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0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7C5E5-B42E-4C99-9A9E-605E251FC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14FEB-A626-4E42-9B6F-A6BB21357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7CF9E-F072-46F8-8862-C530944C8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C180-1F4B-44FE-B226-E49BF9726925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175E9-E731-4508-AE87-1F05373AB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B9972-9920-4948-961E-DEC3A804A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E2D-8074-4DB2-9FFF-C5DD70348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7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9D846-A2EF-4030-951E-E93216F67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E2A90-97F2-48F7-95E8-DF267FD55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5D4CC6-A316-462E-8557-88EF521A3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26E760-476F-4416-884E-D5D719578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C180-1F4B-44FE-B226-E49BF9726925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8E711-FA54-4A56-BF29-E2ECED991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A0330D-AE46-49C8-AF3B-0804A25FF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E2D-8074-4DB2-9FFF-C5DD70348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1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3ECBD-B7E0-4AF2-A891-1EECCB612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FB868-C55D-4718-A5B2-583A632B2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3845F-5E4E-452F-8BF5-7F4189F49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48AB0F-E5A4-4694-9FFC-FF641BBA9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7B4649-BCDC-423A-BCFE-C3D335F089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F2C515-0D31-4247-B5D2-ABB9AA967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C180-1F4B-44FE-B226-E49BF9726925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5EF112-168E-46B2-8EB8-6086A4AB0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360306-EA1C-489D-97FF-0A3238A90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E2D-8074-4DB2-9FFF-C5DD70348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89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D129F-09E0-462E-BC3D-A980BEC56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C8EBC5-A51F-433E-9E89-7F41913F4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C180-1F4B-44FE-B226-E49BF9726925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C2897-3A8D-45C0-B468-7C2A9B497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712DAE-F9DC-4CFD-BFA2-B685B8410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E2D-8074-4DB2-9FFF-C5DD70348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3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091815-457E-4C12-B1A5-AF9E91D90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C180-1F4B-44FE-B226-E49BF9726925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E82EBD-DB90-417F-AF9D-2DFF95331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DC51D3-32D9-409B-AA75-70287366C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E2D-8074-4DB2-9FFF-C5DD70348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9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8908D-C727-4C19-8DBE-CD5A8CAA9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3A7FF-47E1-40BA-9D0A-78D9E812D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2A2BD6-7FC3-451E-B43E-FDF2DB2C8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99364-1D0B-4071-B163-628294B38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C180-1F4B-44FE-B226-E49BF9726925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19735-AF2C-4279-9AA7-4B989BCB3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37B78-5776-41D3-903D-CB19DA19B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E2D-8074-4DB2-9FFF-C5DD70348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3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2E5A1-4FD3-4F06-8CF9-E511551CC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C4A2C8-69DB-42BA-9E57-4AE48EDFF3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1DC6A4-CAE9-4819-93DD-EFA9E78FBD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04A36-9911-4295-B3D7-30ED9E82B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C180-1F4B-44FE-B226-E49BF9726925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C553E4-DB12-4B5B-A745-B2076C363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61C68-048A-417A-8468-3CF54495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E2D-8074-4DB2-9FFF-C5DD70348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2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C57EA2-29AD-4867-B2C9-DCEF413D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D6298-7FC7-457C-A434-82B9B6A4C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EC626-E804-4D56-826D-D473969353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5C180-1F4B-44FE-B226-E49BF9726925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7EE4D-B960-47E2-9035-B4708DFA2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C553C-D798-4084-92B0-2157A0821A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A2E2D-8074-4DB2-9FFF-C5DD70348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1EE07-06A2-4C93-BEF2-FCA6026B9B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3382"/>
            <a:ext cx="9144000" cy="2387600"/>
          </a:xfrm>
        </p:spPr>
        <p:txBody>
          <a:bodyPr/>
          <a:lstStyle/>
          <a:p>
            <a:r>
              <a:rPr lang="en-US"/>
              <a:t>Doctrine and Covenants</a:t>
            </a:r>
            <a:endParaRPr lang="en-US" dirty="0"/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0E46A0BF-5297-40ED-8358-5F687A8AD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3319319"/>
            <a:ext cx="2343150" cy="2343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BB6C0D6-B470-4F2B-B1C5-D78BD1658A21}"/>
              </a:ext>
            </a:extLst>
          </p:cNvPr>
          <p:cNvSpPr/>
          <p:nvPr/>
        </p:nvSpPr>
        <p:spPr>
          <a:xfrm>
            <a:off x="1624230" y="5052"/>
            <a:ext cx="894353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11500" b="1" cap="small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Magic Squares</a:t>
            </a:r>
          </a:p>
        </p:txBody>
      </p:sp>
    </p:spTree>
    <p:extLst>
      <p:ext uri="{BB962C8B-B14F-4D97-AF65-F5344CB8AC3E}">
        <p14:creationId xmlns:p14="http://schemas.microsoft.com/office/powerpoint/2010/main" val="2085300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2" name="Action Button: Help 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D4BE347-5AD3-47E3-8FDF-0F8B66C9226A}"/>
              </a:ext>
            </a:extLst>
          </p:cNvPr>
          <p:cNvSpPr/>
          <p:nvPr/>
        </p:nvSpPr>
        <p:spPr>
          <a:xfrm>
            <a:off x="918088" y="1468542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Action Button: Help 1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EA313B8-B413-42EB-94CC-A4E1CEE3ADCA}"/>
              </a:ext>
            </a:extLst>
          </p:cNvPr>
          <p:cNvSpPr/>
          <p:nvPr/>
        </p:nvSpPr>
        <p:spPr>
          <a:xfrm>
            <a:off x="3222704" y="1468542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Help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411AF9-42C6-44B4-A6FA-D610480063DB}"/>
              </a:ext>
            </a:extLst>
          </p:cNvPr>
          <p:cNvSpPr/>
          <p:nvPr/>
        </p:nvSpPr>
        <p:spPr>
          <a:xfrm>
            <a:off x="5527320" y="146854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Action Button: Help 2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1AAD321-5A62-4C95-9824-E4DD3AD8EC7C}"/>
              </a:ext>
            </a:extLst>
          </p:cNvPr>
          <p:cNvSpPr/>
          <p:nvPr/>
        </p:nvSpPr>
        <p:spPr>
          <a:xfrm>
            <a:off x="7708427" y="146854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ction Button: Help 2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AA6F932-87A6-43D8-A4FE-D3D935CB0BB7}"/>
              </a:ext>
            </a:extLst>
          </p:cNvPr>
          <p:cNvSpPr/>
          <p:nvPr/>
        </p:nvSpPr>
        <p:spPr>
          <a:xfrm>
            <a:off x="10003202" y="146853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Help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2B3A4D3-0D16-4D40-ABB7-EBC13268AE1A}"/>
              </a:ext>
            </a:extLst>
          </p:cNvPr>
          <p:cNvSpPr/>
          <p:nvPr/>
        </p:nvSpPr>
        <p:spPr>
          <a:xfrm>
            <a:off x="874248" y="309378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Help 2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623F4B1-C5E4-48CE-BD13-72FDA1B12BAE}"/>
              </a:ext>
            </a:extLst>
          </p:cNvPr>
          <p:cNvSpPr/>
          <p:nvPr/>
        </p:nvSpPr>
        <p:spPr>
          <a:xfrm>
            <a:off x="3216225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Action Button: Help 2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BDF5C7F-3E48-44F1-8A7D-5F7FF488BE32}"/>
              </a:ext>
            </a:extLst>
          </p:cNvPr>
          <p:cNvSpPr/>
          <p:nvPr/>
        </p:nvSpPr>
        <p:spPr>
          <a:xfrm>
            <a:off x="5483480" y="309377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Help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92363B9-9AE8-42BE-83B9-08C05039C8C8}"/>
              </a:ext>
            </a:extLst>
          </p:cNvPr>
          <p:cNvSpPr/>
          <p:nvPr/>
        </p:nvSpPr>
        <p:spPr>
          <a:xfrm>
            <a:off x="938519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ction Button: Help 3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BA8642A-EAF4-4C93-BC63-4EF2F8AF2CD6}"/>
              </a:ext>
            </a:extLst>
          </p:cNvPr>
          <p:cNvSpPr/>
          <p:nvPr/>
        </p:nvSpPr>
        <p:spPr>
          <a:xfrm>
            <a:off x="7728858" y="464204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ction Button: Help 3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6F06CCE-7611-4E18-9A47-7C2F1E4E0DC9}"/>
              </a:ext>
            </a:extLst>
          </p:cNvPr>
          <p:cNvSpPr/>
          <p:nvPr/>
        </p:nvSpPr>
        <p:spPr>
          <a:xfrm>
            <a:off x="10023633" y="464204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338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2" name="Action Button: Help 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D4BE347-5AD3-47E3-8FDF-0F8B66C9226A}"/>
              </a:ext>
            </a:extLst>
          </p:cNvPr>
          <p:cNvSpPr/>
          <p:nvPr/>
        </p:nvSpPr>
        <p:spPr>
          <a:xfrm>
            <a:off x="918088" y="1468542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Action Button: Help 1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EA313B8-B413-42EB-94CC-A4E1CEE3ADCA}"/>
              </a:ext>
            </a:extLst>
          </p:cNvPr>
          <p:cNvSpPr/>
          <p:nvPr/>
        </p:nvSpPr>
        <p:spPr>
          <a:xfrm>
            <a:off x="3222704" y="1468542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Help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411AF9-42C6-44B4-A6FA-D610480063DB}"/>
              </a:ext>
            </a:extLst>
          </p:cNvPr>
          <p:cNvSpPr/>
          <p:nvPr/>
        </p:nvSpPr>
        <p:spPr>
          <a:xfrm>
            <a:off x="5527320" y="146854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Action Button: Help 2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1AAD321-5A62-4C95-9824-E4DD3AD8EC7C}"/>
              </a:ext>
            </a:extLst>
          </p:cNvPr>
          <p:cNvSpPr/>
          <p:nvPr/>
        </p:nvSpPr>
        <p:spPr>
          <a:xfrm>
            <a:off x="7708427" y="1468540"/>
            <a:ext cx="1487406" cy="1097539"/>
          </a:xfrm>
          <a:prstGeom prst="actionButtonHel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ction Button: Help 2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AA6F932-87A6-43D8-A4FE-D3D935CB0BB7}"/>
              </a:ext>
            </a:extLst>
          </p:cNvPr>
          <p:cNvSpPr/>
          <p:nvPr/>
        </p:nvSpPr>
        <p:spPr>
          <a:xfrm>
            <a:off x="10003202" y="146853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Help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2B3A4D3-0D16-4D40-ABB7-EBC13268AE1A}"/>
              </a:ext>
            </a:extLst>
          </p:cNvPr>
          <p:cNvSpPr/>
          <p:nvPr/>
        </p:nvSpPr>
        <p:spPr>
          <a:xfrm>
            <a:off x="874248" y="309378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Help 2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623F4B1-C5E4-48CE-BD13-72FDA1B12BAE}"/>
              </a:ext>
            </a:extLst>
          </p:cNvPr>
          <p:cNvSpPr/>
          <p:nvPr/>
        </p:nvSpPr>
        <p:spPr>
          <a:xfrm>
            <a:off x="3216225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Action Button: Help 2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BDF5C7F-3E48-44F1-8A7D-5F7FF488BE32}"/>
              </a:ext>
            </a:extLst>
          </p:cNvPr>
          <p:cNvSpPr/>
          <p:nvPr/>
        </p:nvSpPr>
        <p:spPr>
          <a:xfrm>
            <a:off x="5483480" y="309377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Help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92363B9-9AE8-42BE-83B9-08C05039C8C8}"/>
              </a:ext>
            </a:extLst>
          </p:cNvPr>
          <p:cNvSpPr/>
          <p:nvPr/>
        </p:nvSpPr>
        <p:spPr>
          <a:xfrm>
            <a:off x="938519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ction Button: Help 3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BA8642A-EAF4-4C93-BC63-4EF2F8AF2CD6}"/>
              </a:ext>
            </a:extLst>
          </p:cNvPr>
          <p:cNvSpPr/>
          <p:nvPr/>
        </p:nvSpPr>
        <p:spPr>
          <a:xfrm>
            <a:off x="7728858" y="464204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ction Button: Help 3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6F06CCE-7611-4E18-9A47-7C2F1E4E0DC9}"/>
              </a:ext>
            </a:extLst>
          </p:cNvPr>
          <p:cNvSpPr/>
          <p:nvPr/>
        </p:nvSpPr>
        <p:spPr>
          <a:xfrm>
            <a:off x="10023633" y="464204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22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2" name="Action Button: Help 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D4BE347-5AD3-47E3-8FDF-0F8B66C9226A}"/>
              </a:ext>
            </a:extLst>
          </p:cNvPr>
          <p:cNvSpPr/>
          <p:nvPr/>
        </p:nvSpPr>
        <p:spPr>
          <a:xfrm>
            <a:off x="918088" y="1468542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Action Button: Help 1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EA313B8-B413-42EB-94CC-A4E1CEE3ADCA}"/>
              </a:ext>
            </a:extLst>
          </p:cNvPr>
          <p:cNvSpPr/>
          <p:nvPr/>
        </p:nvSpPr>
        <p:spPr>
          <a:xfrm>
            <a:off x="3222704" y="1468542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Help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411AF9-42C6-44B4-A6FA-D610480063DB}"/>
              </a:ext>
            </a:extLst>
          </p:cNvPr>
          <p:cNvSpPr/>
          <p:nvPr/>
        </p:nvSpPr>
        <p:spPr>
          <a:xfrm>
            <a:off x="5527320" y="146854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ction Button: Help 2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AA6F932-87A6-43D8-A4FE-D3D935CB0BB7}"/>
              </a:ext>
            </a:extLst>
          </p:cNvPr>
          <p:cNvSpPr/>
          <p:nvPr/>
        </p:nvSpPr>
        <p:spPr>
          <a:xfrm>
            <a:off x="10003202" y="146853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Help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2B3A4D3-0D16-4D40-ABB7-EBC13268AE1A}"/>
              </a:ext>
            </a:extLst>
          </p:cNvPr>
          <p:cNvSpPr/>
          <p:nvPr/>
        </p:nvSpPr>
        <p:spPr>
          <a:xfrm>
            <a:off x="874248" y="309378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Help 2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623F4B1-C5E4-48CE-BD13-72FDA1B12BAE}"/>
              </a:ext>
            </a:extLst>
          </p:cNvPr>
          <p:cNvSpPr/>
          <p:nvPr/>
        </p:nvSpPr>
        <p:spPr>
          <a:xfrm>
            <a:off x="3216225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Action Button: Help 2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BDF5C7F-3E48-44F1-8A7D-5F7FF488BE32}"/>
              </a:ext>
            </a:extLst>
          </p:cNvPr>
          <p:cNvSpPr/>
          <p:nvPr/>
        </p:nvSpPr>
        <p:spPr>
          <a:xfrm>
            <a:off x="5483480" y="309377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Help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92363B9-9AE8-42BE-83B9-08C05039C8C8}"/>
              </a:ext>
            </a:extLst>
          </p:cNvPr>
          <p:cNvSpPr/>
          <p:nvPr/>
        </p:nvSpPr>
        <p:spPr>
          <a:xfrm>
            <a:off x="938519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ction Button: Help 3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BA8642A-EAF4-4C93-BC63-4EF2F8AF2CD6}"/>
              </a:ext>
            </a:extLst>
          </p:cNvPr>
          <p:cNvSpPr/>
          <p:nvPr/>
        </p:nvSpPr>
        <p:spPr>
          <a:xfrm>
            <a:off x="7728858" y="464204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ction Button: Help 3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6F06CCE-7611-4E18-9A47-7C2F1E4E0DC9}"/>
              </a:ext>
            </a:extLst>
          </p:cNvPr>
          <p:cNvSpPr/>
          <p:nvPr/>
        </p:nvSpPr>
        <p:spPr>
          <a:xfrm>
            <a:off x="10023633" y="464204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4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19" name="Action Button: Help 1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EA313B8-B413-42EB-94CC-A4E1CEE3ADCA}"/>
              </a:ext>
            </a:extLst>
          </p:cNvPr>
          <p:cNvSpPr/>
          <p:nvPr/>
        </p:nvSpPr>
        <p:spPr>
          <a:xfrm>
            <a:off x="3222704" y="1468542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Help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411AF9-42C6-44B4-A6FA-D610480063DB}"/>
              </a:ext>
            </a:extLst>
          </p:cNvPr>
          <p:cNvSpPr/>
          <p:nvPr/>
        </p:nvSpPr>
        <p:spPr>
          <a:xfrm>
            <a:off x="5527320" y="146854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ction Button: Help 2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AA6F932-87A6-43D8-A4FE-D3D935CB0BB7}"/>
              </a:ext>
            </a:extLst>
          </p:cNvPr>
          <p:cNvSpPr/>
          <p:nvPr/>
        </p:nvSpPr>
        <p:spPr>
          <a:xfrm>
            <a:off x="10003202" y="146853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Help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2B3A4D3-0D16-4D40-ABB7-EBC13268AE1A}"/>
              </a:ext>
            </a:extLst>
          </p:cNvPr>
          <p:cNvSpPr/>
          <p:nvPr/>
        </p:nvSpPr>
        <p:spPr>
          <a:xfrm>
            <a:off x="874248" y="309378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Help 2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623F4B1-C5E4-48CE-BD13-72FDA1B12BAE}"/>
              </a:ext>
            </a:extLst>
          </p:cNvPr>
          <p:cNvSpPr/>
          <p:nvPr/>
        </p:nvSpPr>
        <p:spPr>
          <a:xfrm>
            <a:off x="3216225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Action Button: Help 2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BDF5C7F-3E48-44F1-8A7D-5F7FF488BE32}"/>
              </a:ext>
            </a:extLst>
          </p:cNvPr>
          <p:cNvSpPr/>
          <p:nvPr/>
        </p:nvSpPr>
        <p:spPr>
          <a:xfrm>
            <a:off x="5483480" y="309377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Help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92363B9-9AE8-42BE-83B9-08C05039C8C8}"/>
              </a:ext>
            </a:extLst>
          </p:cNvPr>
          <p:cNvSpPr/>
          <p:nvPr/>
        </p:nvSpPr>
        <p:spPr>
          <a:xfrm>
            <a:off x="938519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ction Button: Help 3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BA8642A-EAF4-4C93-BC63-4EF2F8AF2CD6}"/>
              </a:ext>
            </a:extLst>
          </p:cNvPr>
          <p:cNvSpPr/>
          <p:nvPr/>
        </p:nvSpPr>
        <p:spPr>
          <a:xfrm>
            <a:off x="7728858" y="464204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ction Button: Help 3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6F06CCE-7611-4E18-9A47-7C2F1E4E0DC9}"/>
              </a:ext>
            </a:extLst>
          </p:cNvPr>
          <p:cNvSpPr/>
          <p:nvPr/>
        </p:nvSpPr>
        <p:spPr>
          <a:xfrm>
            <a:off x="10023633" y="4642048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32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19" name="Action Button: Help 1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EA313B8-B413-42EB-94CC-A4E1CEE3ADCA}"/>
              </a:ext>
            </a:extLst>
          </p:cNvPr>
          <p:cNvSpPr/>
          <p:nvPr/>
        </p:nvSpPr>
        <p:spPr>
          <a:xfrm>
            <a:off x="3222704" y="1468542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Help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411AF9-42C6-44B4-A6FA-D610480063DB}"/>
              </a:ext>
            </a:extLst>
          </p:cNvPr>
          <p:cNvSpPr/>
          <p:nvPr/>
        </p:nvSpPr>
        <p:spPr>
          <a:xfrm>
            <a:off x="5527320" y="146854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ction Button: Help 2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AA6F932-87A6-43D8-A4FE-D3D935CB0BB7}"/>
              </a:ext>
            </a:extLst>
          </p:cNvPr>
          <p:cNvSpPr/>
          <p:nvPr/>
        </p:nvSpPr>
        <p:spPr>
          <a:xfrm>
            <a:off x="10003202" y="146853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Help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2B3A4D3-0D16-4D40-ABB7-EBC13268AE1A}"/>
              </a:ext>
            </a:extLst>
          </p:cNvPr>
          <p:cNvSpPr/>
          <p:nvPr/>
        </p:nvSpPr>
        <p:spPr>
          <a:xfrm>
            <a:off x="874248" y="309378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Help 2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623F4B1-C5E4-48CE-BD13-72FDA1B12BAE}"/>
              </a:ext>
            </a:extLst>
          </p:cNvPr>
          <p:cNvSpPr/>
          <p:nvPr/>
        </p:nvSpPr>
        <p:spPr>
          <a:xfrm>
            <a:off x="3216225" y="3093777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Action Button: Help 2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BDF5C7F-3E48-44F1-8A7D-5F7FF488BE32}"/>
              </a:ext>
            </a:extLst>
          </p:cNvPr>
          <p:cNvSpPr/>
          <p:nvPr/>
        </p:nvSpPr>
        <p:spPr>
          <a:xfrm>
            <a:off x="5483480" y="309377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Help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92363B9-9AE8-42BE-83B9-08C05039C8C8}"/>
              </a:ext>
            </a:extLst>
          </p:cNvPr>
          <p:cNvSpPr/>
          <p:nvPr/>
        </p:nvSpPr>
        <p:spPr>
          <a:xfrm>
            <a:off x="938519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ction Button: Help 3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BA8642A-EAF4-4C93-BC63-4EF2F8AF2CD6}"/>
              </a:ext>
            </a:extLst>
          </p:cNvPr>
          <p:cNvSpPr/>
          <p:nvPr/>
        </p:nvSpPr>
        <p:spPr>
          <a:xfrm>
            <a:off x="7728858" y="464204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4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19" name="Action Button: Help 1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EA313B8-B413-42EB-94CC-A4E1CEE3ADCA}"/>
              </a:ext>
            </a:extLst>
          </p:cNvPr>
          <p:cNvSpPr/>
          <p:nvPr/>
        </p:nvSpPr>
        <p:spPr>
          <a:xfrm>
            <a:off x="3222704" y="1468542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Help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411AF9-42C6-44B4-A6FA-D610480063DB}"/>
              </a:ext>
            </a:extLst>
          </p:cNvPr>
          <p:cNvSpPr/>
          <p:nvPr/>
        </p:nvSpPr>
        <p:spPr>
          <a:xfrm>
            <a:off x="5527320" y="146854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ction Button: Help 2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AA6F932-87A6-43D8-A4FE-D3D935CB0BB7}"/>
              </a:ext>
            </a:extLst>
          </p:cNvPr>
          <p:cNvSpPr/>
          <p:nvPr/>
        </p:nvSpPr>
        <p:spPr>
          <a:xfrm>
            <a:off x="10003202" y="146853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Help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2B3A4D3-0D16-4D40-ABB7-EBC13268AE1A}"/>
              </a:ext>
            </a:extLst>
          </p:cNvPr>
          <p:cNvSpPr/>
          <p:nvPr/>
        </p:nvSpPr>
        <p:spPr>
          <a:xfrm>
            <a:off x="874248" y="309378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Help 2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BDF5C7F-3E48-44F1-8A7D-5F7FF488BE32}"/>
              </a:ext>
            </a:extLst>
          </p:cNvPr>
          <p:cNvSpPr/>
          <p:nvPr/>
        </p:nvSpPr>
        <p:spPr>
          <a:xfrm>
            <a:off x="5483480" y="3093779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Help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92363B9-9AE8-42BE-83B9-08C05039C8C8}"/>
              </a:ext>
            </a:extLst>
          </p:cNvPr>
          <p:cNvSpPr/>
          <p:nvPr/>
        </p:nvSpPr>
        <p:spPr>
          <a:xfrm>
            <a:off x="938519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ction Button: Help 3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BA8642A-EAF4-4C93-BC63-4EF2F8AF2CD6}"/>
              </a:ext>
            </a:extLst>
          </p:cNvPr>
          <p:cNvSpPr/>
          <p:nvPr/>
        </p:nvSpPr>
        <p:spPr>
          <a:xfrm>
            <a:off x="7728858" y="464204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5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19" name="Action Button: Help 1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EA313B8-B413-42EB-94CC-A4E1CEE3ADCA}"/>
              </a:ext>
            </a:extLst>
          </p:cNvPr>
          <p:cNvSpPr/>
          <p:nvPr/>
        </p:nvSpPr>
        <p:spPr>
          <a:xfrm>
            <a:off x="3222704" y="1468542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Help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411AF9-42C6-44B4-A6FA-D610480063DB}"/>
              </a:ext>
            </a:extLst>
          </p:cNvPr>
          <p:cNvSpPr/>
          <p:nvPr/>
        </p:nvSpPr>
        <p:spPr>
          <a:xfrm>
            <a:off x="5527320" y="146854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ction Button: Help 2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AA6F932-87A6-43D8-A4FE-D3D935CB0BB7}"/>
              </a:ext>
            </a:extLst>
          </p:cNvPr>
          <p:cNvSpPr/>
          <p:nvPr/>
        </p:nvSpPr>
        <p:spPr>
          <a:xfrm>
            <a:off x="10003202" y="146853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Help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2B3A4D3-0D16-4D40-ABB7-EBC13268AE1A}"/>
              </a:ext>
            </a:extLst>
          </p:cNvPr>
          <p:cNvSpPr/>
          <p:nvPr/>
        </p:nvSpPr>
        <p:spPr>
          <a:xfrm>
            <a:off x="874248" y="309378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Help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92363B9-9AE8-42BE-83B9-08C05039C8C8}"/>
              </a:ext>
            </a:extLst>
          </p:cNvPr>
          <p:cNvSpPr/>
          <p:nvPr/>
        </p:nvSpPr>
        <p:spPr>
          <a:xfrm>
            <a:off x="938519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ction Button: Help 3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BA8642A-EAF4-4C93-BC63-4EF2F8AF2CD6}"/>
              </a:ext>
            </a:extLst>
          </p:cNvPr>
          <p:cNvSpPr/>
          <p:nvPr/>
        </p:nvSpPr>
        <p:spPr>
          <a:xfrm>
            <a:off x="7728858" y="464204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20" name="Action Button: Help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411AF9-42C6-44B4-A6FA-D610480063DB}"/>
              </a:ext>
            </a:extLst>
          </p:cNvPr>
          <p:cNvSpPr/>
          <p:nvPr/>
        </p:nvSpPr>
        <p:spPr>
          <a:xfrm>
            <a:off x="5527320" y="146854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ction Button: Help 2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AA6F932-87A6-43D8-A4FE-D3D935CB0BB7}"/>
              </a:ext>
            </a:extLst>
          </p:cNvPr>
          <p:cNvSpPr/>
          <p:nvPr/>
        </p:nvSpPr>
        <p:spPr>
          <a:xfrm>
            <a:off x="10003202" y="146853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Help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2B3A4D3-0D16-4D40-ABB7-EBC13268AE1A}"/>
              </a:ext>
            </a:extLst>
          </p:cNvPr>
          <p:cNvSpPr/>
          <p:nvPr/>
        </p:nvSpPr>
        <p:spPr>
          <a:xfrm>
            <a:off x="874248" y="309378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Help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92363B9-9AE8-42BE-83B9-08C05039C8C8}"/>
              </a:ext>
            </a:extLst>
          </p:cNvPr>
          <p:cNvSpPr/>
          <p:nvPr/>
        </p:nvSpPr>
        <p:spPr>
          <a:xfrm>
            <a:off x="938519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ction Button: Help 3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BA8642A-EAF4-4C93-BC63-4EF2F8AF2CD6}"/>
              </a:ext>
            </a:extLst>
          </p:cNvPr>
          <p:cNvSpPr/>
          <p:nvPr/>
        </p:nvSpPr>
        <p:spPr>
          <a:xfrm>
            <a:off x="7728858" y="4642049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2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20" name="Action Button: Help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411AF9-42C6-44B4-A6FA-D610480063DB}"/>
              </a:ext>
            </a:extLst>
          </p:cNvPr>
          <p:cNvSpPr/>
          <p:nvPr/>
        </p:nvSpPr>
        <p:spPr>
          <a:xfrm>
            <a:off x="5527320" y="146854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ction Button: Help 2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AA6F932-87A6-43D8-A4FE-D3D935CB0BB7}"/>
              </a:ext>
            </a:extLst>
          </p:cNvPr>
          <p:cNvSpPr/>
          <p:nvPr/>
        </p:nvSpPr>
        <p:spPr>
          <a:xfrm>
            <a:off x="10003202" y="146853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Help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2B3A4D3-0D16-4D40-ABB7-EBC13268AE1A}"/>
              </a:ext>
            </a:extLst>
          </p:cNvPr>
          <p:cNvSpPr/>
          <p:nvPr/>
        </p:nvSpPr>
        <p:spPr>
          <a:xfrm>
            <a:off x="874248" y="3093780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Help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92363B9-9AE8-42BE-83B9-08C05039C8C8}"/>
              </a:ext>
            </a:extLst>
          </p:cNvPr>
          <p:cNvSpPr/>
          <p:nvPr/>
        </p:nvSpPr>
        <p:spPr>
          <a:xfrm>
            <a:off x="938519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7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20" name="Action Button: Help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411AF9-42C6-44B4-A6FA-D610480063DB}"/>
              </a:ext>
            </a:extLst>
          </p:cNvPr>
          <p:cNvSpPr/>
          <p:nvPr/>
        </p:nvSpPr>
        <p:spPr>
          <a:xfrm>
            <a:off x="5527320" y="146854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ction Button: Help 2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AA6F932-87A6-43D8-A4FE-D3D935CB0BB7}"/>
              </a:ext>
            </a:extLst>
          </p:cNvPr>
          <p:cNvSpPr/>
          <p:nvPr/>
        </p:nvSpPr>
        <p:spPr>
          <a:xfrm>
            <a:off x="10003202" y="146853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Help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92363B9-9AE8-42BE-83B9-08C05039C8C8}"/>
              </a:ext>
            </a:extLst>
          </p:cNvPr>
          <p:cNvSpPr/>
          <p:nvPr/>
        </p:nvSpPr>
        <p:spPr>
          <a:xfrm>
            <a:off x="938519" y="4642051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7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236990"/>
              </p:ext>
            </p:extLst>
          </p:nvPr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458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64</a:t>
            </a:r>
          </a:p>
        </p:txBody>
      </p:sp>
    </p:spTree>
    <p:extLst>
      <p:ext uri="{BB962C8B-B14F-4D97-AF65-F5344CB8AC3E}">
        <p14:creationId xmlns:p14="http://schemas.microsoft.com/office/powerpoint/2010/main" val="418394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20" name="Action Button: Help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411AF9-42C6-44B4-A6FA-D610480063DB}"/>
              </a:ext>
            </a:extLst>
          </p:cNvPr>
          <p:cNvSpPr/>
          <p:nvPr/>
        </p:nvSpPr>
        <p:spPr>
          <a:xfrm>
            <a:off x="5527320" y="146854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ction Button: Help 2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AA6F932-87A6-43D8-A4FE-D3D935CB0BB7}"/>
              </a:ext>
            </a:extLst>
          </p:cNvPr>
          <p:cNvSpPr/>
          <p:nvPr/>
        </p:nvSpPr>
        <p:spPr>
          <a:xfrm>
            <a:off x="10003202" y="1468539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20" name="Action Button: Help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411AF9-42C6-44B4-A6FA-D610480063DB}"/>
              </a:ext>
            </a:extLst>
          </p:cNvPr>
          <p:cNvSpPr/>
          <p:nvPr/>
        </p:nvSpPr>
        <p:spPr>
          <a:xfrm>
            <a:off x="5527320" y="1468541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4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9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6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3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0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2" name="Action Button: Help 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D4BE347-5AD3-47E3-8FDF-0F8B66C9226A}"/>
              </a:ext>
            </a:extLst>
          </p:cNvPr>
          <p:cNvSpPr/>
          <p:nvPr/>
        </p:nvSpPr>
        <p:spPr>
          <a:xfrm>
            <a:off x="918088" y="1468542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Action Button: Help 1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EA313B8-B413-42EB-94CC-A4E1CEE3ADCA}"/>
              </a:ext>
            </a:extLst>
          </p:cNvPr>
          <p:cNvSpPr/>
          <p:nvPr/>
        </p:nvSpPr>
        <p:spPr>
          <a:xfrm>
            <a:off x="3222704" y="1468542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Help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411AF9-42C6-44B4-A6FA-D610480063DB}"/>
              </a:ext>
            </a:extLst>
          </p:cNvPr>
          <p:cNvSpPr/>
          <p:nvPr/>
        </p:nvSpPr>
        <p:spPr>
          <a:xfrm>
            <a:off x="5527320" y="146854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Action Button: Help 2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1AAD321-5A62-4C95-9824-E4DD3AD8EC7C}"/>
              </a:ext>
            </a:extLst>
          </p:cNvPr>
          <p:cNvSpPr/>
          <p:nvPr/>
        </p:nvSpPr>
        <p:spPr>
          <a:xfrm>
            <a:off x="7708427" y="146854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ction Button: Help 2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AA6F932-87A6-43D8-A4FE-D3D935CB0BB7}"/>
              </a:ext>
            </a:extLst>
          </p:cNvPr>
          <p:cNvSpPr/>
          <p:nvPr/>
        </p:nvSpPr>
        <p:spPr>
          <a:xfrm>
            <a:off x="10003202" y="146853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Help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2B3A4D3-0D16-4D40-ABB7-EBC13268AE1A}"/>
              </a:ext>
            </a:extLst>
          </p:cNvPr>
          <p:cNvSpPr/>
          <p:nvPr/>
        </p:nvSpPr>
        <p:spPr>
          <a:xfrm>
            <a:off x="874248" y="309378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Help 2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623F4B1-C5E4-48CE-BD13-72FDA1B12BAE}"/>
              </a:ext>
            </a:extLst>
          </p:cNvPr>
          <p:cNvSpPr/>
          <p:nvPr/>
        </p:nvSpPr>
        <p:spPr>
          <a:xfrm>
            <a:off x="3216225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Action Button: Help 2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BDF5C7F-3E48-44F1-8A7D-5F7FF488BE32}"/>
              </a:ext>
            </a:extLst>
          </p:cNvPr>
          <p:cNvSpPr/>
          <p:nvPr/>
        </p:nvSpPr>
        <p:spPr>
          <a:xfrm>
            <a:off x="5483480" y="309377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Help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92363B9-9AE8-42BE-83B9-08C05039C8C8}"/>
              </a:ext>
            </a:extLst>
          </p:cNvPr>
          <p:cNvSpPr/>
          <p:nvPr/>
        </p:nvSpPr>
        <p:spPr>
          <a:xfrm>
            <a:off x="938519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ction Button: Help 3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BA8642A-EAF4-4C93-BC63-4EF2F8AF2CD6}"/>
              </a:ext>
            </a:extLst>
          </p:cNvPr>
          <p:cNvSpPr/>
          <p:nvPr/>
        </p:nvSpPr>
        <p:spPr>
          <a:xfrm>
            <a:off x="7728858" y="464204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ction Button: Help 3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6F06CCE-7611-4E18-9A47-7C2F1E4E0DC9}"/>
              </a:ext>
            </a:extLst>
          </p:cNvPr>
          <p:cNvSpPr/>
          <p:nvPr/>
        </p:nvSpPr>
        <p:spPr>
          <a:xfrm>
            <a:off x="10023633" y="464204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887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2" name="Action Button: Help 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D4BE347-5AD3-47E3-8FDF-0F8B66C9226A}"/>
              </a:ext>
            </a:extLst>
          </p:cNvPr>
          <p:cNvSpPr/>
          <p:nvPr/>
        </p:nvSpPr>
        <p:spPr>
          <a:xfrm>
            <a:off x="918088" y="1468542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Action Button: Help 1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EA313B8-B413-42EB-94CC-A4E1CEE3ADCA}"/>
              </a:ext>
            </a:extLst>
          </p:cNvPr>
          <p:cNvSpPr/>
          <p:nvPr/>
        </p:nvSpPr>
        <p:spPr>
          <a:xfrm>
            <a:off x="3222704" y="1468542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Help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411AF9-42C6-44B4-A6FA-D610480063DB}"/>
              </a:ext>
            </a:extLst>
          </p:cNvPr>
          <p:cNvSpPr/>
          <p:nvPr/>
        </p:nvSpPr>
        <p:spPr>
          <a:xfrm>
            <a:off x="5527320" y="146854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Action Button: Help 2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1AAD321-5A62-4C95-9824-E4DD3AD8EC7C}"/>
              </a:ext>
            </a:extLst>
          </p:cNvPr>
          <p:cNvSpPr/>
          <p:nvPr/>
        </p:nvSpPr>
        <p:spPr>
          <a:xfrm>
            <a:off x="7708427" y="1468540"/>
            <a:ext cx="1487406" cy="1097539"/>
          </a:xfrm>
          <a:prstGeom prst="actionButtonHel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ction Button: Help 2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AA6F932-87A6-43D8-A4FE-D3D935CB0BB7}"/>
              </a:ext>
            </a:extLst>
          </p:cNvPr>
          <p:cNvSpPr/>
          <p:nvPr/>
        </p:nvSpPr>
        <p:spPr>
          <a:xfrm>
            <a:off x="10003202" y="146853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Help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2B3A4D3-0D16-4D40-ABB7-EBC13268AE1A}"/>
              </a:ext>
            </a:extLst>
          </p:cNvPr>
          <p:cNvSpPr/>
          <p:nvPr/>
        </p:nvSpPr>
        <p:spPr>
          <a:xfrm>
            <a:off x="874248" y="309378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Help 2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623F4B1-C5E4-48CE-BD13-72FDA1B12BAE}"/>
              </a:ext>
            </a:extLst>
          </p:cNvPr>
          <p:cNvSpPr/>
          <p:nvPr/>
        </p:nvSpPr>
        <p:spPr>
          <a:xfrm>
            <a:off x="3216225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Action Button: Help 2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BDF5C7F-3E48-44F1-8A7D-5F7FF488BE32}"/>
              </a:ext>
            </a:extLst>
          </p:cNvPr>
          <p:cNvSpPr/>
          <p:nvPr/>
        </p:nvSpPr>
        <p:spPr>
          <a:xfrm>
            <a:off x="5483480" y="309377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Help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92363B9-9AE8-42BE-83B9-08C05039C8C8}"/>
              </a:ext>
            </a:extLst>
          </p:cNvPr>
          <p:cNvSpPr/>
          <p:nvPr/>
        </p:nvSpPr>
        <p:spPr>
          <a:xfrm>
            <a:off x="938519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ction Button: Help 3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BA8642A-EAF4-4C93-BC63-4EF2F8AF2CD6}"/>
              </a:ext>
            </a:extLst>
          </p:cNvPr>
          <p:cNvSpPr/>
          <p:nvPr/>
        </p:nvSpPr>
        <p:spPr>
          <a:xfrm>
            <a:off x="7728858" y="464204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ction Button: Help 3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6F06CCE-7611-4E18-9A47-7C2F1E4E0DC9}"/>
              </a:ext>
            </a:extLst>
          </p:cNvPr>
          <p:cNvSpPr/>
          <p:nvPr/>
        </p:nvSpPr>
        <p:spPr>
          <a:xfrm>
            <a:off x="10023633" y="464204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4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2" name="Action Button: Help 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D4BE347-5AD3-47E3-8FDF-0F8B66C9226A}"/>
              </a:ext>
            </a:extLst>
          </p:cNvPr>
          <p:cNvSpPr/>
          <p:nvPr/>
        </p:nvSpPr>
        <p:spPr>
          <a:xfrm>
            <a:off x="918088" y="1468542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Action Button: Help 1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EA313B8-B413-42EB-94CC-A4E1CEE3ADCA}"/>
              </a:ext>
            </a:extLst>
          </p:cNvPr>
          <p:cNvSpPr/>
          <p:nvPr/>
        </p:nvSpPr>
        <p:spPr>
          <a:xfrm>
            <a:off x="3222704" y="1468542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Help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411AF9-42C6-44B4-A6FA-D610480063DB}"/>
              </a:ext>
            </a:extLst>
          </p:cNvPr>
          <p:cNvSpPr/>
          <p:nvPr/>
        </p:nvSpPr>
        <p:spPr>
          <a:xfrm>
            <a:off x="5527320" y="146854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ction Button: Help 2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AA6F932-87A6-43D8-A4FE-D3D935CB0BB7}"/>
              </a:ext>
            </a:extLst>
          </p:cNvPr>
          <p:cNvSpPr/>
          <p:nvPr/>
        </p:nvSpPr>
        <p:spPr>
          <a:xfrm>
            <a:off x="10003202" y="146853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Help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2B3A4D3-0D16-4D40-ABB7-EBC13268AE1A}"/>
              </a:ext>
            </a:extLst>
          </p:cNvPr>
          <p:cNvSpPr/>
          <p:nvPr/>
        </p:nvSpPr>
        <p:spPr>
          <a:xfrm>
            <a:off x="874248" y="309378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Help 2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623F4B1-C5E4-48CE-BD13-72FDA1B12BAE}"/>
              </a:ext>
            </a:extLst>
          </p:cNvPr>
          <p:cNvSpPr/>
          <p:nvPr/>
        </p:nvSpPr>
        <p:spPr>
          <a:xfrm>
            <a:off x="3216225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Action Button: Help 2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BDF5C7F-3E48-44F1-8A7D-5F7FF488BE32}"/>
              </a:ext>
            </a:extLst>
          </p:cNvPr>
          <p:cNvSpPr/>
          <p:nvPr/>
        </p:nvSpPr>
        <p:spPr>
          <a:xfrm>
            <a:off x="5483480" y="309377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Help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92363B9-9AE8-42BE-83B9-08C05039C8C8}"/>
              </a:ext>
            </a:extLst>
          </p:cNvPr>
          <p:cNvSpPr/>
          <p:nvPr/>
        </p:nvSpPr>
        <p:spPr>
          <a:xfrm>
            <a:off x="938519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ction Button: Help 3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BA8642A-EAF4-4C93-BC63-4EF2F8AF2CD6}"/>
              </a:ext>
            </a:extLst>
          </p:cNvPr>
          <p:cNvSpPr/>
          <p:nvPr/>
        </p:nvSpPr>
        <p:spPr>
          <a:xfrm>
            <a:off x="7728858" y="464204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ction Button: Help 3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6F06CCE-7611-4E18-9A47-7C2F1E4E0DC9}"/>
              </a:ext>
            </a:extLst>
          </p:cNvPr>
          <p:cNvSpPr/>
          <p:nvPr/>
        </p:nvSpPr>
        <p:spPr>
          <a:xfrm>
            <a:off x="10023633" y="464204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15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19" name="Action Button: Help 1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EA313B8-B413-42EB-94CC-A4E1CEE3ADCA}"/>
              </a:ext>
            </a:extLst>
          </p:cNvPr>
          <p:cNvSpPr/>
          <p:nvPr/>
        </p:nvSpPr>
        <p:spPr>
          <a:xfrm>
            <a:off x="3222704" y="1468542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Help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411AF9-42C6-44B4-A6FA-D610480063DB}"/>
              </a:ext>
            </a:extLst>
          </p:cNvPr>
          <p:cNvSpPr/>
          <p:nvPr/>
        </p:nvSpPr>
        <p:spPr>
          <a:xfrm>
            <a:off x="5527320" y="146854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ction Button: Help 2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AA6F932-87A6-43D8-A4FE-D3D935CB0BB7}"/>
              </a:ext>
            </a:extLst>
          </p:cNvPr>
          <p:cNvSpPr/>
          <p:nvPr/>
        </p:nvSpPr>
        <p:spPr>
          <a:xfrm>
            <a:off x="10003202" y="146853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Help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2B3A4D3-0D16-4D40-ABB7-EBC13268AE1A}"/>
              </a:ext>
            </a:extLst>
          </p:cNvPr>
          <p:cNvSpPr/>
          <p:nvPr/>
        </p:nvSpPr>
        <p:spPr>
          <a:xfrm>
            <a:off x="874248" y="309378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Help 2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623F4B1-C5E4-48CE-BD13-72FDA1B12BAE}"/>
              </a:ext>
            </a:extLst>
          </p:cNvPr>
          <p:cNvSpPr/>
          <p:nvPr/>
        </p:nvSpPr>
        <p:spPr>
          <a:xfrm>
            <a:off x="3216225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Action Button: Help 2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BDF5C7F-3E48-44F1-8A7D-5F7FF488BE32}"/>
              </a:ext>
            </a:extLst>
          </p:cNvPr>
          <p:cNvSpPr/>
          <p:nvPr/>
        </p:nvSpPr>
        <p:spPr>
          <a:xfrm>
            <a:off x="5483480" y="309377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Help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92363B9-9AE8-42BE-83B9-08C05039C8C8}"/>
              </a:ext>
            </a:extLst>
          </p:cNvPr>
          <p:cNvSpPr/>
          <p:nvPr/>
        </p:nvSpPr>
        <p:spPr>
          <a:xfrm>
            <a:off x="938519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ction Button: Help 3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BA8642A-EAF4-4C93-BC63-4EF2F8AF2CD6}"/>
              </a:ext>
            </a:extLst>
          </p:cNvPr>
          <p:cNvSpPr/>
          <p:nvPr/>
        </p:nvSpPr>
        <p:spPr>
          <a:xfrm>
            <a:off x="7728858" y="464204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ction Button: Help 3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6F06CCE-7611-4E18-9A47-7C2F1E4E0DC9}"/>
              </a:ext>
            </a:extLst>
          </p:cNvPr>
          <p:cNvSpPr/>
          <p:nvPr/>
        </p:nvSpPr>
        <p:spPr>
          <a:xfrm>
            <a:off x="10023633" y="4642048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22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epeat">
            <a:extLst>
              <a:ext uri="{FF2B5EF4-FFF2-40B4-BE49-F238E27FC236}">
                <a16:creationId xmlns:a16="http://schemas.microsoft.com/office/drawing/2014/main" id="{98305512-C2B9-4A93-9A22-0D28E4815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1047750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1207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19" name="Action Button: Help 1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EA313B8-B413-42EB-94CC-A4E1CEE3ADCA}"/>
              </a:ext>
            </a:extLst>
          </p:cNvPr>
          <p:cNvSpPr/>
          <p:nvPr/>
        </p:nvSpPr>
        <p:spPr>
          <a:xfrm>
            <a:off x="3222704" y="1468542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Help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411AF9-42C6-44B4-A6FA-D610480063DB}"/>
              </a:ext>
            </a:extLst>
          </p:cNvPr>
          <p:cNvSpPr/>
          <p:nvPr/>
        </p:nvSpPr>
        <p:spPr>
          <a:xfrm>
            <a:off x="5527320" y="146854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ction Button: Help 2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AA6F932-87A6-43D8-A4FE-D3D935CB0BB7}"/>
              </a:ext>
            </a:extLst>
          </p:cNvPr>
          <p:cNvSpPr/>
          <p:nvPr/>
        </p:nvSpPr>
        <p:spPr>
          <a:xfrm>
            <a:off x="10003202" y="146853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Help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2B3A4D3-0D16-4D40-ABB7-EBC13268AE1A}"/>
              </a:ext>
            </a:extLst>
          </p:cNvPr>
          <p:cNvSpPr/>
          <p:nvPr/>
        </p:nvSpPr>
        <p:spPr>
          <a:xfrm>
            <a:off x="874248" y="309378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Help 2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623F4B1-C5E4-48CE-BD13-72FDA1B12BAE}"/>
              </a:ext>
            </a:extLst>
          </p:cNvPr>
          <p:cNvSpPr/>
          <p:nvPr/>
        </p:nvSpPr>
        <p:spPr>
          <a:xfrm>
            <a:off x="3216225" y="3093777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Action Button: Help 2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BDF5C7F-3E48-44F1-8A7D-5F7FF488BE32}"/>
              </a:ext>
            </a:extLst>
          </p:cNvPr>
          <p:cNvSpPr/>
          <p:nvPr/>
        </p:nvSpPr>
        <p:spPr>
          <a:xfrm>
            <a:off x="5483480" y="309377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Help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92363B9-9AE8-42BE-83B9-08C05039C8C8}"/>
              </a:ext>
            </a:extLst>
          </p:cNvPr>
          <p:cNvSpPr/>
          <p:nvPr/>
        </p:nvSpPr>
        <p:spPr>
          <a:xfrm>
            <a:off x="938519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ction Button: Help 3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BA8642A-EAF4-4C93-BC63-4EF2F8AF2CD6}"/>
              </a:ext>
            </a:extLst>
          </p:cNvPr>
          <p:cNvSpPr/>
          <p:nvPr/>
        </p:nvSpPr>
        <p:spPr>
          <a:xfrm>
            <a:off x="7728858" y="464204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3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19" name="Action Button: Help 1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EA313B8-B413-42EB-94CC-A4E1CEE3ADCA}"/>
              </a:ext>
            </a:extLst>
          </p:cNvPr>
          <p:cNvSpPr/>
          <p:nvPr/>
        </p:nvSpPr>
        <p:spPr>
          <a:xfrm>
            <a:off x="3222704" y="1468542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Help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411AF9-42C6-44B4-A6FA-D610480063DB}"/>
              </a:ext>
            </a:extLst>
          </p:cNvPr>
          <p:cNvSpPr/>
          <p:nvPr/>
        </p:nvSpPr>
        <p:spPr>
          <a:xfrm>
            <a:off x="5527320" y="146854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ction Button: Help 2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AA6F932-87A6-43D8-A4FE-D3D935CB0BB7}"/>
              </a:ext>
            </a:extLst>
          </p:cNvPr>
          <p:cNvSpPr/>
          <p:nvPr/>
        </p:nvSpPr>
        <p:spPr>
          <a:xfrm>
            <a:off x="10003202" y="146853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Help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2B3A4D3-0D16-4D40-ABB7-EBC13268AE1A}"/>
              </a:ext>
            </a:extLst>
          </p:cNvPr>
          <p:cNvSpPr/>
          <p:nvPr/>
        </p:nvSpPr>
        <p:spPr>
          <a:xfrm>
            <a:off x="874248" y="309378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Help 2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BDF5C7F-3E48-44F1-8A7D-5F7FF488BE32}"/>
              </a:ext>
            </a:extLst>
          </p:cNvPr>
          <p:cNvSpPr/>
          <p:nvPr/>
        </p:nvSpPr>
        <p:spPr>
          <a:xfrm>
            <a:off x="5483480" y="3093779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Help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92363B9-9AE8-42BE-83B9-08C05039C8C8}"/>
              </a:ext>
            </a:extLst>
          </p:cNvPr>
          <p:cNvSpPr/>
          <p:nvPr/>
        </p:nvSpPr>
        <p:spPr>
          <a:xfrm>
            <a:off x="938519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ction Button: Help 3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BA8642A-EAF4-4C93-BC63-4EF2F8AF2CD6}"/>
              </a:ext>
            </a:extLst>
          </p:cNvPr>
          <p:cNvSpPr/>
          <p:nvPr/>
        </p:nvSpPr>
        <p:spPr>
          <a:xfrm>
            <a:off x="7728858" y="464204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8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19" name="Action Button: Help 1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EA313B8-B413-42EB-94CC-A4E1CEE3ADCA}"/>
              </a:ext>
            </a:extLst>
          </p:cNvPr>
          <p:cNvSpPr/>
          <p:nvPr/>
        </p:nvSpPr>
        <p:spPr>
          <a:xfrm>
            <a:off x="3222704" y="1468542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Help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411AF9-42C6-44B4-A6FA-D610480063DB}"/>
              </a:ext>
            </a:extLst>
          </p:cNvPr>
          <p:cNvSpPr/>
          <p:nvPr/>
        </p:nvSpPr>
        <p:spPr>
          <a:xfrm>
            <a:off x="5527320" y="146854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ction Button: Help 2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AA6F932-87A6-43D8-A4FE-D3D935CB0BB7}"/>
              </a:ext>
            </a:extLst>
          </p:cNvPr>
          <p:cNvSpPr/>
          <p:nvPr/>
        </p:nvSpPr>
        <p:spPr>
          <a:xfrm>
            <a:off x="10003202" y="146853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Help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2B3A4D3-0D16-4D40-ABB7-EBC13268AE1A}"/>
              </a:ext>
            </a:extLst>
          </p:cNvPr>
          <p:cNvSpPr/>
          <p:nvPr/>
        </p:nvSpPr>
        <p:spPr>
          <a:xfrm>
            <a:off x="874248" y="309378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Help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92363B9-9AE8-42BE-83B9-08C05039C8C8}"/>
              </a:ext>
            </a:extLst>
          </p:cNvPr>
          <p:cNvSpPr/>
          <p:nvPr/>
        </p:nvSpPr>
        <p:spPr>
          <a:xfrm>
            <a:off x="938519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ction Button: Help 3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BA8642A-EAF4-4C93-BC63-4EF2F8AF2CD6}"/>
              </a:ext>
            </a:extLst>
          </p:cNvPr>
          <p:cNvSpPr/>
          <p:nvPr/>
        </p:nvSpPr>
        <p:spPr>
          <a:xfrm>
            <a:off x="7728858" y="464204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20" name="Action Button: Help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411AF9-42C6-44B4-A6FA-D610480063DB}"/>
              </a:ext>
            </a:extLst>
          </p:cNvPr>
          <p:cNvSpPr/>
          <p:nvPr/>
        </p:nvSpPr>
        <p:spPr>
          <a:xfrm>
            <a:off x="5527320" y="146854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ction Button: Help 2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AA6F932-87A6-43D8-A4FE-D3D935CB0BB7}"/>
              </a:ext>
            </a:extLst>
          </p:cNvPr>
          <p:cNvSpPr/>
          <p:nvPr/>
        </p:nvSpPr>
        <p:spPr>
          <a:xfrm>
            <a:off x="10003202" y="146853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Help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2B3A4D3-0D16-4D40-ABB7-EBC13268AE1A}"/>
              </a:ext>
            </a:extLst>
          </p:cNvPr>
          <p:cNvSpPr/>
          <p:nvPr/>
        </p:nvSpPr>
        <p:spPr>
          <a:xfrm>
            <a:off x="874248" y="309378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Help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92363B9-9AE8-42BE-83B9-08C05039C8C8}"/>
              </a:ext>
            </a:extLst>
          </p:cNvPr>
          <p:cNvSpPr/>
          <p:nvPr/>
        </p:nvSpPr>
        <p:spPr>
          <a:xfrm>
            <a:off x="938519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ction Button: Help 3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BA8642A-EAF4-4C93-BC63-4EF2F8AF2CD6}"/>
              </a:ext>
            </a:extLst>
          </p:cNvPr>
          <p:cNvSpPr/>
          <p:nvPr/>
        </p:nvSpPr>
        <p:spPr>
          <a:xfrm>
            <a:off x="7728858" y="4642049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1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20" name="Action Button: Help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411AF9-42C6-44B4-A6FA-D610480063DB}"/>
              </a:ext>
            </a:extLst>
          </p:cNvPr>
          <p:cNvSpPr/>
          <p:nvPr/>
        </p:nvSpPr>
        <p:spPr>
          <a:xfrm>
            <a:off x="5527320" y="146854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ction Button: Help 2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AA6F932-87A6-43D8-A4FE-D3D935CB0BB7}"/>
              </a:ext>
            </a:extLst>
          </p:cNvPr>
          <p:cNvSpPr/>
          <p:nvPr/>
        </p:nvSpPr>
        <p:spPr>
          <a:xfrm>
            <a:off x="10003202" y="146853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Help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2B3A4D3-0D16-4D40-ABB7-EBC13268AE1A}"/>
              </a:ext>
            </a:extLst>
          </p:cNvPr>
          <p:cNvSpPr/>
          <p:nvPr/>
        </p:nvSpPr>
        <p:spPr>
          <a:xfrm>
            <a:off x="874248" y="3093780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Help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92363B9-9AE8-42BE-83B9-08C05039C8C8}"/>
              </a:ext>
            </a:extLst>
          </p:cNvPr>
          <p:cNvSpPr/>
          <p:nvPr/>
        </p:nvSpPr>
        <p:spPr>
          <a:xfrm>
            <a:off x="938519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4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20" name="Action Button: Help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411AF9-42C6-44B4-A6FA-D610480063DB}"/>
              </a:ext>
            </a:extLst>
          </p:cNvPr>
          <p:cNvSpPr/>
          <p:nvPr/>
        </p:nvSpPr>
        <p:spPr>
          <a:xfrm>
            <a:off x="5527320" y="146854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ction Button: Help 2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AA6F932-87A6-43D8-A4FE-D3D935CB0BB7}"/>
              </a:ext>
            </a:extLst>
          </p:cNvPr>
          <p:cNvSpPr/>
          <p:nvPr/>
        </p:nvSpPr>
        <p:spPr>
          <a:xfrm>
            <a:off x="10003202" y="146853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Help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92363B9-9AE8-42BE-83B9-08C05039C8C8}"/>
              </a:ext>
            </a:extLst>
          </p:cNvPr>
          <p:cNvSpPr/>
          <p:nvPr/>
        </p:nvSpPr>
        <p:spPr>
          <a:xfrm>
            <a:off x="938519" y="4642051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2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20" name="Action Button: Help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411AF9-42C6-44B4-A6FA-D610480063DB}"/>
              </a:ext>
            </a:extLst>
          </p:cNvPr>
          <p:cNvSpPr/>
          <p:nvPr/>
        </p:nvSpPr>
        <p:spPr>
          <a:xfrm>
            <a:off x="5527320" y="146854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ction Button: Help 2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AA6F932-87A6-43D8-A4FE-D3D935CB0BB7}"/>
              </a:ext>
            </a:extLst>
          </p:cNvPr>
          <p:cNvSpPr/>
          <p:nvPr/>
        </p:nvSpPr>
        <p:spPr>
          <a:xfrm>
            <a:off x="10003202" y="1468539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0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20" name="Action Button: Help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411AF9-42C6-44B4-A6FA-D610480063DB}"/>
              </a:ext>
            </a:extLst>
          </p:cNvPr>
          <p:cNvSpPr/>
          <p:nvPr/>
        </p:nvSpPr>
        <p:spPr>
          <a:xfrm>
            <a:off x="5527320" y="1468541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4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7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3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458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64</a:t>
            </a:r>
          </a:p>
        </p:txBody>
      </p:sp>
    </p:spTree>
    <p:extLst>
      <p:ext uri="{BB962C8B-B14F-4D97-AF65-F5344CB8AC3E}">
        <p14:creationId xmlns:p14="http://schemas.microsoft.com/office/powerpoint/2010/main" val="82315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0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7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</p:spTree>
    <p:extLst>
      <p:ext uri="{BB962C8B-B14F-4D97-AF65-F5344CB8AC3E}">
        <p14:creationId xmlns:p14="http://schemas.microsoft.com/office/powerpoint/2010/main" val="13983946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Image result for one more time">
            <a:extLst>
              <a:ext uri="{FF2B5EF4-FFF2-40B4-BE49-F238E27FC236}">
                <a16:creationId xmlns:a16="http://schemas.microsoft.com/office/drawing/2014/main" id="{5A12EFAB-533E-4F30-8844-3252C8A2F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930" y="643467"/>
            <a:ext cx="10222139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62F6562-4C76-4811-A259-E09C50FE9B0A}"/>
              </a:ext>
            </a:extLst>
          </p:cNvPr>
          <p:cNvSpPr/>
          <p:nvPr/>
        </p:nvSpPr>
        <p:spPr>
          <a:xfrm>
            <a:off x="1366887" y="3129280"/>
            <a:ext cx="9108073" cy="299720"/>
          </a:xfrm>
          <a:prstGeom prst="rect">
            <a:avLst/>
          </a:prstGeom>
          <a:solidFill>
            <a:srgbClr val="1424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704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2" name="Action Button: Help 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D4BE347-5AD3-47E3-8FDF-0F8B66C9226A}"/>
              </a:ext>
            </a:extLst>
          </p:cNvPr>
          <p:cNvSpPr/>
          <p:nvPr/>
        </p:nvSpPr>
        <p:spPr>
          <a:xfrm>
            <a:off x="918088" y="1468542"/>
            <a:ext cx="1487406" cy="1097539"/>
          </a:xfrm>
          <a:prstGeom prst="actionButtonHel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Action Button: Help 1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EA313B8-B413-42EB-94CC-A4E1CEE3ADCA}"/>
              </a:ext>
            </a:extLst>
          </p:cNvPr>
          <p:cNvSpPr/>
          <p:nvPr/>
        </p:nvSpPr>
        <p:spPr>
          <a:xfrm>
            <a:off x="3222704" y="1468542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Help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411AF9-42C6-44B4-A6FA-D610480063DB}"/>
              </a:ext>
            </a:extLst>
          </p:cNvPr>
          <p:cNvSpPr/>
          <p:nvPr/>
        </p:nvSpPr>
        <p:spPr>
          <a:xfrm>
            <a:off x="5527320" y="146854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Action Button: Help 2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1AAD321-5A62-4C95-9824-E4DD3AD8EC7C}"/>
              </a:ext>
            </a:extLst>
          </p:cNvPr>
          <p:cNvSpPr/>
          <p:nvPr/>
        </p:nvSpPr>
        <p:spPr>
          <a:xfrm>
            <a:off x="7708427" y="146854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ction Button: Help 2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AA6F932-87A6-43D8-A4FE-D3D935CB0BB7}"/>
              </a:ext>
            </a:extLst>
          </p:cNvPr>
          <p:cNvSpPr/>
          <p:nvPr/>
        </p:nvSpPr>
        <p:spPr>
          <a:xfrm>
            <a:off x="10003202" y="146853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Help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2B3A4D3-0D16-4D40-ABB7-EBC13268AE1A}"/>
              </a:ext>
            </a:extLst>
          </p:cNvPr>
          <p:cNvSpPr/>
          <p:nvPr/>
        </p:nvSpPr>
        <p:spPr>
          <a:xfrm>
            <a:off x="874248" y="309378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Help 2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623F4B1-C5E4-48CE-BD13-72FDA1B12BAE}"/>
              </a:ext>
            </a:extLst>
          </p:cNvPr>
          <p:cNvSpPr/>
          <p:nvPr/>
        </p:nvSpPr>
        <p:spPr>
          <a:xfrm>
            <a:off x="3216225" y="3093777"/>
            <a:ext cx="1487406" cy="1097539"/>
          </a:xfrm>
          <a:prstGeom prst="actionButtonHel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Action Button: Help 2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BDF5C7F-3E48-44F1-8A7D-5F7FF488BE32}"/>
              </a:ext>
            </a:extLst>
          </p:cNvPr>
          <p:cNvSpPr/>
          <p:nvPr/>
        </p:nvSpPr>
        <p:spPr>
          <a:xfrm>
            <a:off x="5483480" y="3093779"/>
            <a:ext cx="1487406" cy="1097539"/>
          </a:xfrm>
          <a:prstGeom prst="actionButtonHel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Help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92363B9-9AE8-42BE-83B9-08C05039C8C8}"/>
              </a:ext>
            </a:extLst>
          </p:cNvPr>
          <p:cNvSpPr/>
          <p:nvPr/>
        </p:nvSpPr>
        <p:spPr>
          <a:xfrm>
            <a:off x="938519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ction Button: Help 3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BA8642A-EAF4-4C93-BC63-4EF2F8AF2CD6}"/>
              </a:ext>
            </a:extLst>
          </p:cNvPr>
          <p:cNvSpPr/>
          <p:nvPr/>
        </p:nvSpPr>
        <p:spPr>
          <a:xfrm>
            <a:off x="7728858" y="464204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ction Button: Help 3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6F06CCE-7611-4E18-9A47-7C2F1E4E0DC9}"/>
              </a:ext>
            </a:extLst>
          </p:cNvPr>
          <p:cNvSpPr/>
          <p:nvPr/>
        </p:nvSpPr>
        <p:spPr>
          <a:xfrm>
            <a:off x="10023633" y="4642048"/>
            <a:ext cx="1487406" cy="1097539"/>
          </a:xfrm>
          <a:prstGeom prst="actionButtonHel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1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4" grpId="0" animBg="1"/>
      <p:bldP spid="25" grpId="0" animBg="1"/>
      <p:bldP spid="3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19" name="Action Button: Help 1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EA313B8-B413-42EB-94CC-A4E1CEE3ADCA}"/>
              </a:ext>
            </a:extLst>
          </p:cNvPr>
          <p:cNvSpPr/>
          <p:nvPr/>
        </p:nvSpPr>
        <p:spPr>
          <a:xfrm>
            <a:off x="3222704" y="1468542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Help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411AF9-42C6-44B4-A6FA-D610480063DB}"/>
              </a:ext>
            </a:extLst>
          </p:cNvPr>
          <p:cNvSpPr/>
          <p:nvPr/>
        </p:nvSpPr>
        <p:spPr>
          <a:xfrm>
            <a:off x="5527320" y="1468541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Action Button: Help 2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1AAD321-5A62-4C95-9824-E4DD3AD8EC7C}"/>
              </a:ext>
            </a:extLst>
          </p:cNvPr>
          <p:cNvSpPr/>
          <p:nvPr/>
        </p:nvSpPr>
        <p:spPr>
          <a:xfrm>
            <a:off x="7708427" y="1468540"/>
            <a:ext cx="1487406" cy="1097539"/>
          </a:xfrm>
          <a:prstGeom prst="actionButtonHel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ction Button: Help 2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AA6F932-87A6-43D8-A4FE-D3D935CB0BB7}"/>
              </a:ext>
            </a:extLst>
          </p:cNvPr>
          <p:cNvSpPr/>
          <p:nvPr/>
        </p:nvSpPr>
        <p:spPr>
          <a:xfrm>
            <a:off x="10003202" y="1468539"/>
            <a:ext cx="1487406" cy="1097539"/>
          </a:xfrm>
          <a:prstGeom prst="actionButtonHel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Help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2B3A4D3-0D16-4D40-ABB7-EBC13268AE1A}"/>
              </a:ext>
            </a:extLst>
          </p:cNvPr>
          <p:cNvSpPr/>
          <p:nvPr/>
        </p:nvSpPr>
        <p:spPr>
          <a:xfrm>
            <a:off x="874248" y="309378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Help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92363B9-9AE8-42BE-83B9-08C05039C8C8}"/>
              </a:ext>
            </a:extLst>
          </p:cNvPr>
          <p:cNvSpPr/>
          <p:nvPr/>
        </p:nvSpPr>
        <p:spPr>
          <a:xfrm>
            <a:off x="938519" y="4642051"/>
            <a:ext cx="1487406" cy="1097539"/>
          </a:xfrm>
          <a:prstGeom prst="actionButtonHel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Help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E6F236F-253D-45B7-A60A-592998DF79D4}"/>
              </a:ext>
            </a:extLst>
          </p:cNvPr>
          <p:cNvSpPr/>
          <p:nvPr/>
        </p:nvSpPr>
        <p:spPr>
          <a:xfrm>
            <a:off x="3243135" y="4642051"/>
            <a:ext cx="1487406" cy="1097539"/>
          </a:xfrm>
          <a:prstGeom prst="actionButtonHel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ction Button: Help 3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BA8642A-EAF4-4C93-BC63-4EF2F8AF2CD6}"/>
              </a:ext>
            </a:extLst>
          </p:cNvPr>
          <p:cNvSpPr/>
          <p:nvPr/>
        </p:nvSpPr>
        <p:spPr>
          <a:xfrm>
            <a:off x="7728858" y="4642049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3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8" grpId="0" animBg="1"/>
      <p:bldP spid="2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19" name="Action Button: Help 1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EA313B8-B413-42EB-94CC-A4E1CEE3ADCA}"/>
              </a:ext>
            </a:extLst>
          </p:cNvPr>
          <p:cNvSpPr/>
          <p:nvPr/>
        </p:nvSpPr>
        <p:spPr>
          <a:xfrm>
            <a:off x="3222704" y="1468542"/>
            <a:ext cx="1487406" cy="1097539"/>
          </a:xfrm>
          <a:prstGeom prst="actionButtonHel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Help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4411AF9-42C6-44B4-A6FA-D610480063DB}"/>
              </a:ext>
            </a:extLst>
          </p:cNvPr>
          <p:cNvSpPr/>
          <p:nvPr/>
        </p:nvSpPr>
        <p:spPr>
          <a:xfrm>
            <a:off x="5527320" y="1468541"/>
            <a:ext cx="1487406" cy="1097539"/>
          </a:xfrm>
          <a:prstGeom prst="actionButtonHel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Action Button: Help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2B3A4D3-0D16-4D40-ABB7-EBC13268AE1A}"/>
              </a:ext>
            </a:extLst>
          </p:cNvPr>
          <p:cNvSpPr/>
          <p:nvPr/>
        </p:nvSpPr>
        <p:spPr>
          <a:xfrm>
            <a:off x="874248" y="309378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Help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416C38-63F5-4D9E-85BF-DC08F33484D4}"/>
              </a:ext>
            </a:extLst>
          </p:cNvPr>
          <p:cNvSpPr/>
          <p:nvPr/>
        </p:nvSpPr>
        <p:spPr>
          <a:xfrm>
            <a:off x="7664587" y="3093778"/>
            <a:ext cx="1487406" cy="1097539"/>
          </a:xfrm>
          <a:prstGeom prst="actionButtonHel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ction Button: Help 3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BA8642A-EAF4-4C93-BC63-4EF2F8AF2CD6}"/>
              </a:ext>
            </a:extLst>
          </p:cNvPr>
          <p:cNvSpPr/>
          <p:nvPr/>
        </p:nvSpPr>
        <p:spPr>
          <a:xfrm>
            <a:off x="7728858" y="4642049"/>
            <a:ext cx="1487406" cy="1097539"/>
          </a:xfrm>
          <a:prstGeom prst="actionButtonHel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6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6" grpId="0" animBg="1"/>
      <p:bldP spid="3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23" name="Action Button: Help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2B3A4D3-0D16-4D40-ABB7-EBC13268AE1A}"/>
              </a:ext>
            </a:extLst>
          </p:cNvPr>
          <p:cNvSpPr/>
          <p:nvPr/>
        </p:nvSpPr>
        <p:spPr>
          <a:xfrm>
            <a:off x="874248" y="3093780"/>
            <a:ext cx="1487406" cy="1097539"/>
          </a:xfrm>
          <a:prstGeom prst="actionButtonHel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Help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FB5BFF-F609-43FE-A489-7CB7E503B8BF}"/>
              </a:ext>
            </a:extLst>
          </p:cNvPr>
          <p:cNvSpPr/>
          <p:nvPr/>
        </p:nvSpPr>
        <p:spPr>
          <a:xfrm>
            <a:off x="9959362" y="3093777"/>
            <a:ext cx="1487406" cy="1097539"/>
          </a:xfrm>
          <a:prstGeom prst="actionButtonHel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Help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664DE61-7E55-4D76-A0AF-40B33C3C398C}"/>
              </a:ext>
            </a:extLst>
          </p:cNvPr>
          <p:cNvSpPr/>
          <p:nvPr/>
        </p:nvSpPr>
        <p:spPr>
          <a:xfrm>
            <a:off x="5547751" y="4642050"/>
            <a:ext cx="1487406" cy="1097539"/>
          </a:xfrm>
          <a:prstGeom prst="actionButtonHel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5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 animBg="1"/>
      <p:bldP spid="3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1EE07-06A2-4C93-BEF2-FCA6026B9B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3382"/>
            <a:ext cx="9144000" cy="1971818"/>
          </a:xfrm>
        </p:spPr>
        <p:txBody>
          <a:bodyPr/>
          <a:lstStyle/>
          <a:p>
            <a:r>
              <a:rPr lang="en-US" dirty="0"/>
              <a:t>Doctrine and Covenants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B6C0D6-B470-4F2B-B1C5-D78BD1658A21}"/>
              </a:ext>
            </a:extLst>
          </p:cNvPr>
          <p:cNvSpPr/>
          <p:nvPr/>
        </p:nvSpPr>
        <p:spPr>
          <a:xfrm>
            <a:off x="1624230" y="5052"/>
            <a:ext cx="894353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11500" b="1" cap="small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Magic Squares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7C21FFA-8A22-4FFB-ADB1-FF92CCC70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4230" y="2235199"/>
            <a:ext cx="9144000" cy="1008165"/>
          </a:xfrm>
        </p:spPr>
        <p:txBody>
          <a:bodyPr>
            <a:normAutofit/>
          </a:bodyPr>
          <a:lstStyle/>
          <a:p>
            <a:r>
              <a:rPr lang="en-US" dirty="0"/>
              <a:t>Take out a blank piece of paper and divide into 15 quadrants fill in each Doctrinal Mastery Section Number.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BA9FDF5-4604-4548-BC9B-6595F7C63D7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92925" y="3614636"/>
          <a:ext cx="6576292" cy="2979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5364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2205464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2205464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31403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237672">
                <a:tc>
                  <a:txBody>
                    <a:bodyPr/>
                    <a:lstStyle/>
                    <a:p>
                      <a:pPr algn="ctr"/>
                      <a:endParaRPr lang="en-US" sz="32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2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621311">
                <a:tc>
                  <a:txBody>
                    <a:bodyPr/>
                    <a:lstStyle/>
                    <a:p>
                      <a:pPr algn="ctr"/>
                      <a:endParaRPr lang="en-US" sz="32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  <a:tr h="621311">
                <a:tc>
                  <a:txBody>
                    <a:bodyPr/>
                    <a:lstStyle/>
                    <a:p>
                      <a:pPr algn="ctr"/>
                      <a:endParaRPr lang="en-US" sz="32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919012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223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rhymes">
            <a:extLst>
              <a:ext uri="{FF2B5EF4-FFF2-40B4-BE49-F238E27FC236}">
                <a16:creationId xmlns:a16="http://schemas.microsoft.com/office/drawing/2014/main" id="{CEE950A6-7F2A-4AC9-B068-2AC2CAAC0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254" y="1969975"/>
            <a:ext cx="8861491" cy="259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173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epeat">
            <a:extLst>
              <a:ext uri="{FF2B5EF4-FFF2-40B4-BE49-F238E27FC236}">
                <a16:creationId xmlns:a16="http://schemas.microsoft.com/office/drawing/2014/main" id="{98305512-C2B9-4A93-9A22-0D28E4815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1047750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9491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57AF1C3-A7B1-4CE8-9728-30AD1C12D8FF}"/>
              </a:ext>
            </a:extLst>
          </p:cNvPr>
          <p:cNvSpPr/>
          <p:nvPr/>
        </p:nvSpPr>
        <p:spPr>
          <a:xfrm>
            <a:off x="1058972" y="2156130"/>
            <a:ext cx="12554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First Vision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9B4EC6B-29A0-45EE-AFEE-C9BB84E5D8A8}"/>
              </a:ext>
            </a:extLst>
          </p:cNvPr>
          <p:cNvSpPr/>
          <p:nvPr/>
        </p:nvSpPr>
        <p:spPr>
          <a:xfrm>
            <a:off x="3294005" y="2132014"/>
            <a:ext cx="15638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Church Begun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98DBB7D-F02A-45CE-BD39-BF471DA84548}"/>
              </a:ext>
            </a:extLst>
          </p:cNvPr>
          <p:cNvSpPr/>
          <p:nvPr/>
        </p:nvSpPr>
        <p:spPr>
          <a:xfrm>
            <a:off x="5228521" y="2156130"/>
            <a:ext cx="20274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God’s voice is one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092F658-CE90-4A9C-95DC-1EE81461E12B}"/>
              </a:ext>
            </a:extLst>
          </p:cNvPr>
          <p:cNvSpPr/>
          <p:nvPr/>
        </p:nvSpPr>
        <p:spPr>
          <a:xfrm>
            <a:off x="7294715" y="2210560"/>
            <a:ext cx="22551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Tw Cen MT" panose="020B0602020104020603" pitchFamily="34" charset="0"/>
              </a:rPr>
              <a:t>Doubt &amp; Fear Don’t Mix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740617-B575-40D7-BD04-6EAAF048635B}"/>
              </a:ext>
            </a:extLst>
          </p:cNvPr>
          <p:cNvSpPr/>
          <p:nvPr/>
        </p:nvSpPr>
        <p:spPr>
          <a:xfrm>
            <a:off x="9692819" y="2156130"/>
            <a:ext cx="21339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Revelation is Great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1ECEE12-629E-4D1C-9FD6-9878A2DB157E}"/>
              </a:ext>
            </a:extLst>
          </p:cNvPr>
          <p:cNvSpPr/>
          <p:nvPr/>
        </p:nvSpPr>
        <p:spPr>
          <a:xfrm>
            <a:off x="590981" y="3699443"/>
            <a:ext cx="2247731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dirty="0">
                <a:latin typeface="Tw Cen MT" panose="020B0602020104020603" pitchFamily="34" charset="0"/>
              </a:rPr>
              <a:t>Priesthood conferring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04B7214-BBE9-43CE-B1D7-930B75CD409C}"/>
              </a:ext>
            </a:extLst>
          </p:cNvPr>
          <p:cNvSpPr/>
          <p:nvPr/>
        </p:nvSpPr>
        <p:spPr>
          <a:xfrm>
            <a:off x="2869541" y="3709652"/>
            <a:ext cx="2171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Worth of souls is seen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CEB9EBD-9AF6-4B24-BFDF-922E857B3E68}"/>
              </a:ext>
            </a:extLst>
          </p:cNvPr>
          <p:cNvSpPr/>
          <p:nvPr/>
        </p:nvSpPr>
        <p:spPr>
          <a:xfrm>
            <a:off x="5318305" y="3665238"/>
            <a:ext cx="18671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Converts waiting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B03F7DD-03FD-4135-B645-B907F119D814}"/>
              </a:ext>
            </a:extLst>
          </p:cNvPr>
          <p:cNvSpPr/>
          <p:nvPr/>
        </p:nvSpPr>
        <p:spPr>
          <a:xfrm>
            <a:off x="7668610" y="3665238"/>
            <a:ext cx="17075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Christ suffering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00BFB0A-7A3F-47E1-8D65-DCA0B500164F}"/>
              </a:ext>
            </a:extLst>
          </p:cNvPr>
          <p:cNvSpPr/>
          <p:nvPr/>
        </p:nvSpPr>
        <p:spPr>
          <a:xfrm>
            <a:off x="9903210" y="3665238"/>
            <a:ext cx="15860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Darkness shun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DF843B5-AD26-4F7B-BB94-0CAB2BEA713E}"/>
              </a:ext>
            </a:extLst>
          </p:cNvPr>
          <p:cNvSpPr/>
          <p:nvPr/>
        </p:nvSpPr>
        <p:spPr>
          <a:xfrm>
            <a:off x="785553" y="5337575"/>
            <a:ext cx="19527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2nd Coming Time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5697F18-1074-4B1D-9B4C-D31E9A960F9A}"/>
              </a:ext>
            </a:extLst>
          </p:cNvPr>
          <p:cNvSpPr/>
          <p:nvPr/>
        </p:nvSpPr>
        <p:spPr>
          <a:xfrm>
            <a:off x="3120699" y="5330152"/>
            <a:ext cx="17815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Authority is true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A587EB0-2A0B-4C8B-8365-D5BF35772829}"/>
              </a:ext>
            </a:extLst>
          </p:cNvPr>
          <p:cNvSpPr/>
          <p:nvPr/>
        </p:nvSpPr>
        <p:spPr>
          <a:xfrm>
            <a:off x="5212822" y="5337575"/>
            <a:ext cx="20165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Marriage defined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E10D319-2E97-4200-973E-EBBB604ACD07}"/>
              </a:ext>
            </a:extLst>
          </p:cNvPr>
          <p:cNvSpPr/>
          <p:nvPr/>
        </p:nvSpPr>
        <p:spPr>
          <a:xfrm>
            <a:off x="7466989" y="5330152"/>
            <a:ext cx="20605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Confess &amp; Forsake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16958D4-AC3B-4E3D-AF4F-8C622AC34CFB}"/>
              </a:ext>
            </a:extLst>
          </p:cNvPr>
          <p:cNvSpPr/>
          <p:nvPr/>
        </p:nvSpPr>
        <p:spPr>
          <a:xfrm>
            <a:off x="9939063" y="5265765"/>
            <a:ext cx="15235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Forgive more</a:t>
            </a:r>
          </a:p>
        </p:txBody>
      </p:sp>
    </p:spTree>
    <p:extLst>
      <p:ext uri="{BB962C8B-B14F-4D97-AF65-F5344CB8AC3E}">
        <p14:creationId xmlns:p14="http://schemas.microsoft.com/office/powerpoint/2010/main" val="417380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57AF1C3-A7B1-4CE8-9728-30AD1C12D8FF}"/>
              </a:ext>
            </a:extLst>
          </p:cNvPr>
          <p:cNvSpPr/>
          <p:nvPr/>
        </p:nvSpPr>
        <p:spPr>
          <a:xfrm>
            <a:off x="1058972" y="2156130"/>
            <a:ext cx="12554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First Vision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9B4EC6B-29A0-45EE-AFEE-C9BB84E5D8A8}"/>
              </a:ext>
            </a:extLst>
          </p:cNvPr>
          <p:cNvSpPr/>
          <p:nvPr/>
        </p:nvSpPr>
        <p:spPr>
          <a:xfrm>
            <a:off x="3294005" y="2132014"/>
            <a:ext cx="15638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Church Begun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98DBB7D-F02A-45CE-BD39-BF471DA84548}"/>
              </a:ext>
            </a:extLst>
          </p:cNvPr>
          <p:cNvSpPr/>
          <p:nvPr/>
        </p:nvSpPr>
        <p:spPr>
          <a:xfrm>
            <a:off x="5228521" y="2156130"/>
            <a:ext cx="20274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God’s voice is one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092F658-CE90-4A9C-95DC-1EE81461E12B}"/>
              </a:ext>
            </a:extLst>
          </p:cNvPr>
          <p:cNvSpPr/>
          <p:nvPr/>
        </p:nvSpPr>
        <p:spPr>
          <a:xfrm>
            <a:off x="7294715" y="2210560"/>
            <a:ext cx="22551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Tw Cen MT" panose="020B0602020104020603" pitchFamily="34" charset="0"/>
              </a:rPr>
              <a:t>Doubt &amp; Fear Don’t Mix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740617-B575-40D7-BD04-6EAAF048635B}"/>
              </a:ext>
            </a:extLst>
          </p:cNvPr>
          <p:cNvSpPr/>
          <p:nvPr/>
        </p:nvSpPr>
        <p:spPr>
          <a:xfrm>
            <a:off x="9692819" y="2156130"/>
            <a:ext cx="21339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Revelation is Great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1ECEE12-629E-4D1C-9FD6-9878A2DB157E}"/>
              </a:ext>
            </a:extLst>
          </p:cNvPr>
          <p:cNvSpPr/>
          <p:nvPr/>
        </p:nvSpPr>
        <p:spPr>
          <a:xfrm>
            <a:off x="590981" y="3699443"/>
            <a:ext cx="2247731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dirty="0">
                <a:latin typeface="Tw Cen MT" panose="020B0602020104020603" pitchFamily="34" charset="0"/>
              </a:rPr>
              <a:t>Priesthood conferring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04B7214-BBE9-43CE-B1D7-930B75CD409C}"/>
              </a:ext>
            </a:extLst>
          </p:cNvPr>
          <p:cNvSpPr/>
          <p:nvPr/>
        </p:nvSpPr>
        <p:spPr>
          <a:xfrm>
            <a:off x="2869541" y="3709652"/>
            <a:ext cx="2171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Worth of souls is seen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CEB9EBD-9AF6-4B24-BFDF-922E857B3E68}"/>
              </a:ext>
            </a:extLst>
          </p:cNvPr>
          <p:cNvSpPr/>
          <p:nvPr/>
        </p:nvSpPr>
        <p:spPr>
          <a:xfrm>
            <a:off x="5318305" y="3665238"/>
            <a:ext cx="18671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Converts waiting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B03F7DD-03FD-4135-B645-B907F119D814}"/>
              </a:ext>
            </a:extLst>
          </p:cNvPr>
          <p:cNvSpPr/>
          <p:nvPr/>
        </p:nvSpPr>
        <p:spPr>
          <a:xfrm>
            <a:off x="7668610" y="3665238"/>
            <a:ext cx="17075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Christ suffering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00BFB0A-7A3F-47E1-8D65-DCA0B500164F}"/>
              </a:ext>
            </a:extLst>
          </p:cNvPr>
          <p:cNvSpPr/>
          <p:nvPr/>
        </p:nvSpPr>
        <p:spPr>
          <a:xfrm>
            <a:off x="9903210" y="3665238"/>
            <a:ext cx="15860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Darkness shun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DF843B5-AD26-4F7B-BB94-0CAB2BEA713E}"/>
              </a:ext>
            </a:extLst>
          </p:cNvPr>
          <p:cNvSpPr/>
          <p:nvPr/>
        </p:nvSpPr>
        <p:spPr>
          <a:xfrm>
            <a:off x="785553" y="5337575"/>
            <a:ext cx="19527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2nd Coming Time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5697F18-1074-4B1D-9B4C-D31E9A960F9A}"/>
              </a:ext>
            </a:extLst>
          </p:cNvPr>
          <p:cNvSpPr/>
          <p:nvPr/>
        </p:nvSpPr>
        <p:spPr>
          <a:xfrm>
            <a:off x="3120699" y="5330152"/>
            <a:ext cx="17815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Authority is true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A587EB0-2A0B-4C8B-8365-D5BF35772829}"/>
              </a:ext>
            </a:extLst>
          </p:cNvPr>
          <p:cNvSpPr/>
          <p:nvPr/>
        </p:nvSpPr>
        <p:spPr>
          <a:xfrm>
            <a:off x="5212822" y="5337575"/>
            <a:ext cx="20165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Marriage defined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E10D319-2E97-4200-973E-EBBB604ACD07}"/>
              </a:ext>
            </a:extLst>
          </p:cNvPr>
          <p:cNvSpPr/>
          <p:nvPr/>
        </p:nvSpPr>
        <p:spPr>
          <a:xfrm>
            <a:off x="7466989" y="5330152"/>
            <a:ext cx="20605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Confess &amp; Forsake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16958D4-AC3B-4E3D-AF4F-8C622AC34CFB}"/>
              </a:ext>
            </a:extLst>
          </p:cNvPr>
          <p:cNvSpPr/>
          <p:nvPr/>
        </p:nvSpPr>
        <p:spPr>
          <a:xfrm>
            <a:off x="9939063" y="5265765"/>
            <a:ext cx="15235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Forgive more</a:t>
            </a:r>
          </a:p>
        </p:txBody>
      </p:sp>
    </p:spTree>
    <p:extLst>
      <p:ext uri="{BB962C8B-B14F-4D97-AF65-F5344CB8AC3E}">
        <p14:creationId xmlns:p14="http://schemas.microsoft.com/office/powerpoint/2010/main" val="147812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epeat">
            <a:extLst>
              <a:ext uri="{FF2B5EF4-FFF2-40B4-BE49-F238E27FC236}">
                <a16:creationId xmlns:a16="http://schemas.microsoft.com/office/drawing/2014/main" id="{98305512-C2B9-4A93-9A22-0D28E4815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1047750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8507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57AF1C3-A7B1-4CE8-9728-30AD1C12D8FF}"/>
              </a:ext>
            </a:extLst>
          </p:cNvPr>
          <p:cNvSpPr/>
          <p:nvPr/>
        </p:nvSpPr>
        <p:spPr>
          <a:xfrm>
            <a:off x="1058972" y="2156130"/>
            <a:ext cx="12554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First Vision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9B4EC6B-29A0-45EE-AFEE-C9BB84E5D8A8}"/>
              </a:ext>
            </a:extLst>
          </p:cNvPr>
          <p:cNvSpPr/>
          <p:nvPr/>
        </p:nvSpPr>
        <p:spPr>
          <a:xfrm>
            <a:off x="3294005" y="2132014"/>
            <a:ext cx="15638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Church Begun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98DBB7D-F02A-45CE-BD39-BF471DA84548}"/>
              </a:ext>
            </a:extLst>
          </p:cNvPr>
          <p:cNvSpPr/>
          <p:nvPr/>
        </p:nvSpPr>
        <p:spPr>
          <a:xfrm>
            <a:off x="5228521" y="2156130"/>
            <a:ext cx="20274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God’s voice is one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092F658-CE90-4A9C-95DC-1EE81461E12B}"/>
              </a:ext>
            </a:extLst>
          </p:cNvPr>
          <p:cNvSpPr/>
          <p:nvPr/>
        </p:nvSpPr>
        <p:spPr>
          <a:xfrm>
            <a:off x="7294715" y="2210560"/>
            <a:ext cx="22551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Tw Cen MT" panose="020B0602020104020603" pitchFamily="34" charset="0"/>
              </a:rPr>
              <a:t>Doubt &amp; Fear Don’t Mix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740617-B575-40D7-BD04-6EAAF048635B}"/>
              </a:ext>
            </a:extLst>
          </p:cNvPr>
          <p:cNvSpPr/>
          <p:nvPr/>
        </p:nvSpPr>
        <p:spPr>
          <a:xfrm>
            <a:off x="9692819" y="2156130"/>
            <a:ext cx="21339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Revelation is Great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1ECEE12-629E-4D1C-9FD6-9878A2DB157E}"/>
              </a:ext>
            </a:extLst>
          </p:cNvPr>
          <p:cNvSpPr/>
          <p:nvPr/>
        </p:nvSpPr>
        <p:spPr>
          <a:xfrm>
            <a:off x="590981" y="3699443"/>
            <a:ext cx="2247731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dirty="0">
                <a:latin typeface="Tw Cen MT" panose="020B0602020104020603" pitchFamily="34" charset="0"/>
              </a:rPr>
              <a:t>Priesthood conferring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04B7214-BBE9-43CE-B1D7-930B75CD409C}"/>
              </a:ext>
            </a:extLst>
          </p:cNvPr>
          <p:cNvSpPr/>
          <p:nvPr/>
        </p:nvSpPr>
        <p:spPr>
          <a:xfrm>
            <a:off x="2869541" y="3709652"/>
            <a:ext cx="2171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Worth of souls is seen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CEB9EBD-9AF6-4B24-BFDF-922E857B3E68}"/>
              </a:ext>
            </a:extLst>
          </p:cNvPr>
          <p:cNvSpPr/>
          <p:nvPr/>
        </p:nvSpPr>
        <p:spPr>
          <a:xfrm>
            <a:off x="5318305" y="3665238"/>
            <a:ext cx="18671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Converts waiting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B03F7DD-03FD-4135-B645-B907F119D814}"/>
              </a:ext>
            </a:extLst>
          </p:cNvPr>
          <p:cNvSpPr/>
          <p:nvPr/>
        </p:nvSpPr>
        <p:spPr>
          <a:xfrm>
            <a:off x="7668610" y="3665238"/>
            <a:ext cx="17075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Christ suffering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00BFB0A-7A3F-47E1-8D65-DCA0B500164F}"/>
              </a:ext>
            </a:extLst>
          </p:cNvPr>
          <p:cNvSpPr/>
          <p:nvPr/>
        </p:nvSpPr>
        <p:spPr>
          <a:xfrm>
            <a:off x="9903210" y="3665238"/>
            <a:ext cx="15860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Darkness shun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DF843B5-AD26-4F7B-BB94-0CAB2BEA713E}"/>
              </a:ext>
            </a:extLst>
          </p:cNvPr>
          <p:cNvSpPr/>
          <p:nvPr/>
        </p:nvSpPr>
        <p:spPr>
          <a:xfrm>
            <a:off x="785553" y="5337575"/>
            <a:ext cx="19527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2nd Coming Time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5697F18-1074-4B1D-9B4C-D31E9A960F9A}"/>
              </a:ext>
            </a:extLst>
          </p:cNvPr>
          <p:cNvSpPr/>
          <p:nvPr/>
        </p:nvSpPr>
        <p:spPr>
          <a:xfrm>
            <a:off x="3120699" y="5330152"/>
            <a:ext cx="17815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Authority is true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A587EB0-2A0B-4C8B-8365-D5BF35772829}"/>
              </a:ext>
            </a:extLst>
          </p:cNvPr>
          <p:cNvSpPr/>
          <p:nvPr/>
        </p:nvSpPr>
        <p:spPr>
          <a:xfrm>
            <a:off x="5212822" y="5337575"/>
            <a:ext cx="20165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Marriage defined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E10D319-2E97-4200-973E-EBBB604ACD07}"/>
              </a:ext>
            </a:extLst>
          </p:cNvPr>
          <p:cNvSpPr/>
          <p:nvPr/>
        </p:nvSpPr>
        <p:spPr>
          <a:xfrm>
            <a:off x="7466989" y="5330152"/>
            <a:ext cx="20605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Confess &amp; Forsake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16958D4-AC3B-4E3D-AF4F-8C622AC34CFB}"/>
              </a:ext>
            </a:extLst>
          </p:cNvPr>
          <p:cNvSpPr/>
          <p:nvPr/>
        </p:nvSpPr>
        <p:spPr>
          <a:xfrm>
            <a:off x="9939063" y="5265765"/>
            <a:ext cx="15235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w Cen MT" panose="020B0602020104020603" pitchFamily="34" charset="0"/>
              </a:rPr>
              <a:t>Forgive more</a:t>
            </a:r>
          </a:p>
        </p:txBody>
      </p:sp>
    </p:spTree>
    <p:extLst>
      <p:ext uri="{BB962C8B-B14F-4D97-AF65-F5344CB8AC3E}">
        <p14:creationId xmlns:p14="http://schemas.microsoft.com/office/powerpoint/2010/main" val="401511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1EE07-06A2-4C93-BEF2-FCA6026B9B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3382"/>
            <a:ext cx="9144000" cy="1971818"/>
          </a:xfrm>
        </p:spPr>
        <p:txBody>
          <a:bodyPr/>
          <a:lstStyle/>
          <a:p>
            <a:r>
              <a:rPr lang="en-US" dirty="0"/>
              <a:t>Doctrine and Covenants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B6C0D6-B470-4F2B-B1C5-D78BD1658A21}"/>
              </a:ext>
            </a:extLst>
          </p:cNvPr>
          <p:cNvSpPr/>
          <p:nvPr/>
        </p:nvSpPr>
        <p:spPr>
          <a:xfrm>
            <a:off x="1624230" y="5052"/>
            <a:ext cx="894353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11500" b="1" cap="small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Magic Squares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7C21FFA-8A22-4FFB-ADB1-FF92CCC70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4230" y="2235200"/>
            <a:ext cx="9144000" cy="1262144"/>
          </a:xfrm>
        </p:spPr>
        <p:txBody>
          <a:bodyPr>
            <a:normAutofit lnSpcReduction="10000"/>
          </a:bodyPr>
          <a:lstStyle/>
          <a:p>
            <a:r>
              <a:rPr lang="en-US" dirty="0">
                <a:effectLst/>
                <a:latin typeface="+mj-lt"/>
                <a:cs typeface="Aharoni" panose="02010803020104030203" pitchFamily="2" charset="-79"/>
              </a:rPr>
              <a:t>Take out a blank piece of paper and divide into 15 quadrants Fill in:</a:t>
            </a:r>
          </a:p>
          <a:p>
            <a:r>
              <a:rPr lang="en-US" dirty="0">
                <a:effectLst/>
                <a:latin typeface="+mj-lt"/>
                <a:cs typeface="Aharoni" panose="02010803020104030203" pitchFamily="2" charset="-79"/>
              </a:rPr>
              <a:t>Section Number</a:t>
            </a:r>
          </a:p>
          <a:p>
            <a:r>
              <a:rPr lang="en-US" dirty="0">
                <a:effectLst/>
                <a:latin typeface="+mj-lt"/>
                <a:cs typeface="Aharoni" panose="02010803020104030203" pitchFamily="2" charset="-79"/>
              </a:rPr>
              <a:t>One word summary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BA9FDF5-4604-4548-BC9B-6595F7C63D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44094"/>
              </p:ext>
            </p:extLst>
          </p:nvPr>
        </p:nvGraphicFramePr>
        <p:xfrm>
          <a:off x="2992925" y="3614636"/>
          <a:ext cx="6576292" cy="2979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5364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2205464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2205464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31403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237672">
                <a:tc>
                  <a:txBody>
                    <a:bodyPr/>
                    <a:lstStyle/>
                    <a:p>
                      <a:pPr algn="ctr"/>
                      <a:endParaRPr lang="en-US" sz="32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2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621311">
                <a:tc>
                  <a:txBody>
                    <a:bodyPr/>
                    <a:lstStyle/>
                    <a:p>
                      <a:pPr algn="ctr"/>
                      <a:endParaRPr lang="en-US" sz="32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  <a:tr h="621311">
                <a:tc>
                  <a:txBody>
                    <a:bodyPr/>
                    <a:lstStyle/>
                    <a:p>
                      <a:pPr algn="ctr"/>
                      <a:endParaRPr lang="en-US" sz="32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919012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686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458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64</a:t>
            </a:r>
          </a:p>
        </p:txBody>
      </p:sp>
    </p:spTree>
    <p:extLst>
      <p:ext uri="{BB962C8B-B14F-4D97-AF65-F5344CB8AC3E}">
        <p14:creationId xmlns:p14="http://schemas.microsoft.com/office/powerpoint/2010/main" val="148678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1EE07-06A2-4C93-BEF2-FCA6026B9B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3382"/>
            <a:ext cx="9144000" cy="1971818"/>
          </a:xfrm>
        </p:spPr>
        <p:txBody>
          <a:bodyPr/>
          <a:lstStyle/>
          <a:p>
            <a:r>
              <a:rPr lang="en-US" dirty="0"/>
              <a:t>Doctrine and Covenants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B6C0D6-B470-4F2B-B1C5-D78BD1658A21}"/>
              </a:ext>
            </a:extLst>
          </p:cNvPr>
          <p:cNvSpPr/>
          <p:nvPr/>
        </p:nvSpPr>
        <p:spPr>
          <a:xfrm>
            <a:off x="1624230" y="5052"/>
            <a:ext cx="894353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11500" b="1" cap="small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Magic Squares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7C21FFA-8A22-4FFB-ADB1-FF92CCC70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4230" y="2235199"/>
            <a:ext cx="9144000" cy="1008165"/>
          </a:xfrm>
        </p:spPr>
        <p:txBody>
          <a:bodyPr>
            <a:normAutofit/>
          </a:bodyPr>
          <a:lstStyle/>
          <a:p>
            <a:r>
              <a:rPr lang="en-US" dirty="0"/>
              <a:t>Take out a blank piece of paper and divide into 15 quadrants fill in each Doctrinal Mastery Section Number.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BA9FDF5-4604-4548-BC9B-6595F7C63D7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92925" y="3614636"/>
          <a:ext cx="6576292" cy="2979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5364">
                  <a:extLst>
                    <a:ext uri="{9D8B030D-6E8A-4147-A177-3AD203B41FA5}">
                      <a16:colId xmlns:a16="http://schemas.microsoft.com/office/drawing/2014/main" val="745206358"/>
                    </a:ext>
                  </a:extLst>
                </a:gridCol>
                <a:gridCol w="2205464">
                  <a:extLst>
                    <a:ext uri="{9D8B030D-6E8A-4147-A177-3AD203B41FA5}">
                      <a16:colId xmlns:a16="http://schemas.microsoft.com/office/drawing/2014/main" val="3149222549"/>
                    </a:ext>
                  </a:extLst>
                </a:gridCol>
                <a:gridCol w="2205464">
                  <a:extLst>
                    <a:ext uri="{9D8B030D-6E8A-4147-A177-3AD203B41FA5}">
                      <a16:colId xmlns:a16="http://schemas.microsoft.com/office/drawing/2014/main" val="1552414981"/>
                    </a:ext>
                  </a:extLst>
                </a:gridCol>
              </a:tblGrid>
              <a:tr h="31403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23119"/>
                  </a:ext>
                </a:extLst>
              </a:tr>
              <a:tr h="237672">
                <a:tc>
                  <a:txBody>
                    <a:bodyPr/>
                    <a:lstStyle/>
                    <a:p>
                      <a:pPr algn="ctr"/>
                      <a:endParaRPr lang="en-US" sz="32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7033091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2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9485101"/>
                  </a:ext>
                </a:extLst>
              </a:tr>
              <a:tr h="621311">
                <a:tc>
                  <a:txBody>
                    <a:bodyPr/>
                    <a:lstStyle/>
                    <a:p>
                      <a:pPr algn="ctr"/>
                      <a:endParaRPr lang="en-US" sz="32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636702760"/>
                  </a:ext>
                </a:extLst>
              </a:tr>
              <a:tr h="621311">
                <a:tc>
                  <a:txBody>
                    <a:bodyPr/>
                    <a:lstStyle/>
                    <a:p>
                      <a:pPr algn="ctr"/>
                      <a:endParaRPr lang="en-US" sz="32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919012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847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concentration">
            <a:extLst>
              <a:ext uri="{FF2B5EF4-FFF2-40B4-BE49-F238E27FC236}">
                <a16:creationId xmlns:a16="http://schemas.microsoft.com/office/drawing/2014/main" id="{CE4D1828-E3FB-4E4E-9DAB-B9D0FF0E4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97" y="1994435"/>
            <a:ext cx="11035116" cy="2869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58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70936-8D93-4653-B0C1-BA1249739E29}"/>
              </a:ext>
            </a:extLst>
          </p:cNvPr>
          <p:cNvGraphicFramePr>
            <a:graphicFrameLocks noGrp="1"/>
          </p:cNvGraphicFramePr>
          <p:nvPr/>
        </p:nvGraphicFramePr>
        <p:xfrm>
          <a:off x="551246" y="428154"/>
          <a:ext cx="11274460" cy="5559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892">
                  <a:extLst>
                    <a:ext uri="{9D8B030D-6E8A-4147-A177-3AD203B41FA5}">
                      <a16:colId xmlns:a16="http://schemas.microsoft.com/office/drawing/2014/main" val="3195242443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53524187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3925001420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50383578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98256380"/>
                    </a:ext>
                  </a:extLst>
                </a:gridCol>
              </a:tblGrid>
              <a:tr h="8012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DOCTRINAL MASTERY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73354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2642632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3005008"/>
                  </a:ext>
                </a:extLst>
              </a:tr>
              <a:tr h="15860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0709731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6474E17-847F-4004-A8B3-80C23090FFF8}"/>
              </a:ext>
            </a:extLst>
          </p:cNvPr>
          <p:cNvSpPr/>
          <p:nvPr/>
        </p:nvSpPr>
        <p:spPr>
          <a:xfrm>
            <a:off x="1038297" y="1492661"/>
            <a:ext cx="1231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JSH1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7C1D-F892-4D32-A7AB-B39EA84AE9C7}"/>
              </a:ext>
            </a:extLst>
          </p:cNvPr>
          <p:cNvSpPr/>
          <p:nvPr/>
        </p:nvSpPr>
        <p:spPr>
          <a:xfrm>
            <a:off x="3814043" y="1492660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956F8-A968-45CA-8BDE-F76F0E5DB8F7}"/>
              </a:ext>
            </a:extLst>
          </p:cNvPr>
          <p:cNvSpPr/>
          <p:nvPr/>
        </p:nvSpPr>
        <p:spPr>
          <a:xfrm>
            <a:off x="5979124" y="1492659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C09C83-8167-4E43-BBA9-75CD4FB9B846}"/>
              </a:ext>
            </a:extLst>
          </p:cNvPr>
          <p:cNvSpPr/>
          <p:nvPr/>
        </p:nvSpPr>
        <p:spPr>
          <a:xfrm>
            <a:off x="8217931" y="14926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E0085-5102-42BA-9CA3-698F37576861}"/>
              </a:ext>
            </a:extLst>
          </p:cNvPr>
          <p:cNvSpPr/>
          <p:nvPr/>
        </p:nvSpPr>
        <p:spPr>
          <a:xfrm>
            <a:off x="10456738" y="146854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62553-243A-406E-A3AD-7129E6DCCF47}"/>
              </a:ext>
            </a:extLst>
          </p:cNvPr>
          <p:cNvSpPr/>
          <p:nvPr/>
        </p:nvSpPr>
        <p:spPr>
          <a:xfrm>
            <a:off x="1168708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841D7-97C7-4E54-8D32-7DDD17D86107}"/>
              </a:ext>
            </a:extLst>
          </p:cNvPr>
          <p:cNvSpPr/>
          <p:nvPr/>
        </p:nvSpPr>
        <p:spPr>
          <a:xfrm>
            <a:off x="3666076" y="3186432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A46FA9-FF02-4640-9AF9-2D9CB49E4A01}"/>
              </a:ext>
            </a:extLst>
          </p:cNvPr>
          <p:cNvSpPr/>
          <p:nvPr/>
        </p:nvSpPr>
        <p:spPr>
          <a:xfrm>
            <a:off x="5831154" y="314595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36BC7-59C0-4C97-8D04-BA0050FCDA2F}"/>
              </a:ext>
            </a:extLst>
          </p:cNvPr>
          <p:cNvSpPr/>
          <p:nvPr/>
        </p:nvSpPr>
        <p:spPr>
          <a:xfrm>
            <a:off x="8076526" y="314810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9A1A1-1FD9-4F2C-ADA6-BAF3239FD5F4}"/>
              </a:ext>
            </a:extLst>
          </p:cNvPr>
          <p:cNvSpPr/>
          <p:nvPr/>
        </p:nvSpPr>
        <p:spPr>
          <a:xfrm>
            <a:off x="10338702" y="3145955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2B0AC-9B05-406B-A2BC-B1CD55769379}"/>
              </a:ext>
            </a:extLst>
          </p:cNvPr>
          <p:cNvSpPr/>
          <p:nvPr/>
        </p:nvSpPr>
        <p:spPr>
          <a:xfrm>
            <a:off x="1285727" y="4792816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29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40760C-EEEE-4DFD-AD58-1EC665C78EC9}"/>
              </a:ext>
            </a:extLst>
          </p:cNvPr>
          <p:cNvSpPr/>
          <p:nvPr/>
        </p:nvSpPr>
        <p:spPr>
          <a:xfrm>
            <a:off x="3683360" y="4811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1205D0-4179-4321-A0AE-17FBCD7C9573}"/>
              </a:ext>
            </a:extLst>
          </p:cNvPr>
          <p:cNvSpPr/>
          <p:nvPr/>
        </p:nvSpPr>
        <p:spPr>
          <a:xfrm>
            <a:off x="5791606" y="4815669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C07F17-FA4B-42C2-B8E6-F00EB6F30145}"/>
              </a:ext>
            </a:extLst>
          </p:cNvPr>
          <p:cNvSpPr/>
          <p:nvPr/>
        </p:nvSpPr>
        <p:spPr>
          <a:xfrm>
            <a:off x="8076526" y="4806254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58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6B38F3-9F8A-4A8D-A5D4-333394FBFB34}"/>
              </a:ext>
            </a:extLst>
          </p:cNvPr>
          <p:cNvSpPr/>
          <p:nvPr/>
        </p:nvSpPr>
        <p:spPr>
          <a:xfrm>
            <a:off x="10338702" y="4804100"/>
            <a:ext cx="7521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64</a:t>
            </a:r>
          </a:p>
        </p:txBody>
      </p:sp>
    </p:spTree>
    <p:extLst>
      <p:ext uri="{BB962C8B-B14F-4D97-AF65-F5344CB8AC3E}">
        <p14:creationId xmlns:p14="http://schemas.microsoft.com/office/powerpoint/2010/main" val="368082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3636</TotalTime>
  <Words>960</Words>
  <Application>Microsoft Office PowerPoint</Application>
  <PresentationFormat>Widescreen</PresentationFormat>
  <Paragraphs>765</Paragraphs>
  <Slides>54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0" baseType="lpstr">
      <vt:lpstr>Aharoni</vt:lpstr>
      <vt:lpstr>Arial</vt:lpstr>
      <vt:lpstr>Calibri</vt:lpstr>
      <vt:lpstr>Calibri Light</vt:lpstr>
      <vt:lpstr>Tw Cen MT</vt:lpstr>
      <vt:lpstr>Office Theme</vt:lpstr>
      <vt:lpstr>Doctrine and Covenants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Doctrine and Covenants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Doctrine and Covenants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Doctrine and Covenants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Doctrine and Covenants</dc:title>
  <dc:creator>Eric Richards</dc:creator>
  <cp:lastModifiedBy>Eric D. Richards</cp:lastModifiedBy>
  <cp:revision>23</cp:revision>
  <dcterms:created xsi:type="dcterms:W3CDTF">2018-07-09T13:43:36Z</dcterms:created>
  <dcterms:modified xsi:type="dcterms:W3CDTF">2018-11-07T19:20:59Z</dcterms:modified>
</cp:coreProperties>
</file>