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414" r:id="rId3"/>
    <p:sldId id="416" r:id="rId4"/>
    <p:sldId id="417" r:id="rId5"/>
    <p:sldId id="418" r:id="rId6"/>
    <p:sldId id="419" r:id="rId7"/>
    <p:sldId id="442" r:id="rId8"/>
    <p:sldId id="441" r:id="rId9"/>
    <p:sldId id="424" r:id="rId10"/>
    <p:sldId id="460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40" r:id="rId26"/>
    <p:sldId id="443" r:id="rId27"/>
    <p:sldId id="444" r:id="rId28"/>
    <p:sldId id="445" r:id="rId29"/>
    <p:sldId id="446" r:id="rId30"/>
    <p:sldId id="447" r:id="rId31"/>
    <p:sldId id="448" r:id="rId32"/>
    <p:sldId id="449" r:id="rId33"/>
    <p:sldId id="450" r:id="rId34"/>
    <p:sldId id="451" r:id="rId35"/>
    <p:sldId id="452" r:id="rId36"/>
    <p:sldId id="453" r:id="rId37"/>
    <p:sldId id="454" r:id="rId38"/>
    <p:sldId id="455" r:id="rId39"/>
    <p:sldId id="456" r:id="rId40"/>
    <p:sldId id="457" r:id="rId41"/>
    <p:sldId id="458" r:id="rId42"/>
    <p:sldId id="461" r:id="rId43"/>
    <p:sldId id="466" r:id="rId44"/>
    <p:sldId id="462" r:id="rId45"/>
    <p:sldId id="463" r:id="rId46"/>
    <p:sldId id="464" r:id="rId47"/>
    <p:sldId id="465" r:id="rId48"/>
    <p:sldId id="459" r:id="rId49"/>
    <p:sldId id="421" r:id="rId50"/>
    <p:sldId id="415" r:id="rId51"/>
    <p:sldId id="420" r:id="rId52"/>
    <p:sldId id="422" r:id="rId53"/>
    <p:sldId id="423" r:id="rId54"/>
    <p:sldId id="412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440"/>
    <a:srgbClr val="1E36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8FEE-26AF-4CB0-BC31-FDC8A6F1F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BB3840-3F4F-497C-BF22-241167C1B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B0EF9-FB74-49FF-A629-20F536D6A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1D0CE-C66A-4C81-A83E-5B0CBCB7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4CBBD-B46B-42F4-82D8-075839A0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5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1995E-0DB6-4561-8026-B3A6E5476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1374B-CC88-43A3-AFBE-6A3019770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F5C04-BF40-4DBA-AFC4-DACB3C98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4CAEA-C591-4626-941C-3B0DCF12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AAA0B-0E2F-4B41-B95D-93D6F150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1C0337-F0D3-48CA-84C7-78715C5C8A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F22DC-C665-4ED9-BA4C-0E2A2FD63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01E77-4AE6-4110-8974-594899D7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EDD88-AA30-4225-91B8-0B28D1F4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1B2BA-C93E-49D4-A622-178041EF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0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D91A-24B7-4439-B037-4C4F16770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E23CD-AECD-4886-9BBE-8C06F6DB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EA5C3-F226-4CF5-A36D-9F2CF99F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34AA0-84E5-41DC-8BCC-B314D846F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14D67-7667-4235-88AA-E8F6B259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0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C5E5-B42E-4C99-9A9E-605E251F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14FEB-A626-4E42-9B6F-A6BB21357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7CF9E-F072-46F8-8862-C530944C8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175E9-E731-4508-AE87-1F05373A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B9972-9920-4948-961E-DEC3A804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7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D846-A2EF-4030-951E-E93216F6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E2A90-97F2-48F7-95E8-DF267FD55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D4CC6-A316-462E-8557-88EF521A3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6E760-476F-4416-884E-D5D71957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8E711-FA54-4A56-BF29-E2ECED99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0330D-AE46-49C8-AF3B-0804A25F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1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ECBD-B7E0-4AF2-A891-1EECCB61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FB868-C55D-4718-A5B2-583A632B2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3845F-5E4E-452F-8BF5-7F4189F49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AB0F-E5A4-4694-9FFC-FF641BBA9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7B4649-BCDC-423A-BCFE-C3D335F08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2C515-0D31-4247-B5D2-ABB9AA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EF112-168E-46B2-8EB8-6086A4AB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60306-EA1C-489D-97FF-0A3238A9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8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D129F-09E0-462E-BC3D-A980BEC5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8EBC5-A51F-433E-9E89-7F41913F4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C2897-3A8D-45C0-B468-7C2A9B49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12DAE-F9DC-4CFD-BFA2-B685B841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91815-457E-4C12-B1A5-AF9E91D9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E82EBD-DB90-417F-AF9D-2DFF9533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C51D3-32D9-409B-AA75-70287366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9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908D-C727-4C19-8DBE-CD5A8CAA9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3A7FF-47E1-40BA-9D0A-78D9E812D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A2BD6-7FC3-451E-B43E-FDF2DB2C8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99364-1D0B-4071-B163-628294B38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19735-AF2C-4279-9AA7-4B989BCB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37B78-5776-41D3-903D-CB19DA19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3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E5A1-4FD3-4F06-8CF9-E511551C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4A2C8-69DB-42BA-9E57-4AE48EDFF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DC6A4-CAE9-4819-93DD-EFA9E78FB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04A36-9911-4295-B3D7-30ED9E82B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553E4-DB12-4B5B-A745-B2076C363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61C68-048A-417A-8468-3CF54495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2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57EA2-29AD-4867-B2C9-DCEF413D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D6298-7FC7-457C-A434-82B9B6A4C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EC626-E804-4D56-826D-D47396935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C180-1F4B-44FE-B226-E49BF972692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7EE4D-B960-47E2-9035-B4708DFA2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C553C-D798-4084-92B0-2157A0821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3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2085300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D4BE347-5AD3-47E3-8FDF-0F8B66C9226A}"/>
              </a:ext>
            </a:extLst>
          </p:cNvPr>
          <p:cNvSpPr/>
          <p:nvPr/>
        </p:nvSpPr>
        <p:spPr>
          <a:xfrm>
            <a:off x="918088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ction Button: Help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AAD321-5A62-4C95-9824-E4DD3AD8EC7C}"/>
              </a:ext>
            </a:extLst>
          </p:cNvPr>
          <p:cNvSpPr/>
          <p:nvPr/>
        </p:nvSpPr>
        <p:spPr>
          <a:xfrm>
            <a:off x="7708427" y="146854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3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D4BE347-5AD3-47E3-8FDF-0F8B66C9226A}"/>
              </a:ext>
            </a:extLst>
          </p:cNvPr>
          <p:cNvSpPr/>
          <p:nvPr/>
        </p:nvSpPr>
        <p:spPr>
          <a:xfrm>
            <a:off x="918088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ction Button: Help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AAD321-5A62-4C95-9824-E4DD3AD8EC7C}"/>
              </a:ext>
            </a:extLst>
          </p:cNvPr>
          <p:cNvSpPr/>
          <p:nvPr/>
        </p:nvSpPr>
        <p:spPr>
          <a:xfrm>
            <a:off x="7708427" y="1468540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2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D4BE347-5AD3-47E3-8FDF-0F8B66C9226A}"/>
              </a:ext>
            </a:extLst>
          </p:cNvPr>
          <p:cNvSpPr/>
          <p:nvPr/>
        </p:nvSpPr>
        <p:spPr>
          <a:xfrm>
            <a:off x="918088" y="1468542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2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4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5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2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7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7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236990"/>
              </p:ext>
            </p:extLst>
          </p:nvPr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458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418394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4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6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0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D4BE347-5AD3-47E3-8FDF-0F8B66C9226A}"/>
              </a:ext>
            </a:extLst>
          </p:cNvPr>
          <p:cNvSpPr/>
          <p:nvPr/>
        </p:nvSpPr>
        <p:spPr>
          <a:xfrm>
            <a:off x="918088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ction Button: Help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AAD321-5A62-4C95-9824-E4DD3AD8EC7C}"/>
              </a:ext>
            </a:extLst>
          </p:cNvPr>
          <p:cNvSpPr/>
          <p:nvPr/>
        </p:nvSpPr>
        <p:spPr>
          <a:xfrm>
            <a:off x="7708427" y="146854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88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D4BE347-5AD3-47E3-8FDF-0F8B66C9226A}"/>
              </a:ext>
            </a:extLst>
          </p:cNvPr>
          <p:cNvSpPr/>
          <p:nvPr/>
        </p:nvSpPr>
        <p:spPr>
          <a:xfrm>
            <a:off x="918088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ction Button: Help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AAD321-5A62-4C95-9824-E4DD3AD8EC7C}"/>
              </a:ext>
            </a:extLst>
          </p:cNvPr>
          <p:cNvSpPr/>
          <p:nvPr/>
        </p:nvSpPr>
        <p:spPr>
          <a:xfrm>
            <a:off x="7708427" y="1468540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4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D4BE347-5AD3-47E3-8FDF-0F8B66C9226A}"/>
              </a:ext>
            </a:extLst>
          </p:cNvPr>
          <p:cNvSpPr/>
          <p:nvPr/>
        </p:nvSpPr>
        <p:spPr>
          <a:xfrm>
            <a:off x="918088" y="1468542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5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2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epeat">
            <a:extLst>
              <a:ext uri="{FF2B5EF4-FFF2-40B4-BE49-F238E27FC236}">
                <a16:creationId xmlns:a16="http://schemas.microsoft.com/office/drawing/2014/main" id="{98305512-C2B9-4A93-9A22-0D28E481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04775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120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3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8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4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2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0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4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7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3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458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82315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7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13983946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Image result for one more time">
            <a:extLst>
              <a:ext uri="{FF2B5EF4-FFF2-40B4-BE49-F238E27FC236}">
                <a16:creationId xmlns:a16="http://schemas.microsoft.com/office/drawing/2014/main" id="{5A12EFAB-533E-4F30-8844-3252C8A2F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30" y="643467"/>
            <a:ext cx="10222139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62F6562-4C76-4811-A259-E09C50FE9B0A}"/>
              </a:ext>
            </a:extLst>
          </p:cNvPr>
          <p:cNvSpPr/>
          <p:nvPr/>
        </p:nvSpPr>
        <p:spPr>
          <a:xfrm>
            <a:off x="1366887" y="3129280"/>
            <a:ext cx="9108073" cy="299720"/>
          </a:xfrm>
          <a:prstGeom prst="rect">
            <a:avLst/>
          </a:prstGeom>
          <a:solidFill>
            <a:srgbClr val="1424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704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D4BE347-5AD3-47E3-8FDF-0F8B66C9226A}"/>
              </a:ext>
            </a:extLst>
          </p:cNvPr>
          <p:cNvSpPr/>
          <p:nvPr/>
        </p:nvSpPr>
        <p:spPr>
          <a:xfrm>
            <a:off x="918088" y="1468542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ction Button: Help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AAD321-5A62-4C95-9824-E4DD3AD8EC7C}"/>
              </a:ext>
            </a:extLst>
          </p:cNvPr>
          <p:cNvSpPr/>
          <p:nvPr/>
        </p:nvSpPr>
        <p:spPr>
          <a:xfrm>
            <a:off x="7708427" y="146854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Help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623F4B1-C5E4-48CE-BD13-72FDA1B12BAE}"/>
              </a:ext>
            </a:extLst>
          </p:cNvPr>
          <p:cNvSpPr/>
          <p:nvPr/>
        </p:nvSpPr>
        <p:spPr>
          <a:xfrm>
            <a:off x="3216225" y="3093777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Help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DF5C7F-3E48-44F1-8A7D-5F7FF488BE32}"/>
              </a:ext>
            </a:extLst>
          </p:cNvPr>
          <p:cNvSpPr/>
          <p:nvPr/>
        </p:nvSpPr>
        <p:spPr>
          <a:xfrm>
            <a:off x="5483480" y="3093779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F06CCE-7611-4E18-9A47-7C2F1E4E0DC9}"/>
              </a:ext>
            </a:extLst>
          </p:cNvPr>
          <p:cNvSpPr/>
          <p:nvPr/>
        </p:nvSpPr>
        <p:spPr>
          <a:xfrm>
            <a:off x="10023633" y="4642048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1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25" grpId="0" animBg="1"/>
      <p:bldP spid="3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ction Button: Help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AAD321-5A62-4C95-9824-E4DD3AD8EC7C}"/>
              </a:ext>
            </a:extLst>
          </p:cNvPr>
          <p:cNvSpPr/>
          <p:nvPr/>
        </p:nvSpPr>
        <p:spPr>
          <a:xfrm>
            <a:off x="7708427" y="1468540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Help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A6F932-87A6-43D8-A4FE-D3D935CB0BB7}"/>
              </a:ext>
            </a:extLst>
          </p:cNvPr>
          <p:cNvSpPr/>
          <p:nvPr/>
        </p:nvSpPr>
        <p:spPr>
          <a:xfrm>
            <a:off x="10003202" y="1468539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Help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2363B9-9AE8-42BE-83B9-08C05039C8C8}"/>
              </a:ext>
            </a:extLst>
          </p:cNvPr>
          <p:cNvSpPr/>
          <p:nvPr/>
        </p:nvSpPr>
        <p:spPr>
          <a:xfrm>
            <a:off x="938519" y="4642051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Help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E6F236F-253D-45B7-A60A-592998DF79D4}"/>
              </a:ext>
            </a:extLst>
          </p:cNvPr>
          <p:cNvSpPr/>
          <p:nvPr/>
        </p:nvSpPr>
        <p:spPr>
          <a:xfrm>
            <a:off x="3243135" y="4642051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3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8" grpId="0" animBg="1"/>
      <p:bldP spid="2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Action Button: Help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A313B8-B413-42EB-94CC-A4E1CEE3ADCA}"/>
              </a:ext>
            </a:extLst>
          </p:cNvPr>
          <p:cNvSpPr/>
          <p:nvPr/>
        </p:nvSpPr>
        <p:spPr>
          <a:xfrm>
            <a:off x="3222704" y="1468542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Help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4411AF9-42C6-44B4-A6FA-D610480063DB}"/>
              </a:ext>
            </a:extLst>
          </p:cNvPr>
          <p:cNvSpPr/>
          <p:nvPr/>
        </p:nvSpPr>
        <p:spPr>
          <a:xfrm>
            <a:off x="5527320" y="1468541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Help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0416C38-63F5-4D9E-85BF-DC08F33484D4}"/>
              </a:ext>
            </a:extLst>
          </p:cNvPr>
          <p:cNvSpPr/>
          <p:nvPr/>
        </p:nvSpPr>
        <p:spPr>
          <a:xfrm>
            <a:off x="7664587" y="3093778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ction Button: Help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A8642A-EAF4-4C93-BC63-4EF2F8AF2CD6}"/>
              </a:ext>
            </a:extLst>
          </p:cNvPr>
          <p:cNvSpPr/>
          <p:nvPr/>
        </p:nvSpPr>
        <p:spPr>
          <a:xfrm>
            <a:off x="7728858" y="4642049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6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6" grpId="0" animBg="1"/>
      <p:bldP spid="3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23" name="Action Button: Help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B3A4D3-0D16-4D40-ABB7-EBC13268AE1A}"/>
              </a:ext>
            </a:extLst>
          </p:cNvPr>
          <p:cNvSpPr/>
          <p:nvPr/>
        </p:nvSpPr>
        <p:spPr>
          <a:xfrm>
            <a:off x="874248" y="3093780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Help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FB5BFF-F609-43FE-A489-7CB7E503B8BF}"/>
              </a:ext>
            </a:extLst>
          </p:cNvPr>
          <p:cNvSpPr/>
          <p:nvPr/>
        </p:nvSpPr>
        <p:spPr>
          <a:xfrm>
            <a:off x="9959362" y="3093777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Help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664DE61-7E55-4D76-A0AF-40B33C3C398C}"/>
              </a:ext>
            </a:extLst>
          </p:cNvPr>
          <p:cNvSpPr/>
          <p:nvPr/>
        </p:nvSpPr>
        <p:spPr>
          <a:xfrm>
            <a:off x="5547751" y="4642050"/>
            <a:ext cx="1487406" cy="1097539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5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  <p:bldP spid="3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1971818"/>
          </a:xfrm>
        </p:spPr>
        <p:txBody>
          <a:bodyPr/>
          <a:lstStyle/>
          <a:p>
            <a:r>
              <a:rPr lang="en-US" dirty="0"/>
              <a:t>Doctrine and Covenants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7C21FFA-8A22-4FFB-ADB1-FF92CCC70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230" y="2235199"/>
            <a:ext cx="9144000" cy="1008165"/>
          </a:xfrm>
        </p:spPr>
        <p:txBody>
          <a:bodyPr>
            <a:normAutofit/>
          </a:bodyPr>
          <a:lstStyle/>
          <a:p>
            <a:r>
              <a:rPr lang="en-US" dirty="0"/>
              <a:t>Take out a blank piece of paper and divide into 15 quadrants fill in each Doctrinal Mastery Section Number.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A9FDF5-4604-4548-BC9B-6595F7C63D7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92925" y="3614636"/>
          <a:ext cx="6576292" cy="297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64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31403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919012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223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rhymes">
            <a:extLst>
              <a:ext uri="{FF2B5EF4-FFF2-40B4-BE49-F238E27FC236}">
                <a16:creationId xmlns:a16="http://schemas.microsoft.com/office/drawing/2014/main" id="{CEE950A6-7F2A-4AC9-B068-2AC2CAAC0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54" y="1969975"/>
            <a:ext cx="8861491" cy="259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17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epeat">
            <a:extLst>
              <a:ext uri="{FF2B5EF4-FFF2-40B4-BE49-F238E27FC236}">
                <a16:creationId xmlns:a16="http://schemas.microsoft.com/office/drawing/2014/main" id="{98305512-C2B9-4A93-9A22-0D28E481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04775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9491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7AF1C3-A7B1-4CE8-9728-30AD1C12D8FF}"/>
              </a:ext>
            </a:extLst>
          </p:cNvPr>
          <p:cNvSpPr/>
          <p:nvPr/>
        </p:nvSpPr>
        <p:spPr>
          <a:xfrm>
            <a:off x="1058972" y="2156130"/>
            <a:ext cx="12554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First Vision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B4EC6B-29A0-45EE-AFEE-C9BB84E5D8A8}"/>
              </a:ext>
            </a:extLst>
          </p:cNvPr>
          <p:cNvSpPr/>
          <p:nvPr/>
        </p:nvSpPr>
        <p:spPr>
          <a:xfrm>
            <a:off x="3294005" y="2132014"/>
            <a:ext cx="1563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Church Begun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8DBB7D-F02A-45CE-BD39-BF471DA84548}"/>
              </a:ext>
            </a:extLst>
          </p:cNvPr>
          <p:cNvSpPr/>
          <p:nvPr/>
        </p:nvSpPr>
        <p:spPr>
          <a:xfrm>
            <a:off x="5228521" y="2156130"/>
            <a:ext cx="2027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God’s voice is one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92F658-CE90-4A9C-95DC-1EE81461E12B}"/>
              </a:ext>
            </a:extLst>
          </p:cNvPr>
          <p:cNvSpPr/>
          <p:nvPr/>
        </p:nvSpPr>
        <p:spPr>
          <a:xfrm>
            <a:off x="7294715" y="2210560"/>
            <a:ext cx="22551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Doubt &amp; Fear Don’t Mix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740617-B575-40D7-BD04-6EAAF048635B}"/>
              </a:ext>
            </a:extLst>
          </p:cNvPr>
          <p:cNvSpPr/>
          <p:nvPr/>
        </p:nvSpPr>
        <p:spPr>
          <a:xfrm>
            <a:off x="9692819" y="2156130"/>
            <a:ext cx="2133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Revelation is Great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1ECEE12-629E-4D1C-9FD6-9878A2DB157E}"/>
              </a:ext>
            </a:extLst>
          </p:cNvPr>
          <p:cNvSpPr/>
          <p:nvPr/>
        </p:nvSpPr>
        <p:spPr>
          <a:xfrm>
            <a:off x="590981" y="3699443"/>
            <a:ext cx="22477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w Cen MT" panose="020B0602020104020603" pitchFamily="34" charset="0"/>
              </a:rPr>
              <a:t>Priesthood conferring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4B7214-BBE9-43CE-B1D7-930B75CD409C}"/>
              </a:ext>
            </a:extLst>
          </p:cNvPr>
          <p:cNvSpPr/>
          <p:nvPr/>
        </p:nvSpPr>
        <p:spPr>
          <a:xfrm>
            <a:off x="2869541" y="3709652"/>
            <a:ext cx="2171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Worth of souls is seen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EB9EBD-9AF6-4B24-BFDF-922E857B3E68}"/>
              </a:ext>
            </a:extLst>
          </p:cNvPr>
          <p:cNvSpPr/>
          <p:nvPr/>
        </p:nvSpPr>
        <p:spPr>
          <a:xfrm>
            <a:off x="5318305" y="3665238"/>
            <a:ext cx="18671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Converts waiting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03F7DD-03FD-4135-B645-B907F119D814}"/>
              </a:ext>
            </a:extLst>
          </p:cNvPr>
          <p:cNvSpPr/>
          <p:nvPr/>
        </p:nvSpPr>
        <p:spPr>
          <a:xfrm>
            <a:off x="7668610" y="3665238"/>
            <a:ext cx="1707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Christ suffering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0BFB0A-7A3F-47E1-8D65-DCA0B500164F}"/>
              </a:ext>
            </a:extLst>
          </p:cNvPr>
          <p:cNvSpPr/>
          <p:nvPr/>
        </p:nvSpPr>
        <p:spPr>
          <a:xfrm>
            <a:off x="9903210" y="3665238"/>
            <a:ext cx="1586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Darkness shun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F843B5-AD26-4F7B-BB94-0CAB2BEA713E}"/>
              </a:ext>
            </a:extLst>
          </p:cNvPr>
          <p:cNvSpPr/>
          <p:nvPr/>
        </p:nvSpPr>
        <p:spPr>
          <a:xfrm>
            <a:off x="785553" y="5337575"/>
            <a:ext cx="1952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2nd Coming Time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697F18-1074-4B1D-9B4C-D31E9A960F9A}"/>
              </a:ext>
            </a:extLst>
          </p:cNvPr>
          <p:cNvSpPr/>
          <p:nvPr/>
        </p:nvSpPr>
        <p:spPr>
          <a:xfrm>
            <a:off x="3120699" y="5330152"/>
            <a:ext cx="1781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Authority is true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587EB0-2A0B-4C8B-8365-D5BF35772829}"/>
              </a:ext>
            </a:extLst>
          </p:cNvPr>
          <p:cNvSpPr/>
          <p:nvPr/>
        </p:nvSpPr>
        <p:spPr>
          <a:xfrm>
            <a:off x="5212822" y="5337575"/>
            <a:ext cx="2016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Marriage defined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10D319-2E97-4200-973E-EBBB604ACD07}"/>
              </a:ext>
            </a:extLst>
          </p:cNvPr>
          <p:cNvSpPr/>
          <p:nvPr/>
        </p:nvSpPr>
        <p:spPr>
          <a:xfrm>
            <a:off x="7466989" y="5330152"/>
            <a:ext cx="20605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Confess &amp; Forsake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6958D4-AC3B-4E3D-AF4F-8C622AC34CFB}"/>
              </a:ext>
            </a:extLst>
          </p:cNvPr>
          <p:cNvSpPr/>
          <p:nvPr/>
        </p:nvSpPr>
        <p:spPr>
          <a:xfrm>
            <a:off x="9939063" y="5265765"/>
            <a:ext cx="15235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Forgive more</a:t>
            </a:r>
          </a:p>
        </p:txBody>
      </p:sp>
    </p:spTree>
    <p:extLst>
      <p:ext uri="{BB962C8B-B14F-4D97-AF65-F5344CB8AC3E}">
        <p14:creationId xmlns:p14="http://schemas.microsoft.com/office/powerpoint/2010/main" val="417380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7AF1C3-A7B1-4CE8-9728-30AD1C12D8FF}"/>
              </a:ext>
            </a:extLst>
          </p:cNvPr>
          <p:cNvSpPr/>
          <p:nvPr/>
        </p:nvSpPr>
        <p:spPr>
          <a:xfrm>
            <a:off x="1058972" y="2156130"/>
            <a:ext cx="12554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First Vision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B4EC6B-29A0-45EE-AFEE-C9BB84E5D8A8}"/>
              </a:ext>
            </a:extLst>
          </p:cNvPr>
          <p:cNvSpPr/>
          <p:nvPr/>
        </p:nvSpPr>
        <p:spPr>
          <a:xfrm>
            <a:off x="3294005" y="2132014"/>
            <a:ext cx="1563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Church Begun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8DBB7D-F02A-45CE-BD39-BF471DA84548}"/>
              </a:ext>
            </a:extLst>
          </p:cNvPr>
          <p:cNvSpPr/>
          <p:nvPr/>
        </p:nvSpPr>
        <p:spPr>
          <a:xfrm>
            <a:off x="5228521" y="2156130"/>
            <a:ext cx="2027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God’s voice is one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92F658-CE90-4A9C-95DC-1EE81461E12B}"/>
              </a:ext>
            </a:extLst>
          </p:cNvPr>
          <p:cNvSpPr/>
          <p:nvPr/>
        </p:nvSpPr>
        <p:spPr>
          <a:xfrm>
            <a:off x="7294715" y="2210560"/>
            <a:ext cx="22551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Doubt &amp; Fear Don’t Mix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740617-B575-40D7-BD04-6EAAF048635B}"/>
              </a:ext>
            </a:extLst>
          </p:cNvPr>
          <p:cNvSpPr/>
          <p:nvPr/>
        </p:nvSpPr>
        <p:spPr>
          <a:xfrm>
            <a:off x="9692819" y="2156130"/>
            <a:ext cx="2133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Revelation is Great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1ECEE12-629E-4D1C-9FD6-9878A2DB157E}"/>
              </a:ext>
            </a:extLst>
          </p:cNvPr>
          <p:cNvSpPr/>
          <p:nvPr/>
        </p:nvSpPr>
        <p:spPr>
          <a:xfrm>
            <a:off x="590981" y="3699443"/>
            <a:ext cx="22477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w Cen MT" panose="020B0602020104020603" pitchFamily="34" charset="0"/>
              </a:rPr>
              <a:t>Priesthood conferring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4B7214-BBE9-43CE-B1D7-930B75CD409C}"/>
              </a:ext>
            </a:extLst>
          </p:cNvPr>
          <p:cNvSpPr/>
          <p:nvPr/>
        </p:nvSpPr>
        <p:spPr>
          <a:xfrm>
            <a:off x="2869541" y="3709652"/>
            <a:ext cx="2171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Worth of souls is seen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EB9EBD-9AF6-4B24-BFDF-922E857B3E68}"/>
              </a:ext>
            </a:extLst>
          </p:cNvPr>
          <p:cNvSpPr/>
          <p:nvPr/>
        </p:nvSpPr>
        <p:spPr>
          <a:xfrm>
            <a:off x="5318305" y="3665238"/>
            <a:ext cx="18671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Converts waiting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03F7DD-03FD-4135-B645-B907F119D814}"/>
              </a:ext>
            </a:extLst>
          </p:cNvPr>
          <p:cNvSpPr/>
          <p:nvPr/>
        </p:nvSpPr>
        <p:spPr>
          <a:xfrm>
            <a:off x="7668610" y="3665238"/>
            <a:ext cx="1707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Christ suffering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0BFB0A-7A3F-47E1-8D65-DCA0B500164F}"/>
              </a:ext>
            </a:extLst>
          </p:cNvPr>
          <p:cNvSpPr/>
          <p:nvPr/>
        </p:nvSpPr>
        <p:spPr>
          <a:xfrm>
            <a:off x="9903210" y="3665238"/>
            <a:ext cx="1586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Darkness shun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F843B5-AD26-4F7B-BB94-0CAB2BEA713E}"/>
              </a:ext>
            </a:extLst>
          </p:cNvPr>
          <p:cNvSpPr/>
          <p:nvPr/>
        </p:nvSpPr>
        <p:spPr>
          <a:xfrm>
            <a:off x="785553" y="5337575"/>
            <a:ext cx="1952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2nd Coming Time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697F18-1074-4B1D-9B4C-D31E9A960F9A}"/>
              </a:ext>
            </a:extLst>
          </p:cNvPr>
          <p:cNvSpPr/>
          <p:nvPr/>
        </p:nvSpPr>
        <p:spPr>
          <a:xfrm>
            <a:off x="3120699" y="5330152"/>
            <a:ext cx="1781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Authority is true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587EB0-2A0B-4C8B-8365-D5BF35772829}"/>
              </a:ext>
            </a:extLst>
          </p:cNvPr>
          <p:cNvSpPr/>
          <p:nvPr/>
        </p:nvSpPr>
        <p:spPr>
          <a:xfrm>
            <a:off x="5212822" y="5337575"/>
            <a:ext cx="2016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Marriage defined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10D319-2E97-4200-973E-EBBB604ACD07}"/>
              </a:ext>
            </a:extLst>
          </p:cNvPr>
          <p:cNvSpPr/>
          <p:nvPr/>
        </p:nvSpPr>
        <p:spPr>
          <a:xfrm>
            <a:off x="7466989" y="5330152"/>
            <a:ext cx="20605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Confess &amp; Forsake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6958D4-AC3B-4E3D-AF4F-8C622AC34CFB}"/>
              </a:ext>
            </a:extLst>
          </p:cNvPr>
          <p:cNvSpPr/>
          <p:nvPr/>
        </p:nvSpPr>
        <p:spPr>
          <a:xfrm>
            <a:off x="9939063" y="5265765"/>
            <a:ext cx="15235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Forgive more</a:t>
            </a:r>
          </a:p>
        </p:txBody>
      </p:sp>
    </p:spTree>
    <p:extLst>
      <p:ext uri="{BB962C8B-B14F-4D97-AF65-F5344CB8AC3E}">
        <p14:creationId xmlns:p14="http://schemas.microsoft.com/office/powerpoint/2010/main" val="147812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epeat">
            <a:extLst>
              <a:ext uri="{FF2B5EF4-FFF2-40B4-BE49-F238E27FC236}">
                <a16:creationId xmlns:a16="http://schemas.microsoft.com/office/drawing/2014/main" id="{98305512-C2B9-4A93-9A22-0D28E481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04775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8507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7AF1C3-A7B1-4CE8-9728-30AD1C12D8FF}"/>
              </a:ext>
            </a:extLst>
          </p:cNvPr>
          <p:cNvSpPr/>
          <p:nvPr/>
        </p:nvSpPr>
        <p:spPr>
          <a:xfrm>
            <a:off x="1058972" y="2156130"/>
            <a:ext cx="12554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First Vision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B4EC6B-29A0-45EE-AFEE-C9BB84E5D8A8}"/>
              </a:ext>
            </a:extLst>
          </p:cNvPr>
          <p:cNvSpPr/>
          <p:nvPr/>
        </p:nvSpPr>
        <p:spPr>
          <a:xfrm>
            <a:off x="3294005" y="2132014"/>
            <a:ext cx="1563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Church Begun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8DBB7D-F02A-45CE-BD39-BF471DA84548}"/>
              </a:ext>
            </a:extLst>
          </p:cNvPr>
          <p:cNvSpPr/>
          <p:nvPr/>
        </p:nvSpPr>
        <p:spPr>
          <a:xfrm>
            <a:off x="5228521" y="2156130"/>
            <a:ext cx="2027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God’s voice is one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92F658-CE90-4A9C-95DC-1EE81461E12B}"/>
              </a:ext>
            </a:extLst>
          </p:cNvPr>
          <p:cNvSpPr/>
          <p:nvPr/>
        </p:nvSpPr>
        <p:spPr>
          <a:xfrm>
            <a:off x="7294715" y="2210560"/>
            <a:ext cx="22551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Doubt &amp; Fear Don’t Mix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740617-B575-40D7-BD04-6EAAF048635B}"/>
              </a:ext>
            </a:extLst>
          </p:cNvPr>
          <p:cNvSpPr/>
          <p:nvPr/>
        </p:nvSpPr>
        <p:spPr>
          <a:xfrm>
            <a:off x="9692819" y="2156130"/>
            <a:ext cx="2133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Revelation is Great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1ECEE12-629E-4D1C-9FD6-9878A2DB157E}"/>
              </a:ext>
            </a:extLst>
          </p:cNvPr>
          <p:cNvSpPr/>
          <p:nvPr/>
        </p:nvSpPr>
        <p:spPr>
          <a:xfrm>
            <a:off x="590981" y="3699443"/>
            <a:ext cx="22477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w Cen MT" panose="020B0602020104020603" pitchFamily="34" charset="0"/>
              </a:rPr>
              <a:t>Priesthood conferring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4B7214-BBE9-43CE-B1D7-930B75CD409C}"/>
              </a:ext>
            </a:extLst>
          </p:cNvPr>
          <p:cNvSpPr/>
          <p:nvPr/>
        </p:nvSpPr>
        <p:spPr>
          <a:xfrm>
            <a:off x="2869541" y="3709652"/>
            <a:ext cx="2171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Worth of souls is seen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EB9EBD-9AF6-4B24-BFDF-922E857B3E68}"/>
              </a:ext>
            </a:extLst>
          </p:cNvPr>
          <p:cNvSpPr/>
          <p:nvPr/>
        </p:nvSpPr>
        <p:spPr>
          <a:xfrm>
            <a:off x="5318305" y="3665238"/>
            <a:ext cx="18671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Converts waiting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03F7DD-03FD-4135-B645-B907F119D814}"/>
              </a:ext>
            </a:extLst>
          </p:cNvPr>
          <p:cNvSpPr/>
          <p:nvPr/>
        </p:nvSpPr>
        <p:spPr>
          <a:xfrm>
            <a:off x="7668610" y="3665238"/>
            <a:ext cx="1707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Christ suffering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0BFB0A-7A3F-47E1-8D65-DCA0B500164F}"/>
              </a:ext>
            </a:extLst>
          </p:cNvPr>
          <p:cNvSpPr/>
          <p:nvPr/>
        </p:nvSpPr>
        <p:spPr>
          <a:xfrm>
            <a:off x="9903210" y="3665238"/>
            <a:ext cx="1586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Darkness shun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F843B5-AD26-4F7B-BB94-0CAB2BEA713E}"/>
              </a:ext>
            </a:extLst>
          </p:cNvPr>
          <p:cNvSpPr/>
          <p:nvPr/>
        </p:nvSpPr>
        <p:spPr>
          <a:xfrm>
            <a:off x="785553" y="5337575"/>
            <a:ext cx="1952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2nd Coming Time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697F18-1074-4B1D-9B4C-D31E9A960F9A}"/>
              </a:ext>
            </a:extLst>
          </p:cNvPr>
          <p:cNvSpPr/>
          <p:nvPr/>
        </p:nvSpPr>
        <p:spPr>
          <a:xfrm>
            <a:off x="3120699" y="5330152"/>
            <a:ext cx="1781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Authority is true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587EB0-2A0B-4C8B-8365-D5BF35772829}"/>
              </a:ext>
            </a:extLst>
          </p:cNvPr>
          <p:cNvSpPr/>
          <p:nvPr/>
        </p:nvSpPr>
        <p:spPr>
          <a:xfrm>
            <a:off x="5212822" y="5337575"/>
            <a:ext cx="2016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Marriage defined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10D319-2E97-4200-973E-EBBB604ACD07}"/>
              </a:ext>
            </a:extLst>
          </p:cNvPr>
          <p:cNvSpPr/>
          <p:nvPr/>
        </p:nvSpPr>
        <p:spPr>
          <a:xfrm>
            <a:off x="7466989" y="5330152"/>
            <a:ext cx="20605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Confess &amp; Forsake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6958D4-AC3B-4E3D-AF4F-8C622AC34CFB}"/>
              </a:ext>
            </a:extLst>
          </p:cNvPr>
          <p:cNvSpPr/>
          <p:nvPr/>
        </p:nvSpPr>
        <p:spPr>
          <a:xfrm>
            <a:off x="9939063" y="5265765"/>
            <a:ext cx="15235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w Cen MT" panose="020B0602020104020603" pitchFamily="34" charset="0"/>
              </a:rPr>
              <a:t>Forgive more</a:t>
            </a:r>
          </a:p>
        </p:txBody>
      </p:sp>
    </p:spTree>
    <p:extLst>
      <p:ext uri="{BB962C8B-B14F-4D97-AF65-F5344CB8AC3E}">
        <p14:creationId xmlns:p14="http://schemas.microsoft.com/office/powerpoint/2010/main" val="401511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1971818"/>
          </a:xfrm>
        </p:spPr>
        <p:txBody>
          <a:bodyPr/>
          <a:lstStyle/>
          <a:p>
            <a:r>
              <a:rPr lang="en-US" dirty="0"/>
              <a:t>Doctrine and Covenants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7C21FFA-8A22-4FFB-ADB1-FF92CCC70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230" y="2235200"/>
            <a:ext cx="9144000" cy="1262144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Take out a blank piece of paper and divide into 15 quadrants Fill in: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Section Number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One word summary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A9FDF5-4604-4548-BC9B-6595F7C63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44094"/>
              </p:ext>
            </p:extLst>
          </p:nvPr>
        </p:nvGraphicFramePr>
        <p:xfrm>
          <a:off x="2992925" y="3614636"/>
          <a:ext cx="6576292" cy="297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64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31403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919012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86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458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148678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1971818"/>
          </a:xfrm>
        </p:spPr>
        <p:txBody>
          <a:bodyPr/>
          <a:lstStyle/>
          <a:p>
            <a:r>
              <a:rPr lang="en-US" dirty="0"/>
              <a:t>Doctrine and Covenants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7C21FFA-8A22-4FFB-ADB1-FF92CCC70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230" y="2235199"/>
            <a:ext cx="9144000" cy="1008165"/>
          </a:xfrm>
        </p:spPr>
        <p:txBody>
          <a:bodyPr>
            <a:normAutofit/>
          </a:bodyPr>
          <a:lstStyle/>
          <a:p>
            <a:r>
              <a:rPr lang="en-US" dirty="0"/>
              <a:t>Take out a blank piece of paper and divide into 15 quadrants fill in each Doctrinal Mastery Section Number.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A9FDF5-4604-4548-BC9B-6595F7C63D7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92925" y="3614636"/>
          <a:ext cx="6576292" cy="297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64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31403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919012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847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concentration">
            <a:extLst>
              <a:ext uri="{FF2B5EF4-FFF2-40B4-BE49-F238E27FC236}">
                <a16:creationId xmlns:a16="http://schemas.microsoft.com/office/drawing/2014/main" id="{CE4D1828-E3FB-4E4E-9DAB-B9D0FF0E4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97" y="1994435"/>
            <a:ext cx="11035116" cy="286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58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B70936-8D93-4653-B0C1-BA1249739E29}"/>
              </a:ext>
            </a:extLst>
          </p:cNvPr>
          <p:cNvGraphicFramePr>
            <a:graphicFrameLocks noGrp="1"/>
          </p:cNvGraphicFramePr>
          <p:nvPr/>
        </p:nvGraphicFramePr>
        <p:xfrm>
          <a:off x="551246" y="428154"/>
          <a:ext cx="11274460" cy="555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892">
                  <a:extLst>
                    <a:ext uri="{9D8B030D-6E8A-4147-A177-3AD203B41FA5}">
                      <a16:colId xmlns:a16="http://schemas.microsoft.com/office/drawing/2014/main" val="3195242443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53524187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3925001420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50383578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98256380"/>
                    </a:ext>
                  </a:extLst>
                </a:gridCol>
              </a:tblGrid>
              <a:tr h="801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DOCTRINAL MASTERY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73354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2642632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3005008"/>
                  </a:ext>
                </a:extLst>
              </a:tr>
              <a:tr h="15860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0709731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6474E17-847F-4004-A8B3-80C23090FFF8}"/>
              </a:ext>
            </a:extLst>
          </p:cNvPr>
          <p:cNvSpPr/>
          <p:nvPr/>
        </p:nvSpPr>
        <p:spPr>
          <a:xfrm>
            <a:off x="1038297" y="1492661"/>
            <a:ext cx="1231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JSH1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7C1D-F892-4D32-A7AB-B39EA84AE9C7}"/>
              </a:ext>
            </a:extLst>
          </p:cNvPr>
          <p:cNvSpPr/>
          <p:nvPr/>
        </p:nvSpPr>
        <p:spPr>
          <a:xfrm>
            <a:off x="3814043" y="1492660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956F8-A968-45CA-8BDE-F76F0E5DB8F7}"/>
              </a:ext>
            </a:extLst>
          </p:cNvPr>
          <p:cNvSpPr/>
          <p:nvPr/>
        </p:nvSpPr>
        <p:spPr>
          <a:xfrm>
            <a:off x="5979124" y="1492659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09C83-8167-4E43-BBA9-75CD4FB9B846}"/>
              </a:ext>
            </a:extLst>
          </p:cNvPr>
          <p:cNvSpPr/>
          <p:nvPr/>
        </p:nvSpPr>
        <p:spPr>
          <a:xfrm>
            <a:off x="8217931" y="14926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E0085-5102-42BA-9CA3-698F37576861}"/>
              </a:ext>
            </a:extLst>
          </p:cNvPr>
          <p:cNvSpPr/>
          <p:nvPr/>
        </p:nvSpPr>
        <p:spPr>
          <a:xfrm>
            <a:off x="10456738" y="1468542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62553-243A-406E-A3AD-7129E6DCCF47}"/>
              </a:ext>
            </a:extLst>
          </p:cNvPr>
          <p:cNvSpPr/>
          <p:nvPr/>
        </p:nvSpPr>
        <p:spPr>
          <a:xfrm>
            <a:off x="1168708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841D7-97C7-4E54-8D32-7DDD17D86107}"/>
              </a:ext>
            </a:extLst>
          </p:cNvPr>
          <p:cNvSpPr/>
          <p:nvPr/>
        </p:nvSpPr>
        <p:spPr>
          <a:xfrm>
            <a:off x="3666076" y="3186432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A46FA9-FF02-4640-9AF9-2D9CB49E4A01}"/>
              </a:ext>
            </a:extLst>
          </p:cNvPr>
          <p:cNvSpPr/>
          <p:nvPr/>
        </p:nvSpPr>
        <p:spPr>
          <a:xfrm>
            <a:off x="5831154" y="314595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36BC7-59C0-4C97-8D04-BA0050FCDA2F}"/>
              </a:ext>
            </a:extLst>
          </p:cNvPr>
          <p:cNvSpPr/>
          <p:nvPr/>
        </p:nvSpPr>
        <p:spPr>
          <a:xfrm>
            <a:off x="8076526" y="314810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9A1A1-1FD9-4F2C-ADA6-BAF3239FD5F4}"/>
              </a:ext>
            </a:extLst>
          </p:cNvPr>
          <p:cNvSpPr/>
          <p:nvPr/>
        </p:nvSpPr>
        <p:spPr>
          <a:xfrm>
            <a:off x="10338702" y="3145955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2B0AC-9B05-406B-A2BC-B1CD55769379}"/>
              </a:ext>
            </a:extLst>
          </p:cNvPr>
          <p:cNvSpPr/>
          <p:nvPr/>
        </p:nvSpPr>
        <p:spPr>
          <a:xfrm>
            <a:off x="1285727" y="4792816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29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0760C-EEEE-4DFD-AD58-1EC665C78EC9}"/>
              </a:ext>
            </a:extLst>
          </p:cNvPr>
          <p:cNvSpPr/>
          <p:nvPr/>
        </p:nvSpPr>
        <p:spPr>
          <a:xfrm>
            <a:off x="3683360" y="4811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1205D0-4179-4321-A0AE-17FBCD7C9573}"/>
              </a:ext>
            </a:extLst>
          </p:cNvPr>
          <p:cNvSpPr/>
          <p:nvPr/>
        </p:nvSpPr>
        <p:spPr>
          <a:xfrm>
            <a:off x="5791606" y="4815669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49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07F17-FA4B-42C2-B8E6-F00EB6F30145}"/>
              </a:ext>
            </a:extLst>
          </p:cNvPr>
          <p:cNvSpPr/>
          <p:nvPr/>
        </p:nvSpPr>
        <p:spPr>
          <a:xfrm>
            <a:off x="8076526" y="48062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58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6B38F3-9F8A-4A8D-A5D4-333394FBFB34}"/>
              </a:ext>
            </a:extLst>
          </p:cNvPr>
          <p:cNvSpPr/>
          <p:nvPr/>
        </p:nvSpPr>
        <p:spPr>
          <a:xfrm>
            <a:off x="10338702" y="48041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368082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</TotalTime>
  <Words>960</Words>
  <Application>Microsoft Office PowerPoint</Application>
  <PresentationFormat>Widescreen</PresentationFormat>
  <Paragraphs>765</Paragraphs>
  <Slides>54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Aharoni</vt:lpstr>
      <vt:lpstr>Arial</vt:lpstr>
      <vt:lpstr>Calibri</vt:lpstr>
      <vt:lpstr>Calibri Light</vt:lpstr>
      <vt:lpstr>Tw Cen MT</vt:lpstr>
      <vt:lpstr>Office Theme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Doctrine and Covenants</dc:title>
  <dc:creator>Eric Richards</dc:creator>
  <cp:lastModifiedBy>Eric D. Richards</cp:lastModifiedBy>
  <cp:revision>23</cp:revision>
  <dcterms:created xsi:type="dcterms:W3CDTF">2018-07-09T13:43:36Z</dcterms:created>
  <dcterms:modified xsi:type="dcterms:W3CDTF">2018-11-07T19:20:59Z</dcterms:modified>
</cp:coreProperties>
</file>