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4" r:id="rId3"/>
    <p:sldId id="315" r:id="rId4"/>
    <p:sldId id="310" r:id="rId5"/>
    <p:sldId id="316" r:id="rId6"/>
    <p:sldId id="299" r:id="rId7"/>
    <p:sldId id="31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0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F22D87-4DFB-446C-BB19-4A300964C5F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C3EB101-A510-4BD8-BF87-38174D7CFA0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"/>
            <a:ext cx="4953000" cy="6629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“Firsts</a:t>
            </a:r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you remember?</a:t>
            </a:r>
            <a:endParaRPr lang="en-U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job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 kiss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irst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Holy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Ghost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FIRST MIRACLE: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2:1-11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Doctrines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Application</a:t>
            </a:r>
          </a:p>
        </p:txBody>
      </p:sp>
      <p:pic>
        <p:nvPicPr>
          <p:cNvPr id="1026" name="Picture 2" descr="limestone po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75470"/>
            <a:ext cx="3733800" cy="433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46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296" y="381000"/>
            <a:ext cx="5131904" cy="22225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Firkin = nine gallons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Six </a:t>
            </a:r>
            <a:r>
              <a:rPr lang="en-US" sz="2400" dirty="0">
                <a:solidFill>
                  <a:schemeClr val="tx1"/>
                </a:solidFill>
              </a:rPr>
              <a:t>pots </a:t>
            </a:r>
            <a:r>
              <a:rPr lang="en-US" sz="2400" dirty="0" smtClean="0">
                <a:solidFill>
                  <a:schemeClr val="tx1"/>
                </a:solidFill>
              </a:rPr>
              <a:t>= 150 </a:t>
            </a:r>
            <a:r>
              <a:rPr lang="en-US" sz="2400" dirty="0">
                <a:solidFill>
                  <a:schemeClr val="tx1"/>
                </a:solidFill>
              </a:rPr>
              <a:t>gallons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How </a:t>
            </a:r>
            <a:r>
              <a:rPr lang="en-US" sz="2400" dirty="0" smtClean="0">
                <a:solidFill>
                  <a:schemeClr val="tx1"/>
                </a:solidFill>
              </a:rPr>
              <a:t>do His first and last miracles relate to each other?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limestone pos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75470"/>
            <a:ext cx="3733800" cy="433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" y="2133600"/>
            <a:ext cx="5295900" cy="4596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7150" fontAlgn="base">
              <a:spcBef>
                <a:spcPts val="450"/>
              </a:spcBef>
              <a:spcAft>
                <a:spcPts val="450"/>
              </a:spcAft>
            </a:pPr>
            <a:r>
              <a:rPr lang="en-US" sz="2000" b="1" dirty="0" smtClean="0">
                <a:latin typeface="+mj-lt"/>
              </a:rPr>
              <a:t>Our Lord is a God of acceleration. </a:t>
            </a:r>
          </a:p>
          <a:p>
            <a:pPr marR="57150" lvl="1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How long does it take to make good wine</a:t>
            </a:r>
            <a:r>
              <a:rPr lang="en-US" sz="2000" dirty="0" smtClean="0">
                <a:latin typeface="+mj-lt"/>
              </a:rPr>
              <a:t>?</a:t>
            </a:r>
          </a:p>
          <a:p>
            <a:pPr marR="57150" lvl="1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How long does it take to make good wine using bad water?</a:t>
            </a:r>
            <a:endParaRPr lang="en-US" sz="2000" dirty="0" smtClean="0">
              <a:latin typeface="+mj-lt"/>
            </a:endParaRP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David’s kingship</a:t>
            </a: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Peter’s imprisonment</a:t>
            </a:r>
            <a:endParaRPr lang="en-US" dirty="0" smtClean="0">
              <a:latin typeface="+mj-lt"/>
            </a:endParaRP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Daniel’s vision</a:t>
            </a: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Book of Mormon translation (field sewed with gypsum). </a:t>
            </a: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Elijah escaping from Ahab </a:t>
            </a:r>
          </a:p>
          <a:p>
            <a:pPr marR="57150" lvl="2" fontAlgn="base"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Isaiah 40:31 </a:t>
            </a:r>
          </a:p>
        </p:txBody>
      </p:sp>
    </p:spTree>
    <p:extLst>
      <p:ext uri="{BB962C8B-B14F-4D97-AF65-F5344CB8AC3E}">
        <p14:creationId xmlns:p14="http://schemas.microsoft.com/office/powerpoint/2010/main" val="345869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8686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/>
              <a:t>John </a:t>
            </a:r>
            <a:r>
              <a:rPr lang="en-US" dirty="0" smtClean="0"/>
              <a:t>2 –Principles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Wine </a:t>
            </a:r>
            <a:r>
              <a:rPr lang="en-US" dirty="0"/>
              <a:t>symbolizes doctrine and also the atonement (obviously the atonement).  When the marriage has no more wine, it could symbolize their desire for new doctrine; the old wine (doctrine) they drank was good (the Law of Moses was a good thing) but they wanted the higher law from Christ as well.  Notice that their forefathers became drunk with false doctrines (Isa 28)-- false doctrine always leads to sin and apostasy. 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In </a:t>
            </a:r>
            <a:r>
              <a:rPr lang="en-US" dirty="0"/>
              <a:t>another light, with the </a:t>
            </a:r>
            <a:r>
              <a:rPr lang="en-US" dirty="0" err="1"/>
              <a:t>waterpots</a:t>
            </a:r>
            <a:r>
              <a:rPr lang="en-US" dirty="0"/>
              <a:t> in Cana, there were 6.  They didn't have </a:t>
            </a:r>
            <a:r>
              <a:rPr lang="en-US" dirty="0" err="1"/>
              <a:t>runinng</a:t>
            </a:r>
            <a:r>
              <a:rPr lang="en-US" dirty="0"/>
              <a:t> water so they would have people wash from one </a:t>
            </a:r>
            <a:r>
              <a:rPr lang="en-US" dirty="0" err="1"/>
              <a:t>waterpot</a:t>
            </a:r>
            <a:r>
              <a:rPr lang="en-US" dirty="0"/>
              <a:t> to another until they were finally cleansed (or became cleanest) by the last </a:t>
            </a:r>
            <a:r>
              <a:rPr lang="en-US" dirty="0" err="1"/>
              <a:t>waterpot</a:t>
            </a:r>
            <a:r>
              <a:rPr lang="en-US" dirty="0"/>
              <a:t>.  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There </a:t>
            </a:r>
            <a:r>
              <a:rPr lang="en-US" dirty="0"/>
              <a:t>are 6 </a:t>
            </a:r>
            <a:r>
              <a:rPr lang="en-US" dirty="0" err="1"/>
              <a:t>waterpots</a:t>
            </a:r>
            <a:r>
              <a:rPr lang="en-US" dirty="0"/>
              <a:t> and 6 represents 'incomplete'- however, Christ is the 7th </a:t>
            </a:r>
            <a:r>
              <a:rPr lang="en-US" dirty="0" err="1"/>
              <a:t>waterpot</a:t>
            </a:r>
            <a:r>
              <a:rPr lang="en-US" dirty="0"/>
              <a:t> and we're not fully clean until we've come unto Him.  </a:t>
            </a:r>
            <a:endParaRPr lang="en-US" dirty="0" smtClean="0"/>
          </a:p>
          <a:p>
            <a:pPr fontAlgn="base"/>
            <a:endParaRPr lang="en-US" dirty="0"/>
          </a:p>
          <a:p>
            <a:pPr fontAlgn="base"/>
            <a:r>
              <a:rPr lang="en-US" dirty="0" smtClean="0"/>
              <a:t>No matter </a:t>
            </a:r>
            <a:r>
              <a:rPr lang="en-US" dirty="0"/>
              <a:t>how dirty our sins (water in the </a:t>
            </a:r>
            <a:r>
              <a:rPr lang="en-US" dirty="0" err="1"/>
              <a:t>waterpots</a:t>
            </a:r>
            <a:r>
              <a:rPr lang="en-US" dirty="0"/>
              <a:t>) are, the atonement can cleans us.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2940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RichardsED\Desktop\JesusClearsChangers520x5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53" y="0"/>
            <a:ext cx="6543391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0200" y="3414932"/>
            <a:ext cx="2232862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John 2:13-16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530138" y="1433732"/>
            <a:ext cx="2232862" cy="1981200"/>
          </a:xfrm>
        </p:spPr>
        <p:txBody>
          <a:bodyPr/>
          <a:lstStyle/>
          <a:p>
            <a:r>
              <a:rPr lang="en-US" sz="4000" dirty="0" smtClean="0"/>
              <a:t>Cleanse the Temple</a:t>
            </a:r>
            <a:endParaRPr 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6680200" y="4381139"/>
            <a:ext cx="228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How was he able to clean that space?</a:t>
            </a:r>
          </a:p>
        </p:txBody>
      </p:sp>
    </p:spTree>
    <p:extLst>
      <p:ext uri="{BB962C8B-B14F-4D97-AF65-F5344CB8AC3E}">
        <p14:creationId xmlns:p14="http://schemas.microsoft.com/office/powerpoint/2010/main" val="14889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1156" y="914400"/>
            <a:ext cx="5522843" cy="6629400"/>
          </a:xfrm>
        </p:spPr>
        <p:txBody>
          <a:bodyPr/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800" dirty="0" smtClean="0"/>
              <a:t>How </a:t>
            </a:r>
            <a:r>
              <a:rPr lang="en-US" sz="2800" dirty="0"/>
              <a:t>did Jesus’s actions show His reverence for His Father’s house?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800" dirty="0" smtClean="0"/>
              <a:t>How </a:t>
            </a:r>
            <a:r>
              <a:rPr lang="en-US" sz="2800" dirty="0"/>
              <a:t>is it possible to show our reverence for the temple even when we are not in the temple?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en-US" sz="2800" dirty="0" smtClean="0"/>
              <a:t>Why are these stories back to back?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endParaRPr lang="en-US" sz="2800" dirty="0"/>
          </a:p>
        </p:txBody>
      </p:sp>
      <p:pic>
        <p:nvPicPr>
          <p:cNvPr id="4" name="Picture 2" descr="C:\Users\RichardsED\Desktop\JesusClearsChangers520x5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304" y="1219200"/>
            <a:ext cx="3289853" cy="34480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497</TotalTime>
  <Words>170</Words>
  <Application>Microsoft Office PowerPoint</Application>
  <PresentationFormat>On-screen Show (4:3)</PresentationFormat>
  <Paragraphs>39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Constantia</vt:lpstr>
      <vt:lpstr>Wingdings</vt:lpstr>
      <vt:lpstr>Wingdings 2</vt:lpstr>
      <vt:lpstr>Paper</vt:lpstr>
      <vt:lpstr>Firsts</vt:lpstr>
      <vt:lpstr>PowerPoint Presentation</vt:lpstr>
      <vt:lpstr>PowerPoint Presentation</vt:lpstr>
      <vt:lpstr>PowerPoint Presentation</vt:lpstr>
      <vt:lpstr>Cleanse the Temple</vt:lpstr>
      <vt:lpstr>PowerPoint Presentation</vt:lpstr>
      <vt:lpstr>Firsts</vt:lpstr>
    </vt:vector>
  </TitlesOfParts>
  <Company>LDS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Born Again</dc:title>
  <dc:creator>RichardsED</dc:creator>
  <cp:lastModifiedBy>Eric Richards</cp:lastModifiedBy>
  <cp:revision>28</cp:revision>
  <dcterms:created xsi:type="dcterms:W3CDTF">2012-09-10T13:31:45Z</dcterms:created>
  <dcterms:modified xsi:type="dcterms:W3CDTF">2016-05-12T19:48:19Z</dcterms:modified>
</cp:coreProperties>
</file>