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advTm="15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15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15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15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15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15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15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15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advTm="15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35F57CD-750E-4800-869D-28040DE79F9C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A88346-8EF9-4E37-AC5F-E1F515CABF1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15000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RichardsED\Desktop\Dropbox\2%20ERIC%20LARGE%20FILES\Videos%20and%20Mp3s\intercessory%20prayer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RichardsED\Desktop\Dropbox\2%20ERIC%20LARGE%20FILES\Videos%20and%20Mp3s\last%20supper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685801"/>
            <a:ext cx="8229600" cy="1295399"/>
          </a:xfrm>
        </p:spPr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828800"/>
            <a:ext cx="6560234" cy="685800"/>
          </a:xfrm>
        </p:spPr>
        <p:txBody>
          <a:bodyPr/>
          <a:lstStyle/>
          <a:p>
            <a:r>
              <a:rPr lang="en-US" dirty="0" smtClean="0"/>
              <a:t>Teachings at the Last Supper</a:t>
            </a:r>
            <a:endParaRPr lang="en-US" dirty="0"/>
          </a:p>
        </p:txBody>
      </p:sp>
      <p:pic>
        <p:nvPicPr>
          <p:cNvPr id="1026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7620000" cy="3845719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8229600" cy="3276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John 15 continues to show the importance of Love. Mark the word “love” every time it appears in verses 9-19.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Pick a favorite phrase or verse and memorize it together!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cut thruBlk="1"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 smtClean="0"/>
              <a:t>	Read John 15:13-15.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How has Christ demonstrated his love for his friends? </a:t>
            </a:r>
          </a:p>
          <a:p>
            <a:pPr lvl="0">
              <a:buNone/>
            </a:pPr>
            <a:r>
              <a:rPr lang="en-US" dirty="0" smtClean="0"/>
              <a:t>	</a:t>
            </a:r>
          </a:p>
          <a:p>
            <a:pPr lvl="0">
              <a:buNone/>
            </a:pPr>
            <a:r>
              <a:rPr lang="en-US" dirty="0" smtClean="0"/>
              <a:t>	How can you become a friend of Christ?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Tell your partner about your best friend and why you are BFFs.  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20000">
    <p:fad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In John 16 the Savior drops a bombshell. Read John 16:1-3. </a:t>
            </a:r>
          </a:p>
          <a:p>
            <a:pPr lvl="0">
              <a:buNone/>
            </a:pPr>
            <a:r>
              <a:rPr lang="en-US" dirty="0" smtClean="0"/>
              <a:t>	What is going to happen to the apostles? What would you do if you were one of them?</a:t>
            </a:r>
          </a:p>
          <a:p>
            <a:pPr lvl="0">
              <a:buNone/>
            </a:pPr>
            <a:r>
              <a:rPr lang="en-US" dirty="0" smtClean="0"/>
              <a:t>	Have you ever protected another person in your life?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20000">
    <p:cut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In John 16 the apostles were sad about Christ leaving and His death. Read verse 20-22 and discuss how Christ turns sorrow into joy for you.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Share with your partner one of the happiest days of your life.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20000">
    <p:cut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05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After teaching and teaching tons of truth and showing them His great power, Christ asks a huge question in John 16:31. Tell your partner your answer to this question. Then tell them why.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Ask your partner three random questions. 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20000">
    <p:cut thruBlk="1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	[Show Bible video “Jesus warns Peter and offers the Intercessory Prayer” (4:48)]</a:t>
            </a:r>
            <a:endParaRPr lang="en-US" dirty="0"/>
          </a:p>
        </p:txBody>
      </p:sp>
      <p:pic>
        <p:nvPicPr>
          <p:cNvPr id="5" name="intercessory prayer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685801"/>
            <a:ext cx="8229600" cy="1295399"/>
          </a:xfrm>
        </p:spPr>
        <p:txBody>
          <a:bodyPr/>
          <a:lstStyle/>
          <a:p>
            <a:r>
              <a:rPr lang="en-US" dirty="0" smtClean="0"/>
              <a:t>Done!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828800"/>
            <a:ext cx="6560234" cy="685800"/>
          </a:xfrm>
        </p:spPr>
        <p:txBody>
          <a:bodyPr/>
          <a:lstStyle/>
          <a:p>
            <a:r>
              <a:rPr lang="en-US" dirty="0" smtClean="0"/>
              <a:t>Well done!</a:t>
            </a:r>
            <a:endParaRPr lang="en-US" dirty="0"/>
          </a:p>
        </p:txBody>
      </p:sp>
      <p:pic>
        <p:nvPicPr>
          <p:cNvPr id="1026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7620000" cy="3845719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685801"/>
            <a:ext cx="8229600" cy="1295399"/>
          </a:xfrm>
        </p:spPr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828800"/>
            <a:ext cx="6560234" cy="685800"/>
          </a:xfrm>
        </p:spPr>
        <p:txBody>
          <a:bodyPr/>
          <a:lstStyle/>
          <a:p>
            <a:r>
              <a:rPr lang="en-US" dirty="0" smtClean="0"/>
              <a:t>Teachings at the Last Supper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64234" y="3048000"/>
            <a:ext cx="8451166" cy="3505200"/>
          </a:xfrm>
          <a:prstGeom prst="rect">
            <a:avLst/>
          </a:prstGeom>
        </p:spPr>
        <p:txBody>
          <a:bodyPr lIns="45720" rIns="246888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Everyone needs scriptures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We will rotate after 2mins at each station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Rotate when you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hear the random sound from the computer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3200" baseline="0" noProof="0" dirty="0" smtClean="0"/>
              <a:t>Please,</a:t>
            </a:r>
            <a:r>
              <a:rPr lang="en-US" sz="3200" noProof="0" dirty="0" smtClean="0"/>
              <a:t> only talk to the person immediately in front of you</a:t>
            </a:r>
          </a:p>
          <a:p>
            <a:pPr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3200" dirty="0" smtClean="0"/>
              <a:t>The Inner </a:t>
            </a:r>
            <a:r>
              <a:rPr lang="en-US" sz="3200" dirty="0"/>
              <a:t>Row moves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361156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dirty="0" smtClean="0"/>
              <a:t>	In John 13, the Lord provides a huge service for his disciples. Read John 13:5, 13-17.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Talk about some specific service can you do </a:t>
            </a:r>
            <a:r>
              <a:rPr lang="en-US" u="sng" dirty="0" smtClean="0"/>
              <a:t>this week</a:t>
            </a:r>
            <a:r>
              <a:rPr lang="en-US" dirty="0" smtClean="0"/>
              <a:t> for someone else.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What is one of the kindest things you’ve done for someone else?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2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20000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43434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dirty="0" smtClean="0"/>
              <a:t>	The last supper was a sacred time for the disciples, except for one. Read John 13:21-30.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How could we as Latter-Day disciples betray our Savior?</a:t>
            </a:r>
          </a:p>
          <a:p>
            <a:pPr lvl="0">
              <a:buNone/>
            </a:pPr>
            <a:r>
              <a:rPr lang="en-US" dirty="0" smtClean="0"/>
              <a:t>	</a:t>
            </a:r>
          </a:p>
          <a:p>
            <a:pPr lvl="0">
              <a:buNone/>
            </a:pPr>
            <a:r>
              <a:rPr lang="en-US" dirty="0" smtClean="0"/>
              <a:t>	Have you ever been betrayed by someone else?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Have you ever been forgiven by someone that betrayed you?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cut thruBlk="1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3037"/>
            <a:ext cx="8229600" cy="35353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Here comes some love. Read John 13:34-35. Then read Hymn 308.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Talk about the ways that God has shown love for you. </a:t>
            </a:r>
          </a:p>
          <a:p>
            <a:pPr lvl="0">
              <a:buNone/>
            </a:pPr>
            <a:r>
              <a:rPr lang="en-US" dirty="0" smtClean="0"/>
              <a:t>	Talk about ways that you have shown love to others.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[Show Bible video “The Last Supper” (5:57)]</a:t>
            </a:r>
            <a:endParaRPr lang="en-US" dirty="0"/>
          </a:p>
        </p:txBody>
      </p:sp>
      <p:pic>
        <p:nvPicPr>
          <p:cNvPr id="4" name="last supper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37639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 smtClean="0"/>
              <a:t>	A lot of people don’t realize how the Father and the Son are “one.” Read John 14:10-11 and 20-21.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How are the Father and the Son one? </a:t>
            </a:r>
          </a:p>
          <a:p>
            <a:pPr lvl="0">
              <a:buNone/>
            </a:pPr>
            <a:r>
              <a:rPr lang="en-US" dirty="0" smtClean="0"/>
              <a:t>	How can you become “one” with the Father and the Son?</a:t>
            </a:r>
          </a:p>
          <a:p>
            <a:pPr lvl="0">
              <a:buNone/>
            </a:pPr>
            <a:r>
              <a:rPr lang="en-US" dirty="0" smtClean="0"/>
              <a:t>	Who, in your life, do you feel a oneness with?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cut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76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Read John 14:15, 21, 23, 24, 28 find and mark the repeated phrase. </a:t>
            </a:r>
          </a:p>
          <a:p>
            <a:pPr lvl="0">
              <a:buNone/>
            </a:pPr>
            <a:r>
              <a:rPr lang="en-US" dirty="0" smtClean="0"/>
              <a:t>	How many times is the phrase repeated? </a:t>
            </a:r>
          </a:p>
          <a:p>
            <a:pPr lvl="0">
              <a:buNone/>
            </a:pPr>
            <a:r>
              <a:rPr lang="en-US" dirty="0" smtClean="0"/>
              <a:t>	Ask your partner why they love Jesus.</a:t>
            </a:r>
          </a:p>
          <a:p>
            <a:pPr lvl="0">
              <a:buNone/>
            </a:pPr>
            <a:r>
              <a:rPr lang="en-US" dirty="0" smtClean="0"/>
              <a:t>	Ask your partner who the first person they ever loved was. 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50000">
    <p:fad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 smtClean="0"/>
              <a:t>	The Holy Ghost is the third member of the Godhead. Read John 14:16-18 and 26-27.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What are three titles given to the Holy Ghost?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How have you felt the help of the Holy Ghost recently?  </a:t>
            </a:r>
            <a:endParaRPr lang="en-US" dirty="0"/>
          </a:p>
        </p:txBody>
      </p:sp>
      <p:pic>
        <p:nvPicPr>
          <p:cNvPr id="4" name="Picture 2" descr="C:\Users\RichardsED\Desktop\Dropbox\1 ERIC MAIN\1 New Testament\1 Harmony of the Gospels\3 The Last Week\#33 John 13-17 Upper Room\the_last_supper2.jpg"/>
          <p:cNvPicPr>
            <a:picLocks noChangeAspect="1" noChangeArrowheads="1"/>
          </p:cNvPicPr>
          <p:nvPr/>
        </p:nvPicPr>
        <p:blipFill>
          <a:blip r:embed="rId3" cstate="print"/>
          <a:srcRect t="31304" b="8879"/>
          <a:stretch>
            <a:fillRect/>
          </a:stretch>
        </p:blipFill>
        <p:spPr bwMode="auto">
          <a:xfrm>
            <a:off x="838200" y="228600"/>
            <a:ext cx="4876800" cy="1472241"/>
          </a:xfrm>
          <a:prstGeom prst="rect">
            <a:avLst/>
          </a:prstGeom>
          <a:noFill/>
        </p:spPr>
      </p:pic>
    </p:spTree>
  </p:cSld>
  <p:clrMapOvr>
    <a:masterClrMapping/>
  </p:clrMapOvr>
  <p:transition advTm="120000">
    <p:cut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171</TotalTime>
  <Words>94</Words>
  <Application>Microsoft Office PowerPoint</Application>
  <PresentationFormat>On-screen Show (4:3)</PresentationFormat>
  <Paragraphs>88</Paragraphs>
  <Slides>16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Tw Cen MT</vt:lpstr>
      <vt:lpstr>Wingdings</vt:lpstr>
      <vt:lpstr>Wingdings 2</vt:lpstr>
      <vt:lpstr>Foundry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John 13-17</vt:lpstr>
      <vt:lpstr>Done!</vt:lpstr>
    </vt:vector>
  </TitlesOfParts>
  <Company>LDS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13-17</dc:title>
  <dc:creator>RichardsED</dc:creator>
  <cp:lastModifiedBy>Eric Richards</cp:lastModifiedBy>
  <cp:revision>14</cp:revision>
  <dcterms:created xsi:type="dcterms:W3CDTF">2012-11-07T15:58:22Z</dcterms:created>
  <dcterms:modified xsi:type="dcterms:W3CDTF">2016-07-06T13:35:13Z</dcterms:modified>
</cp:coreProperties>
</file>