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4" r:id="rId8"/>
    <p:sldId id="262"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14" y="-1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99DE914-8B75-4AFE-B178-D4FCD6DEEA0E}" type="datetimeFigureOut">
              <a:rPr lang="en-US" smtClean="0"/>
              <a:t>9/19/2012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1FD2184-711B-4A4A-98AF-4717C5643F8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9DE914-8B75-4AFE-B178-D4FCD6DEEA0E}" type="datetimeFigureOut">
              <a:rPr lang="en-US" smtClean="0"/>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D2184-711B-4A4A-98AF-4717C5643F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9DE914-8B75-4AFE-B178-D4FCD6DEEA0E}" type="datetimeFigureOut">
              <a:rPr lang="en-US" smtClean="0"/>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D2184-711B-4A4A-98AF-4717C5643F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9DE914-8B75-4AFE-B178-D4FCD6DEEA0E}" type="datetimeFigureOut">
              <a:rPr lang="en-US" smtClean="0"/>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FD2184-711B-4A4A-98AF-4717C5643F8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9DE914-8B75-4AFE-B178-D4FCD6DEEA0E}" type="datetimeFigureOut">
              <a:rPr lang="en-US" smtClean="0"/>
              <a:t>9/19/2012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1FD2184-711B-4A4A-98AF-4717C5643F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99DE914-8B75-4AFE-B178-D4FCD6DEEA0E}" type="datetimeFigureOut">
              <a:rPr lang="en-US" smtClean="0"/>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FD2184-711B-4A4A-98AF-4717C5643F8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99DE914-8B75-4AFE-B178-D4FCD6DEEA0E}" type="datetimeFigureOut">
              <a:rPr lang="en-US" smtClean="0"/>
              <a:t>9/19/2012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FD2184-711B-4A4A-98AF-4717C5643F8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9DE914-8B75-4AFE-B178-D4FCD6DEEA0E}" type="datetimeFigureOut">
              <a:rPr lang="en-US" smtClean="0"/>
              <a:t>9/19/2012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FD2184-711B-4A4A-98AF-4717C5643F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DE914-8B75-4AFE-B178-D4FCD6DEEA0E}" type="datetimeFigureOut">
              <a:rPr lang="en-US" smtClean="0"/>
              <a:t>9/19/2012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FD2184-711B-4A4A-98AF-4717C5643F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9DE914-8B75-4AFE-B178-D4FCD6DEEA0E}" type="datetimeFigureOut">
              <a:rPr lang="en-US" smtClean="0"/>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FD2184-711B-4A4A-98AF-4717C5643F8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9DE914-8B75-4AFE-B178-D4FCD6DEEA0E}" type="datetimeFigureOut">
              <a:rPr lang="en-US" smtClean="0"/>
              <a:t>9/19/2012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1FD2184-711B-4A4A-98AF-4717C5643F8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99DE914-8B75-4AFE-B178-D4FCD6DEEA0E}" type="datetimeFigureOut">
              <a:rPr lang="en-US" smtClean="0"/>
              <a:t>9/19/2012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1FD2184-711B-4A4A-98AF-4717C5643F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lds.org/bible-videos/videos/sermon-on-the-mount-the-higher-law?lang=en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2743200" y="3124200"/>
            <a:ext cx="4419600" cy="359942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7543800" cy="3429000"/>
          </a:xfrm>
        </p:spPr>
        <p:txBody>
          <a:bodyPr>
            <a:normAutofit/>
          </a:bodyPr>
          <a:lstStyle/>
          <a:p>
            <a:pPr algn="l"/>
            <a:r>
              <a:rPr lang="en-US" sz="2400" dirty="0" smtClean="0">
                <a:solidFill>
                  <a:schemeClr val="tx1"/>
                </a:solidFill>
              </a:rPr>
              <a:t>1.  	Name this booklet</a:t>
            </a:r>
          </a:p>
          <a:p>
            <a:pPr algn="l"/>
            <a:r>
              <a:rPr lang="en-US" sz="2400" dirty="0" smtClean="0">
                <a:solidFill>
                  <a:schemeClr val="tx1"/>
                </a:solidFill>
              </a:rPr>
              <a:t>2	Non-Member asks you to Homecoming</a:t>
            </a:r>
          </a:p>
          <a:p>
            <a:pPr algn="l"/>
            <a:r>
              <a:rPr lang="en-US" sz="2400" dirty="0" smtClean="0">
                <a:solidFill>
                  <a:schemeClr val="tx1"/>
                </a:solidFill>
              </a:rPr>
              <a:t>3	Homecoming dress</a:t>
            </a:r>
          </a:p>
          <a:p>
            <a:pPr algn="l"/>
            <a:r>
              <a:rPr lang="en-US" sz="2400" dirty="0" smtClean="0">
                <a:solidFill>
                  <a:schemeClr val="tx1"/>
                </a:solidFill>
              </a:rPr>
              <a:t>4	Movie for the day-date</a:t>
            </a:r>
          </a:p>
          <a:p>
            <a:pPr algn="l"/>
            <a:r>
              <a:rPr lang="en-US" sz="2400" dirty="0" smtClean="0">
                <a:solidFill>
                  <a:schemeClr val="tx1"/>
                </a:solidFill>
              </a:rPr>
              <a:t>5	</a:t>
            </a:r>
            <a:r>
              <a:rPr lang="en-US" sz="2400" dirty="0" smtClean="0">
                <a:solidFill>
                  <a:schemeClr val="tx1"/>
                </a:solidFill>
              </a:rPr>
              <a:t>Turns on the radio on the way to the dance</a:t>
            </a:r>
            <a:endParaRPr lang="en-US" sz="2400" dirty="0" smtClean="0">
              <a:solidFill>
                <a:schemeClr val="tx1"/>
              </a:solidFill>
            </a:endParaRPr>
          </a:p>
          <a:p>
            <a:pPr algn="l"/>
            <a:r>
              <a:rPr lang="en-US" sz="2400" dirty="0" smtClean="0">
                <a:solidFill>
                  <a:schemeClr val="tx1"/>
                </a:solidFill>
              </a:rPr>
              <a:t>6	Slow dance</a:t>
            </a:r>
          </a:p>
          <a:p>
            <a:pPr algn="l"/>
            <a:r>
              <a:rPr lang="en-US" sz="2400" dirty="0" smtClean="0">
                <a:solidFill>
                  <a:schemeClr val="tx1"/>
                </a:solidFill>
              </a:rPr>
              <a:t>7	Say goodnight</a:t>
            </a:r>
            <a:endParaRPr lang="en-US" sz="2400" dirty="0">
              <a:solidFill>
                <a:schemeClr val="tx1"/>
              </a:solidFill>
            </a:endParaRPr>
          </a:p>
        </p:txBody>
      </p:sp>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3429000"/>
          </a:xfrm>
        </p:spPr>
        <p:txBody>
          <a:bodyPr>
            <a:normAutofit/>
          </a:bodyPr>
          <a:lstStyle/>
          <a:p>
            <a:pPr algn="l"/>
            <a:r>
              <a:rPr lang="en-US" sz="2400" dirty="0" smtClean="0">
                <a:solidFill>
                  <a:schemeClr val="tx1"/>
                </a:solidFill>
              </a:rPr>
              <a:t>1 Nephi 3:5,7.	</a:t>
            </a:r>
          </a:p>
          <a:p>
            <a:pPr algn="l"/>
            <a:r>
              <a:rPr lang="en-US" sz="2400" dirty="0" err="1" smtClean="0">
                <a:solidFill>
                  <a:schemeClr val="tx1"/>
                </a:solidFill>
              </a:rPr>
              <a:t>Telestial</a:t>
            </a:r>
            <a:r>
              <a:rPr lang="en-US" sz="2400" dirty="0" smtClean="0">
                <a:solidFill>
                  <a:schemeClr val="tx1"/>
                </a:solidFill>
              </a:rPr>
              <a:t> - How far can I go before I talk to the bishop?  </a:t>
            </a:r>
          </a:p>
          <a:p>
            <a:pPr algn="l"/>
            <a:r>
              <a:rPr lang="en-US" sz="2400" dirty="0" err="1" smtClean="0">
                <a:solidFill>
                  <a:schemeClr val="tx1"/>
                </a:solidFill>
              </a:rPr>
              <a:t>Terestrial</a:t>
            </a:r>
            <a:r>
              <a:rPr lang="en-US" sz="2400" dirty="0" smtClean="0">
                <a:solidFill>
                  <a:schemeClr val="tx1"/>
                </a:solidFill>
              </a:rPr>
              <a:t> - I want to be good, but not that good</a:t>
            </a:r>
          </a:p>
          <a:p>
            <a:pPr algn="l"/>
            <a:r>
              <a:rPr lang="en-US" sz="2400" dirty="0" smtClean="0">
                <a:solidFill>
                  <a:schemeClr val="tx1"/>
                </a:solidFill>
              </a:rPr>
              <a:t>Celestial - I want to be as good as I can be</a:t>
            </a:r>
          </a:p>
          <a:p>
            <a:pPr algn="l"/>
            <a:r>
              <a:rPr lang="en-US" sz="2400" dirty="0" smtClean="0">
                <a:solidFill>
                  <a:schemeClr val="tx1"/>
                </a:solidFill>
              </a:rPr>
              <a:t>Matthew  7:21-23</a:t>
            </a:r>
          </a:p>
          <a:p>
            <a:pPr algn="l"/>
            <a:r>
              <a:rPr lang="en-US" sz="2400" dirty="0" smtClean="0">
                <a:solidFill>
                  <a:schemeClr val="tx1"/>
                </a:solidFill>
              </a:rPr>
              <a:t>Matthew 7:24-29</a:t>
            </a:r>
          </a:p>
          <a:p>
            <a:pPr algn="l"/>
            <a:endParaRPr lang="en-US" sz="2400" dirty="0" smtClean="0">
              <a:solidFill>
                <a:schemeClr val="tx1"/>
              </a:solidFill>
            </a:endParaRPr>
          </a:p>
          <a:p>
            <a:endParaRPr lang="en-US" sz="2400" dirty="0"/>
          </a:p>
        </p:txBody>
      </p:sp>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2743200" y="3124200"/>
            <a:ext cx="4419600" cy="359942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304800" y="4114800"/>
            <a:ext cx="2362200" cy="1077218"/>
          </a:xfrm>
          <a:prstGeom prst="rect">
            <a:avLst/>
          </a:prstGeom>
          <a:noFill/>
        </p:spPr>
        <p:txBody>
          <a:bodyPr wrap="square" rtlCol="0">
            <a:spAutoFit/>
          </a:bodyPr>
          <a:lstStyle/>
          <a:p>
            <a:pPr algn="ctr"/>
            <a:r>
              <a:rPr lang="en-US" sz="3200" dirty="0" smtClean="0">
                <a:hlinkClick r:id="rId3"/>
              </a:rPr>
              <a:t>The Higher Law</a:t>
            </a:r>
            <a:endParaRPr lang="en-US" sz="3200" dirty="0"/>
          </a:p>
        </p:txBody>
      </p:sp>
      <p:sp>
        <p:nvSpPr>
          <p:cNvPr id="7" name="TextBox 6"/>
          <p:cNvSpPr txBox="1"/>
          <p:nvPr/>
        </p:nvSpPr>
        <p:spPr>
          <a:xfrm>
            <a:off x="3352800" y="4114800"/>
            <a:ext cx="2362200" cy="1077218"/>
          </a:xfrm>
          <a:prstGeom prst="rect">
            <a:avLst/>
          </a:prstGeom>
          <a:noFill/>
        </p:spPr>
        <p:txBody>
          <a:bodyPr wrap="square" rtlCol="0">
            <a:spAutoFit/>
          </a:bodyPr>
          <a:lstStyle/>
          <a:p>
            <a:pPr algn="ctr"/>
            <a:r>
              <a:rPr lang="en-US" sz="3200" dirty="0" smtClean="0">
                <a:hlinkClick r:id="rId3"/>
              </a:rPr>
              <a:t>The Lord’s Prayer</a:t>
            </a:r>
            <a:endParaRPr lang="en-US" sz="3200" dirty="0"/>
          </a:p>
        </p:txBody>
      </p:sp>
      <p:sp>
        <p:nvSpPr>
          <p:cNvPr id="8" name="TextBox 7"/>
          <p:cNvSpPr txBox="1"/>
          <p:nvPr/>
        </p:nvSpPr>
        <p:spPr>
          <a:xfrm>
            <a:off x="6477000" y="4114800"/>
            <a:ext cx="2362200" cy="1077218"/>
          </a:xfrm>
          <a:prstGeom prst="rect">
            <a:avLst/>
          </a:prstGeom>
          <a:noFill/>
        </p:spPr>
        <p:txBody>
          <a:bodyPr wrap="square" rtlCol="0">
            <a:spAutoFit/>
          </a:bodyPr>
          <a:lstStyle/>
          <a:p>
            <a:pPr algn="ctr"/>
            <a:r>
              <a:rPr lang="en-US" sz="3200" dirty="0" smtClean="0">
                <a:hlinkClick r:id="rId3"/>
              </a:rPr>
              <a:t>Treasures in Heaven</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00400"/>
            <a:ext cx="8305800" cy="3429000"/>
          </a:xfrm>
        </p:spPr>
        <p:txBody>
          <a:bodyPr>
            <a:normAutofit/>
          </a:bodyPr>
          <a:lstStyle/>
          <a:p>
            <a:r>
              <a:rPr lang="en-US" sz="3200" dirty="0" smtClean="0">
                <a:solidFill>
                  <a:schemeClr val="tx1"/>
                </a:solidFill>
              </a:rPr>
              <a:t>Weird things that people do to be recognized  </a:t>
            </a:r>
          </a:p>
          <a:p>
            <a:r>
              <a:rPr lang="en-US" sz="3200" dirty="0" smtClean="0">
                <a:solidFill>
                  <a:schemeClr val="tx1"/>
                </a:solidFill>
              </a:rPr>
              <a:t>1 Peter 2:9</a:t>
            </a:r>
          </a:p>
          <a:p>
            <a:r>
              <a:rPr lang="en-US" sz="3200" dirty="0" smtClean="0">
                <a:solidFill>
                  <a:schemeClr val="tx1"/>
                </a:solidFill>
              </a:rPr>
              <a:t>What makes Latter-Day Saints ‘peculiar’ according to the Lord’s definition? </a:t>
            </a:r>
          </a:p>
        </p:txBody>
      </p:sp>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200400"/>
            <a:ext cx="9144000" cy="3657600"/>
          </a:xfrm>
        </p:spPr>
        <p:txBody>
          <a:bodyPr>
            <a:normAutofit lnSpcReduction="10000"/>
          </a:bodyPr>
          <a:lstStyle/>
          <a:p>
            <a:pPr algn="l"/>
            <a:r>
              <a:rPr lang="en-US" sz="2500" dirty="0" smtClean="0">
                <a:solidFill>
                  <a:schemeClr val="tx1"/>
                </a:solidFill>
              </a:rPr>
              <a:t>“Nobody becomes perfect in this life… Becoming perfect in Christ is a process.  We begin to keep the commandments today, and we keep more of them tomorrow.  If we chart a course of becoming perfect, and, step by step and phase by phase, are perfecting our souls by overcoming the world, then it is absolutely guaranteed—there is no question whatever about it—we shall gain eternal life. If we chart a course and follow it to the best of our ability in this life, then when we go out of this life, we’ll continue in exactly that same course…The prophet [Joseph Smith] told us that there are many things that people have to do, even after the grave, to work out their salvation” </a:t>
            </a:r>
          </a:p>
          <a:p>
            <a:pPr algn="r"/>
            <a:r>
              <a:rPr lang="en-US" sz="2400" i="1" dirty="0" smtClean="0">
                <a:solidFill>
                  <a:schemeClr val="tx1"/>
                </a:solidFill>
              </a:rPr>
              <a:t>Bruce R. </a:t>
            </a:r>
            <a:r>
              <a:rPr lang="en-US" sz="2400" i="1" dirty="0" err="1" smtClean="0">
                <a:solidFill>
                  <a:schemeClr val="tx1"/>
                </a:solidFill>
              </a:rPr>
              <a:t>McConkie</a:t>
            </a:r>
            <a:r>
              <a:rPr lang="en-US" sz="2400" i="1" dirty="0" smtClean="0">
                <a:solidFill>
                  <a:schemeClr val="tx1"/>
                </a:solidFill>
              </a:rPr>
              <a:t>, 1978 Devotional Speeches of the Year</a:t>
            </a:r>
            <a:endParaRPr lang="en-US" sz="2400" i="1" dirty="0">
              <a:solidFill>
                <a:schemeClr val="tx1"/>
              </a:solidFill>
            </a:endParaRPr>
          </a:p>
        </p:txBody>
      </p:sp>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3429000"/>
          </a:xfrm>
        </p:spPr>
        <p:txBody>
          <a:bodyPr>
            <a:normAutofit/>
          </a:bodyPr>
          <a:lstStyle/>
          <a:p>
            <a:r>
              <a:rPr lang="en-US" sz="2400" dirty="0" smtClean="0"/>
              <a:t>Basketball</a:t>
            </a:r>
            <a:endParaRPr lang="en-US" sz="2400" dirty="0"/>
          </a:p>
        </p:txBody>
      </p:sp>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pic>
        <p:nvPicPr>
          <p:cNvPr id="1026" name="Picture 2" descr="C:\Users\RichardsED\AppData\Local\Microsoft\Windows\Temporary Internet Files\Content.IE5\D6QN8NOT\MC900292486[1].wmf"/>
          <p:cNvPicPr>
            <a:picLocks noChangeAspect="1" noChangeArrowheads="1"/>
          </p:cNvPicPr>
          <p:nvPr/>
        </p:nvPicPr>
        <p:blipFill>
          <a:blip r:embed="rId3" cstate="print"/>
          <a:srcRect/>
          <a:stretch>
            <a:fillRect/>
          </a:stretch>
        </p:blipFill>
        <p:spPr bwMode="auto">
          <a:xfrm>
            <a:off x="2743200" y="3142213"/>
            <a:ext cx="3700425" cy="371578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RichardsED\Desktop\ne2006lp.nfoo49.jpg"/>
          <p:cNvPicPr>
            <a:picLocks noChangeAspect="1" noChangeArrowheads="1"/>
          </p:cNvPicPr>
          <p:nvPr/>
        </p:nvPicPr>
        <p:blipFill>
          <a:blip r:embed="rId3" cstate="print"/>
          <a:srcRect/>
          <a:stretch>
            <a:fillRect/>
          </a:stretch>
        </p:blipFill>
        <p:spPr bwMode="auto">
          <a:xfrm>
            <a:off x="2057400" y="1"/>
            <a:ext cx="5281188"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Users\RichardsED\Desktop\neweralp.nfoo11cd.jpg"/>
          <p:cNvPicPr>
            <a:picLocks noChangeAspect="1" noChangeArrowheads="1"/>
          </p:cNvPicPr>
          <p:nvPr/>
        </p:nvPicPr>
        <p:blipFill>
          <a:blip r:embed="rId3" cstate="print"/>
          <a:srcRect/>
          <a:stretch>
            <a:fillRect/>
          </a:stretch>
        </p:blipFill>
        <p:spPr bwMode="auto">
          <a:xfrm>
            <a:off x="2057400" y="-12373"/>
            <a:ext cx="5257800" cy="687037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Sermon on the Mount</a:t>
            </a:r>
            <a:endParaRPr lang="en-US" dirty="0">
              <a:effectLst>
                <a:outerShdw blurRad="38100" dist="38100" dir="2700000" algn="tl">
                  <a:srgbClr val="000000">
                    <a:alpha val="43137"/>
                  </a:srgbClr>
                </a:outerShdw>
              </a:effectLst>
            </a:endParaRPr>
          </a:p>
        </p:txBody>
      </p:sp>
      <p:pic>
        <p:nvPicPr>
          <p:cNvPr id="4" name="Picture 3" descr="C:\Users\RichardsED\Desktop\Sermon.jpg"/>
          <p:cNvPicPr>
            <a:picLocks noChangeAspect="1" noChangeArrowheads="1"/>
          </p:cNvPicPr>
          <p:nvPr/>
        </p:nvPicPr>
        <p:blipFill>
          <a:blip r:embed="rId2" cstate="print"/>
          <a:srcRect/>
          <a:stretch>
            <a:fillRect/>
          </a:stretch>
        </p:blipFill>
        <p:spPr bwMode="auto">
          <a:xfrm>
            <a:off x="3352800" y="167348"/>
            <a:ext cx="2133600" cy="1737652"/>
          </a:xfrm>
          <a:prstGeom prst="rect">
            <a:avLst/>
          </a:prstGeom>
          <a:ln>
            <a:noFill/>
          </a:ln>
          <a:effectLst>
            <a:outerShdw blurRad="292100" dist="139700" dir="2700000" algn="tl" rotWithShape="0">
              <a:srgbClr val="333333">
                <a:alpha val="65000"/>
              </a:srgbClr>
            </a:outerShdw>
          </a:effectLst>
        </p:spPr>
      </p:pic>
      <p:pic>
        <p:nvPicPr>
          <p:cNvPr id="2050" name="Picture 2" descr="C:\Users\RichardsED\Desktop\strengthofyouthpamphlets.jpg"/>
          <p:cNvPicPr>
            <a:picLocks noChangeAspect="1" noChangeArrowheads="1"/>
          </p:cNvPicPr>
          <p:nvPr/>
        </p:nvPicPr>
        <p:blipFill>
          <a:blip r:embed="rId3" cstate="print"/>
          <a:srcRect/>
          <a:stretch>
            <a:fillRect/>
          </a:stretch>
        </p:blipFill>
        <p:spPr bwMode="auto">
          <a:xfrm>
            <a:off x="4495800" y="3657600"/>
            <a:ext cx="3541712" cy="2463649"/>
          </a:xfrm>
          <a:prstGeom prst="rect">
            <a:avLst/>
          </a:prstGeom>
          <a:noFill/>
        </p:spPr>
      </p:pic>
      <p:pic>
        <p:nvPicPr>
          <p:cNvPr id="2051" name="Picture 3" descr="C:\Users\RichardsED\Desktop\FTSOY2012.png"/>
          <p:cNvPicPr>
            <a:picLocks noChangeAspect="1" noChangeArrowheads="1"/>
          </p:cNvPicPr>
          <p:nvPr/>
        </p:nvPicPr>
        <p:blipFill>
          <a:blip r:embed="rId4" cstate="print"/>
          <a:srcRect/>
          <a:stretch>
            <a:fillRect/>
          </a:stretch>
        </p:blipFill>
        <p:spPr bwMode="auto">
          <a:xfrm>
            <a:off x="2133600" y="3657600"/>
            <a:ext cx="1624203" cy="24003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Quiz</a:t>
            </a:r>
            <a:endParaRPr lang="en-US" dirty="0">
              <a:effectLst>
                <a:outerShdw blurRad="38100" dist="38100" dir="2700000" algn="tl">
                  <a:srgbClr val="000000">
                    <a:alpha val="43137"/>
                  </a:srgbClr>
                </a:outerShdw>
              </a:effectLst>
            </a:endParaRPr>
          </a:p>
        </p:txBody>
      </p:sp>
      <p:pic>
        <p:nvPicPr>
          <p:cNvPr id="2051" name="Picture 3" descr="C:\Users\RichardsED\Desktop\FTSOY2012.png"/>
          <p:cNvPicPr>
            <a:picLocks noChangeAspect="1" noChangeArrowheads="1"/>
          </p:cNvPicPr>
          <p:nvPr/>
        </p:nvPicPr>
        <p:blipFill>
          <a:blip r:embed="rId2" cstate="print"/>
          <a:srcRect/>
          <a:stretch>
            <a:fillRect/>
          </a:stretch>
        </p:blipFill>
        <p:spPr bwMode="auto">
          <a:xfrm>
            <a:off x="3352800" y="3124200"/>
            <a:ext cx="2438400" cy="360354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317</TotalTime>
  <Words>246</Words>
  <Application>Microsoft Office PowerPoint</Application>
  <PresentationFormat>On-screen Show (4:3)</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The Sermon on the Mount</vt:lpstr>
      <vt:lpstr>The Sermon on the Mount</vt:lpstr>
      <vt:lpstr>The Sermon on the Mount</vt:lpstr>
      <vt:lpstr>The Sermon on the Mount</vt:lpstr>
      <vt:lpstr>The Sermon on the Mount</vt:lpstr>
      <vt:lpstr>The Sermon on the Mount</vt:lpstr>
      <vt:lpstr>The Sermon on the Mount</vt:lpstr>
      <vt:lpstr>The Sermon on the Mount</vt:lpstr>
      <vt:lpstr>Quiz</vt:lpstr>
      <vt:lpstr>The Sermon on the Mount</vt:lpstr>
      <vt:lpstr>The Sermon on the Mount</vt:lpstr>
      <vt:lpstr>The Sermon on the Mount</vt:lpstr>
    </vt:vector>
  </TitlesOfParts>
  <Company>LDS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Sermon on the Mount</dc:title>
  <dc:creator>RichardsED</dc:creator>
  <cp:lastModifiedBy>RichardsED</cp:lastModifiedBy>
  <cp:revision>2</cp:revision>
  <dcterms:created xsi:type="dcterms:W3CDTF">2012-09-19T15:50:25Z</dcterms:created>
  <dcterms:modified xsi:type="dcterms:W3CDTF">2012-09-19T21:08:05Z</dcterms:modified>
</cp:coreProperties>
</file>