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57" r:id="rId4"/>
    <p:sldId id="258" r:id="rId5"/>
    <p:sldId id="267" r:id="rId6"/>
    <p:sldId id="269" r:id="rId7"/>
    <p:sldId id="272" r:id="rId8"/>
    <p:sldId id="273" r:id="rId9"/>
    <p:sldId id="274" r:id="rId10"/>
    <p:sldId id="277" r:id="rId11"/>
    <p:sldId id="279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78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E7523-D99F-46DA-A06A-F4525E27CB38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BF9E0-22AF-447B-A6D3-192748240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26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37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4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58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09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3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67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22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60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0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0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46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5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5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08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84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8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89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F9E0-22AF-447B-A6D3-19274824020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5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A499-9759-4724-9D86-8657579F3B8A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1292-BB36-494E-BCFD-11648D494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A499-9759-4724-9D86-8657579F3B8A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1292-BB36-494E-BCFD-11648D494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A499-9759-4724-9D86-8657579F3B8A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1292-BB36-494E-BCFD-11648D494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A499-9759-4724-9D86-8657579F3B8A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1292-BB36-494E-BCFD-11648D494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A499-9759-4724-9D86-8657579F3B8A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1292-BB36-494E-BCFD-11648D494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A499-9759-4724-9D86-8657579F3B8A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1292-BB36-494E-BCFD-11648D494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A499-9759-4724-9D86-8657579F3B8A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1292-BB36-494E-BCFD-11648D494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A499-9759-4724-9D86-8657579F3B8A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1292-BB36-494E-BCFD-11648D494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A499-9759-4724-9D86-8657579F3B8A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1292-BB36-494E-BCFD-11648D494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A499-9759-4724-9D86-8657579F3B8A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1292-BB36-494E-BCFD-11648D494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A499-9759-4724-9D86-8657579F3B8A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1292-BB36-494E-BCFD-11648D494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BA499-9759-4724-9D86-8657579F3B8A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21292-BB36-494E-BCFD-11648D494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mail.google.com/mail/?ui=2&amp;ik=668309bced&amp;view=att&amp;th=12cd6ee109d8d845&amp;attid=0.1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s://mail.google.com/mail/?ui=2&amp;ik=668309bced&amp;view=att&amp;th=12cd6ee109d8d845&amp;attid=0.1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3102" y="2743200"/>
            <a:ext cx="83377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Merry Christmas!</a:t>
            </a:r>
            <a:endParaRPr lang="en-US" sz="8800" b="1" cap="none" spc="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C:\Users\RichardsED\AppData\Local\Microsoft\Windows\Temporary Internet Files\Content.IE5\LTJ5V71R\MC90043617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3599"/>
            <a:ext cx="9144000" cy="2184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RichardsED\AppData\Local\Microsoft\Windows\Temporary Internet Files\Content.IE5\LTJ5V71R\MC90043617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97"/>
            <a:ext cx="9144000" cy="2184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08250.jpg"/>
          <p:cNvPicPr>
            <a:picLocks noChangeAspect="1"/>
          </p:cNvPicPr>
          <p:nvPr/>
        </p:nvPicPr>
        <p:blipFill>
          <a:blip r:embed="rId3" cstate="print">
            <a:lum bright="-20000" contrast="10000"/>
          </a:blip>
          <a:stretch>
            <a:fillRect/>
          </a:stretch>
        </p:blipFill>
        <p:spPr>
          <a:xfrm>
            <a:off x="762000" y="95250"/>
            <a:ext cx="7391400" cy="55435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5581471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My wife was on my case to get the </a:t>
            </a:r>
            <a:r>
              <a:rPr lang="en-US" sz="2400" dirty="0" smtClean="0"/>
              <a:t>Christmas lights </a:t>
            </a:r>
            <a:r>
              <a:rPr lang="en-US" sz="2400" dirty="0"/>
              <a:t>up for a couple of weeks. They're up now, and for some reason she won't talk to 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icdrichards\Desktop\.jpg"/>
          <p:cNvPicPr>
            <a:picLocks noChangeAspect="1" noChangeArrowheads="1"/>
          </p:cNvPicPr>
          <p:nvPr/>
        </p:nvPicPr>
        <p:blipFill rotWithShape="1">
          <a:blip r:embed="rId3" cstate="print"/>
          <a:srcRect t="2250" b="3665"/>
          <a:stretch/>
        </p:blipFill>
        <p:spPr bwMode="auto">
          <a:xfrm>
            <a:off x="1676400" y="0"/>
            <a:ext cx="5334000" cy="687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hardsED\Desktop\1654-simon-cowell-funny-cartoons-merry-christmas-card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" b="18381"/>
          <a:stretch/>
        </p:blipFill>
        <p:spPr bwMode="auto">
          <a:xfrm>
            <a:off x="1676400" y="20637"/>
            <a:ext cx="5764924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3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chardsED\Desktop\110127153359690069_b0KFQSs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393"/>
            <a:ext cx="7446962" cy="66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chardsED\Desktop\christma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1"/>
          <a:stretch/>
        </p:blipFill>
        <p:spPr bwMode="auto">
          <a:xfrm>
            <a:off x="1447800" y="57807"/>
            <a:ext cx="6368612" cy="66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ichardsED\Desktop\Funny Christmas Cartoon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1"/>
          <a:stretch/>
        </p:blipFill>
        <p:spPr bwMode="auto">
          <a:xfrm>
            <a:off x="1295400" y="-32472"/>
            <a:ext cx="6705600" cy="68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ichardsED\Desktop\funny-christmas-cartoon-lma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1"/>
            <a:ext cx="5029200" cy="68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ichardsED\Desktop\funny-christmas-cartoons-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"/>
            <a:ext cx="6248400" cy="681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ichardsED\Desktop\the_crabby_cartoon_christmas_thread-t1778.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410200" cy="685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ToSaveYourselfMoneyAtChrist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638" y="457200"/>
            <a:ext cx="8808962" cy="5862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mail.google.com/mail/?ui=2&amp;ik=668309bced&amp;view=att&amp;th=12cd6ee109d8d845&amp;attid=0.1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s://mail.google.com/mail/?ui=2&amp;ik=668309bced&amp;view=att&amp;th=12cd6ee109d8d845&amp;attid=0.1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51570"/>
            <a:ext cx="4953000" cy="6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mail.google.com/mail/?ui=2&amp;ik=668309bced&amp;view=att&amp;th=12cd6ee109d8d845&amp;attid=0.1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s://mail.google.com/mail/?ui=2&amp;ik=668309bced&amp;view=att&amp;th=12cd6ee109d8d845&amp;attid=0.1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3102" y="2743200"/>
            <a:ext cx="83377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Merry Christmas!</a:t>
            </a:r>
            <a:endParaRPr lang="en-US" sz="8800" b="1" cap="none" spc="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C:\Users\RichardsED\AppData\Local\Microsoft\Windows\Temporary Internet Files\Content.IE5\LTJ5V71R\MC90043617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3599"/>
            <a:ext cx="9144000" cy="2184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RichardsED\AppData\Local\Microsoft\Windows\Temporary Internet Files\Content.IE5\LTJ5V71R\MC90043617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97"/>
            <a:ext cx="9144000" cy="2184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736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"/>
            <a:ext cx="6087533" cy="6587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2).png"/>
          <p:cNvPicPr>
            <a:picLocks noChangeAspect="1"/>
          </p:cNvPicPr>
          <p:nvPr/>
        </p:nvPicPr>
        <p:blipFill>
          <a:blip r:embed="rId3" cstate="print"/>
          <a:srcRect t="7301"/>
          <a:stretch>
            <a:fillRect/>
          </a:stretch>
        </p:blipFill>
        <p:spPr>
          <a:xfrm>
            <a:off x="1600199" y="304800"/>
            <a:ext cx="6127321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28600"/>
            <a:ext cx="64008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14299"/>
            <a:ext cx="4876800" cy="6629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6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913" y="685800"/>
            <a:ext cx="8764173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.jpg"/>
          <p:cNvPicPr>
            <a:picLocks noChangeAspect="1"/>
          </p:cNvPicPr>
          <p:nvPr/>
        </p:nvPicPr>
        <p:blipFill rotWithShape="1">
          <a:blip r:embed="rId3" cstate="print"/>
          <a:srcRect t="5572"/>
          <a:stretch/>
        </p:blipFill>
        <p:spPr>
          <a:xfrm>
            <a:off x="132213" y="59109"/>
            <a:ext cx="9010650" cy="6806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35</Words>
  <Application>Microsoft Office PowerPoint</Application>
  <PresentationFormat>On-screen Show (4:3)</PresentationFormat>
  <Paragraphs>23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Ardern</dc:creator>
  <cp:lastModifiedBy>Eric Richards</cp:lastModifiedBy>
  <cp:revision>11</cp:revision>
  <dcterms:created xsi:type="dcterms:W3CDTF">2010-12-11T21:02:39Z</dcterms:created>
  <dcterms:modified xsi:type="dcterms:W3CDTF">2014-12-08T15:45:53Z</dcterms:modified>
</cp:coreProperties>
</file>