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9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6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C8C2-4126-4590-B8DD-53EC6C65666A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19A2-4940-4B1A-A9C2-991627E0B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19A2-4940-4B1A-A9C2-991627E0B5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9E55D-69CA-4707-936F-C4462EB18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5C9D-686F-4548-BFF8-E2E5A7DA8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637F-09A2-4CB7-991A-6BAECCEF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3F3D-7F04-4A12-B358-34F306275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96F19-CDF5-417B-97B8-3C1DDA17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5621-320B-47BC-AA7C-62B5A917C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CFDD-CF3E-4671-AD0D-6D9D03F0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0382-F126-4F1F-B16A-10A812CD2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F651-7EC2-4363-AFEA-FD978DC6B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75D5-0ACD-4806-87AE-D443B7E9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4810-35E7-41E0-8E5B-D0D2B98F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0958CA-DDA4-4A8F-ADEC-F3A3D272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Christmas Spirit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Name that Christmas Carol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9-Walkin' in a Winter Wonder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225" y="1349375"/>
            <a:ext cx="65595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10-Rudloph the Red-nosed Reind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1076325"/>
            <a:ext cx="6470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-I'm Dreaming of a White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179513"/>
            <a:ext cx="63611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-I Saw Mommy Kissing 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082675"/>
            <a:ext cx="58737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3-I'm Getting Nothing for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1165225"/>
            <a:ext cx="54038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14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70075" y="1165225"/>
            <a:ext cx="5403850" cy="4527550"/>
            <a:chOff x="1178" y="734"/>
            <a:chExt cx="3404" cy="2852"/>
          </a:xfrm>
        </p:grpSpPr>
        <p:pic>
          <p:nvPicPr>
            <p:cNvPr id="17412" name="Picture 39" descr="13-I'm Getting Nothing for Christm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734"/>
              <a:ext cx="3404" cy="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3" name="Group 20"/>
            <p:cNvGrpSpPr>
              <a:grpSpLocks/>
            </p:cNvGrpSpPr>
            <p:nvPr/>
          </p:nvGrpSpPr>
          <p:grpSpPr bwMode="auto">
            <a:xfrm>
              <a:off x="3024" y="2304"/>
              <a:ext cx="1392" cy="1104"/>
              <a:chOff x="1200" y="1488"/>
              <a:chExt cx="2928" cy="2064"/>
            </a:xfrm>
          </p:grpSpPr>
          <p:sp>
            <p:nvSpPr>
              <p:cNvPr id="17432" name="Line 10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3" name="Line 1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4" name="Freeform 13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5" name="Line 1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6" name="Line 15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7" name="AutoShape 16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18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9" name="Line 19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14" name="Group 21"/>
            <p:cNvGrpSpPr>
              <a:grpSpLocks/>
            </p:cNvGrpSpPr>
            <p:nvPr/>
          </p:nvGrpSpPr>
          <p:grpSpPr bwMode="auto">
            <a:xfrm>
              <a:off x="1296" y="2304"/>
              <a:ext cx="1392" cy="1104"/>
              <a:chOff x="1200" y="1488"/>
              <a:chExt cx="2928" cy="2064"/>
            </a:xfrm>
          </p:grpSpPr>
          <p:sp>
            <p:nvSpPr>
              <p:cNvPr id="17424" name="Line 2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5" name="Line 23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6" name="Freeform 24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7" name="Line 25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8" name="Line 26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9" name="AutoShape 27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Line 28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1" name="Line 29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15" name="Group 30"/>
            <p:cNvGrpSpPr>
              <a:grpSpLocks/>
            </p:cNvGrpSpPr>
            <p:nvPr/>
          </p:nvGrpSpPr>
          <p:grpSpPr bwMode="auto">
            <a:xfrm>
              <a:off x="2112" y="960"/>
              <a:ext cx="1392" cy="1104"/>
              <a:chOff x="1200" y="1488"/>
              <a:chExt cx="2928" cy="2064"/>
            </a:xfrm>
          </p:grpSpPr>
          <p:sp>
            <p:nvSpPr>
              <p:cNvPr id="17416" name="Line 31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7" name="Line 3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8" name="Freeform 33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9" name="Line 3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0" name="Line 35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1" name="AutoShape 36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Line 37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3" name="Line 38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5-O Little Town of Bethleh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279525"/>
            <a:ext cx="57340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6-Santa Claus is Coming to 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1323975"/>
            <a:ext cx="54546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7-'Twas the Night Before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069975"/>
            <a:ext cx="41465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8-O Christmas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962025"/>
            <a:ext cx="53276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-Jingle 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1177925"/>
            <a:ext cx="60896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9-Hark! The Herald Angels 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1177925"/>
            <a:ext cx="54673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-O Holy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98575"/>
            <a:ext cx="50736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-The Twelve Days of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65225"/>
            <a:ext cx="50863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2-It Came Upon a Midnight 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25" y="1127125"/>
            <a:ext cx="59499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3-Frosty the Snow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1031875"/>
            <a:ext cx="438785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4-Go Tell It on the 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775" y="1336675"/>
            <a:ext cx="6394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5-O Come All Ye Fait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936625"/>
            <a:ext cx="62293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6-Joy to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325" y="1133475"/>
            <a:ext cx="49593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26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7-The First No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400175"/>
            <a:ext cx="5873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27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633538"/>
            <a:ext cx="6096000" cy="3929062"/>
            <a:chOff x="1600200" y="1295400"/>
            <a:chExt cx="6096000" cy="3928906"/>
          </a:xfrm>
        </p:grpSpPr>
        <p:pic>
          <p:nvPicPr>
            <p:cNvPr id="31748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16002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36576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57150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28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-What Child is Th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75" y="1260475"/>
            <a:ext cx="5226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29</a:t>
            </a:r>
          </a:p>
        </p:txBody>
      </p:sp>
      <p:pic>
        <p:nvPicPr>
          <p:cNvPr id="3" name="Picture 2" descr="chestn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50848"/>
            <a:ext cx="5554779" cy="403555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30</a:t>
            </a:r>
          </a:p>
        </p:txBody>
      </p:sp>
      <p:pic>
        <p:nvPicPr>
          <p:cNvPr id="3" name="Picture 2" descr="rooftop.jpg"/>
          <p:cNvPicPr>
            <a:picLocks noChangeAspect="1"/>
          </p:cNvPicPr>
          <p:nvPr/>
        </p:nvPicPr>
        <p:blipFill>
          <a:blip r:embed="rId3" cstate="print"/>
          <a:srcRect b="2875"/>
          <a:stretch>
            <a:fillRect/>
          </a:stretch>
        </p:blipFill>
        <p:spPr>
          <a:xfrm>
            <a:off x="2063496" y="1219200"/>
            <a:ext cx="5099304" cy="4419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31</a:t>
            </a:r>
          </a:p>
        </p:txBody>
      </p:sp>
      <p:pic>
        <p:nvPicPr>
          <p:cNvPr id="3" name="Picture 2" descr="h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3872" y="1447800"/>
            <a:ext cx="5138928" cy="40322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-Jingle 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1177925"/>
            <a:ext cx="60896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Jingle Bells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-What Child is Th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975" y="1260475"/>
            <a:ext cx="5226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Child is This?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-God Rest Ye Merry Gentl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425575"/>
            <a:ext cx="61150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 Rest Ye Merry Gentlemen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-Away in a M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1095375"/>
            <a:ext cx="5314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Away in a Manger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-Deck the H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075" y="1108075"/>
            <a:ext cx="59118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Deck the Halls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6-Silver 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987425"/>
            <a:ext cx="52006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Silver Bells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7-All I Want for Christmas is My Two Front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374775"/>
            <a:ext cx="6051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816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I Want for Christmas is My Two Front Teeth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-God Rest Ye Merry Gentl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425575"/>
            <a:ext cx="61150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8-Silent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1108075"/>
            <a:ext cx="45529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Silent Night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9-Walkin' in a Winter Wonder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225" y="1349375"/>
            <a:ext cx="65595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Walking in a Winter Wonderland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10-Rudloph the Red-nosed Reind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1076325"/>
            <a:ext cx="6470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Rudolph the Red-Nosed Reindeer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-I'm Dreaming of a White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179513"/>
            <a:ext cx="63611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Dreaming of a White Christmas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-I Saw Mommy Kissing 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082675"/>
            <a:ext cx="58737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Saw Mommy Kissing Santa Claus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3-I'm Getting Nothing for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1165225"/>
            <a:ext cx="54038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Getting Nothing For Christmas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14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870075" y="1165225"/>
            <a:ext cx="5403850" cy="4527550"/>
            <a:chOff x="1178" y="734"/>
            <a:chExt cx="3404" cy="2852"/>
          </a:xfrm>
        </p:grpSpPr>
        <p:pic>
          <p:nvPicPr>
            <p:cNvPr id="17412" name="Picture 39" descr="13-I'm Getting Nothing for Christm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8" y="734"/>
              <a:ext cx="3404" cy="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024" y="2304"/>
              <a:ext cx="1392" cy="1104"/>
              <a:chOff x="1200" y="1488"/>
              <a:chExt cx="2928" cy="2064"/>
            </a:xfrm>
          </p:grpSpPr>
          <p:sp>
            <p:nvSpPr>
              <p:cNvPr id="17432" name="Line 10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3" name="Line 1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4" name="Freeform 13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5" name="Line 1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6" name="Line 15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7" name="AutoShape 16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18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9" name="Line 19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296" y="2304"/>
              <a:ext cx="1392" cy="1104"/>
              <a:chOff x="1200" y="1488"/>
              <a:chExt cx="2928" cy="2064"/>
            </a:xfrm>
          </p:grpSpPr>
          <p:sp>
            <p:nvSpPr>
              <p:cNvPr id="17424" name="Line 2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5" name="Line 23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6" name="Freeform 24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7" name="Line 25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8" name="Line 26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9" name="AutoShape 27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Line 28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31" name="Line 29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112" y="960"/>
              <a:ext cx="1392" cy="1104"/>
              <a:chOff x="1200" y="1488"/>
              <a:chExt cx="2928" cy="2064"/>
            </a:xfrm>
          </p:grpSpPr>
          <p:sp>
            <p:nvSpPr>
              <p:cNvPr id="17416" name="Line 31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292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7" name="Line 32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720" cy="52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8" name="Freeform 33"/>
              <p:cNvSpPr>
                <a:spLocks/>
              </p:cNvSpPr>
              <p:nvPr/>
            </p:nvSpPr>
            <p:spPr bwMode="auto">
              <a:xfrm>
                <a:off x="3481" y="3024"/>
                <a:ext cx="647" cy="526"/>
              </a:xfrm>
              <a:custGeom>
                <a:avLst/>
                <a:gdLst>
                  <a:gd name="T0" fmla="*/ 647 w 647"/>
                  <a:gd name="T1" fmla="*/ 0 h 526"/>
                  <a:gd name="T2" fmla="*/ 0 w 647"/>
                  <a:gd name="T3" fmla="*/ 526 h 526"/>
                  <a:gd name="T4" fmla="*/ 0 60000 65536"/>
                  <a:gd name="T5" fmla="*/ 0 60000 65536"/>
                  <a:gd name="T6" fmla="*/ 0 w 647"/>
                  <a:gd name="T7" fmla="*/ 0 h 526"/>
                  <a:gd name="T8" fmla="*/ 647 w 647"/>
                  <a:gd name="T9" fmla="*/ 526 h 5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7" h="526">
                    <a:moveTo>
                      <a:pt x="647" y="0"/>
                    </a:moveTo>
                    <a:lnTo>
                      <a:pt x="0" y="526"/>
                    </a:lnTo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19" name="Line 3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0" name="Line 35"/>
              <p:cNvSpPr>
                <a:spLocks noChangeShapeType="1"/>
              </p:cNvSpPr>
              <p:nvPr/>
            </p:nvSpPr>
            <p:spPr bwMode="auto">
              <a:xfrm flipV="1">
                <a:off x="2784" y="1488"/>
                <a:ext cx="0" cy="15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1" name="AutoShape 36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912" cy="1296"/>
              </a:xfrm>
              <a:prstGeom prst="rtTriangle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Line 37"/>
              <p:cNvSpPr>
                <a:spLocks noChangeShapeType="1"/>
              </p:cNvSpPr>
              <p:nvPr/>
            </p:nvSpPr>
            <p:spPr bwMode="auto">
              <a:xfrm flipH="1">
                <a:off x="1872" y="1488"/>
                <a:ext cx="912" cy="120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3" name="Line 38"/>
              <p:cNvSpPr>
                <a:spLocks noChangeShapeType="1"/>
              </p:cNvSpPr>
              <p:nvPr/>
            </p:nvSpPr>
            <p:spPr bwMode="auto">
              <a:xfrm>
                <a:off x="1872" y="2688"/>
                <a:ext cx="912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Saw Three Ships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5-O Little Town of Bethleh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279525"/>
            <a:ext cx="57340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 Little Town of Bethlehem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6-Santa Claus is Coming to 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1323975"/>
            <a:ext cx="54546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Santa Claus is Coming to Town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7-'Twas the Night Before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069975"/>
            <a:ext cx="41465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Twas</a:t>
            </a:r>
            <a:r>
              <a:rPr lang="en-US" sz="3200" dirty="0" smtClean="0"/>
              <a:t> the Night Before Christmas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-Away in a M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1095375"/>
            <a:ext cx="5314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8-O Christmas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962025"/>
            <a:ext cx="53276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 Christmas Tree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9-Hark! The Herald Angels 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5" y="1177925"/>
            <a:ext cx="54673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Hark, the Herald Angels </a:t>
            </a:r>
            <a:r>
              <a:rPr lang="en-US" sz="3200" dirty="0" smtClean="0"/>
              <a:t>Sing or</a:t>
            </a:r>
          </a:p>
          <a:p>
            <a:r>
              <a:rPr lang="en-US" sz="3200" dirty="0" smtClean="0"/>
              <a:t>Angels we have Heard on High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0-O Holy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98575"/>
            <a:ext cx="50736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 Holy Night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-The Twelve Days of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165225"/>
            <a:ext cx="50863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Twelve Days of Christmas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2-It Came Upon a Midnight 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25" y="1127125"/>
            <a:ext cx="59499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Came Upon the Midnight Clear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3-Frosty the Snow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075" y="1031875"/>
            <a:ext cx="438785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Frosty the Snowman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4-Go Tell It on the 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775" y="1336675"/>
            <a:ext cx="6394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 Tell it on the Mountain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5-O Come All Ye Faith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936625"/>
            <a:ext cx="62293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 Come All Ye Faithful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6-Joy to the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325" y="1133475"/>
            <a:ext cx="49593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Joy to the World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7-The First No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1400175"/>
            <a:ext cx="5873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First Noel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-Deck the H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075" y="1108075"/>
            <a:ext cx="59118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633538"/>
            <a:ext cx="6096000" cy="3929062"/>
            <a:chOff x="1600200" y="1295400"/>
            <a:chExt cx="6096000" cy="3928906"/>
          </a:xfrm>
        </p:grpSpPr>
        <p:pic>
          <p:nvPicPr>
            <p:cNvPr id="31748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16002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36576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2" descr="http://www.clker.com/cliparts/8/8/e/0/11954242272088481303molumen_snowflakes.svg.hi.png"/>
            <p:cNvPicPr>
              <a:picLocks noChangeAspect="1" noChangeArrowheads="1"/>
            </p:cNvPicPr>
            <p:nvPr/>
          </p:nvPicPr>
          <p:blipFill>
            <a:blip r:embed="rId3" cstate="print"/>
            <a:srcRect r="24638"/>
            <a:stretch>
              <a:fillRect/>
            </a:stretch>
          </p:blipFill>
          <p:spPr bwMode="auto">
            <a:xfrm>
              <a:off x="5715000" y="1295400"/>
              <a:ext cx="1981200" cy="39289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816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it Snow, Let it Snow, Let it Snow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29</a:t>
            </a:r>
          </a:p>
        </p:txBody>
      </p:sp>
      <p:pic>
        <p:nvPicPr>
          <p:cNvPr id="3" name="Picture 2" descr="chestn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450848"/>
            <a:ext cx="5554779" cy="4035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137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Christmas Song</a:t>
            </a:r>
          </a:p>
          <a:p>
            <a:r>
              <a:rPr lang="en-US" sz="2800" dirty="0"/>
              <a:t>(</a:t>
            </a:r>
            <a:r>
              <a:rPr lang="en-US" sz="2800" dirty="0" smtClean="0"/>
              <a:t>Chestnuts Roasting on an Open Fire)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30</a:t>
            </a:r>
          </a:p>
        </p:txBody>
      </p:sp>
      <p:pic>
        <p:nvPicPr>
          <p:cNvPr id="3" name="Picture 2" descr="rooftop.jpg"/>
          <p:cNvPicPr>
            <a:picLocks noChangeAspect="1"/>
          </p:cNvPicPr>
          <p:nvPr/>
        </p:nvPicPr>
        <p:blipFill>
          <a:blip r:embed="rId3" cstate="print"/>
          <a:srcRect b="2875"/>
          <a:stretch>
            <a:fillRect/>
          </a:stretch>
        </p:blipFill>
        <p:spPr>
          <a:xfrm>
            <a:off x="2063496" y="1219200"/>
            <a:ext cx="5099304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Up On the House Top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31</a:t>
            </a:r>
          </a:p>
        </p:txBody>
      </p:sp>
      <p:pic>
        <p:nvPicPr>
          <p:cNvPr id="3" name="Picture 2" descr="h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3872" y="1447800"/>
            <a:ext cx="5138928" cy="4032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816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Hear What I Hear?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6-Silver 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75" y="987425"/>
            <a:ext cx="52006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7-All I Want for Christmas is My Two Front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374775"/>
            <a:ext cx="6051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8-Silent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1108075"/>
            <a:ext cx="45529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ble">
  <a:themeElements>
    <a:clrScheme name="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Designs\Marble.pot</Template>
  <TotalTime>703</TotalTime>
  <Words>296</Words>
  <Application>Microsoft Office PowerPoint</Application>
  <PresentationFormat>On-screen Show (4:3)</PresentationFormat>
  <Paragraphs>160</Paragraphs>
  <Slides>63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Marble</vt:lpstr>
      <vt:lpstr>Christmas Spirit Test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PowerPoint Presentation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PowerPoint Presentation</vt:lpstr>
      <vt:lpstr>PowerPoint Presentation</vt:lpstr>
      <vt:lpstr>PowerPoint Presentation</vt:lpstr>
      <vt:lpstr>PowerPoint Presentation</vt:lpstr>
    </vt:vector>
  </TitlesOfParts>
  <Company>LDS Church Educational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Carols</dc:title>
  <dc:creator>Eric Richards</dc:creator>
  <cp:lastModifiedBy>Eric Richards</cp:lastModifiedBy>
  <cp:revision>23</cp:revision>
  <dcterms:created xsi:type="dcterms:W3CDTF">2002-12-12T06:49:18Z</dcterms:created>
  <dcterms:modified xsi:type="dcterms:W3CDTF">2013-12-11T18:04:21Z</dcterms:modified>
</cp:coreProperties>
</file>