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8" r:id="rId6"/>
    <p:sldId id="258" r:id="rId7"/>
    <p:sldId id="414" r:id="rId8"/>
    <p:sldId id="279" r:id="rId9"/>
    <p:sldId id="281" r:id="rId10"/>
    <p:sldId id="415" r:id="rId11"/>
    <p:sldId id="416" r:id="rId12"/>
    <p:sldId id="417" r:id="rId13"/>
    <p:sldId id="418" r:id="rId14"/>
    <p:sldId id="419" r:id="rId15"/>
    <p:sldId id="282" r:id="rId16"/>
    <p:sldId id="259" r:id="rId17"/>
    <p:sldId id="283" r:id="rId18"/>
    <p:sldId id="420" r:id="rId19"/>
    <p:sldId id="421" r:id="rId20"/>
    <p:sldId id="422" r:id="rId21"/>
    <p:sldId id="423" r:id="rId22"/>
    <p:sldId id="424" r:id="rId23"/>
    <p:sldId id="425" r:id="rId24"/>
    <p:sldId id="426" r:id="rId25"/>
    <p:sldId id="427" r:id="rId26"/>
    <p:sldId id="428" r:id="rId27"/>
    <p:sldId id="429" r:id="rId28"/>
    <p:sldId id="430" r:id="rId29"/>
    <p:sldId id="284" r:id="rId30"/>
    <p:sldId id="476" r:id="rId31"/>
    <p:sldId id="477" r:id="rId32"/>
    <p:sldId id="478" r:id="rId33"/>
    <p:sldId id="479" r:id="rId34"/>
    <p:sldId id="480" r:id="rId35"/>
    <p:sldId id="481" r:id="rId36"/>
    <p:sldId id="482" r:id="rId37"/>
    <p:sldId id="483" r:id="rId38"/>
    <p:sldId id="484" r:id="rId39"/>
    <p:sldId id="485" r:id="rId40"/>
    <p:sldId id="486" r:id="rId41"/>
    <p:sldId id="487" r:id="rId42"/>
    <p:sldId id="488" r:id="rId43"/>
    <p:sldId id="303" r:id="rId44"/>
    <p:sldId id="489" r:id="rId45"/>
    <p:sldId id="490" r:id="rId46"/>
    <p:sldId id="491" r:id="rId47"/>
    <p:sldId id="492" r:id="rId48"/>
    <p:sldId id="493" r:id="rId49"/>
    <p:sldId id="494" r:id="rId50"/>
    <p:sldId id="495" r:id="rId51"/>
    <p:sldId id="496" r:id="rId52"/>
    <p:sldId id="497" r:id="rId53"/>
    <p:sldId id="498" r:id="rId54"/>
    <p:sldId id="499" r:id="rId55"/>
    <p:sldId id="500" r:id="rId56"/>
    <p:sldId id="501" r:id="rId57"/>
    <p:sldId id="502" r:id="rId58"/>
    <p:sldId id="503" r:id="rId59"/>
    <p:sldId id="504" r:id="rId60"/>
    <p:sldId id="505" r:id="rId61"/>
    <p:sldId id="506" r:id="rId62"/>
    <p:sldId id="507" r:id="rId63"/>
    <p:sldId id="508" r:id="rId64"/>
    <p:sldId id="509" r:id="rId65"/>
    <p:sldId id="377" r:id="rId66"/>
    <p:sldId id="455" r:id="rId67"/>
    <p:sldId id="456" r:id="rId68"/>
    <p:sldId id="466" r:id="rId69"/>
    <p:sldId id="457" r:id="rId70"/>
    <p:sldId id="467" r:id="rId71"/>
    <p:sldId id="458" r:id="rId72"/>
    <p:sldId id="468" r:id="rId73"/>
    <p:sldId id="459" r:id="rId74"/>
    <p:sldId id="469" r:id="rId75"/>
    <p:sldId id="460" r:id="rId76"/>
    <p:sldId id="470" r:id="rId77"/>
    <p:sldId id="461" r:id="rId78"/>
    <p:sldId id="471" r:id="rId79"/>
    <p:sldId id="462" r:id="rId80"/>
    <p:sldId id="472" r:id="rId81"/>
    <p:sldId id="463" r:id="rId82"/>
    <p:sldId id="473" r:id="rId83"/>
    <p:sldId id="464" r:id="rId84"/>
    <p:sldId id="474" r:id="rId85"/>
    <p:sldId id="465" r:id="rId86"/>
    <p:sldId id="475" r:id="rId87"/>
    <p:sldId id="412" r:id="rId88"/>
    <p:sldId id="413" r:id="rId8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8FEE-26AF-4CB0-BC31-FDC8A6F1F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BB3840-3F4F-497C-BF22-241167C1B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B0EF9-FB74-49FF-A629-20F536D6A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1D0CE-C66A-4C81-A83E-5B0CBCB7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4CBBD-B46B-42F4-82D8-075839A0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5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1995E-0DB6-4561-8026-B3A6E5476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1374B-CC88-43A3-AFBE-6A3019770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F5C04-BF40-4DBA-AFC4-DACB3C98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4CAEA-C591-4626-941C-3B0DCF12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AAA0B-0E2F-4B41-B95D-93D6F150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5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1C0337-F0D3-48CA-84C7-78715C5C8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F22DC-C665-4ED9-BA4C-0E2A2FD63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01E77-4AE6-4110-8974-594899D7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EDD88-AA30-4225-91B8-0B28D1F4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1B2BA-C93E-49D4-A622-178041EF8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0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BD91A-24B7-4439-B037-4C4F16770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E23CD-AECD-4886-9BBE-8C06F6DB9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EA5C3-F226-4CF5-A36D-9F2CF99F0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34AA0-84E5-41DC-8BCC-B314D846F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14D67-7667-4235-88AA-E8F6B259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0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C5E5-B42E-4C99-9A9E-605E251FC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14FEB-A626-4E42-9B6F-A6BB21357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7CF9E-F072-46F8-8862-C530944C8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175E9-E731-4508-AE87-1F05373AB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B9972-9920-4948-961E-DEC3A804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7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D846-A2EF-4030-951E-E93216F6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E2A90-97F2-48F7-95E8-DF267FD55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D4CC6-A316-462E-8557-88EF521A3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6E760-476F-4416-884E-D5D719578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8E711-FA54-4A56-BF29-E2ECED991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0330D-AE46-49C8-AF3B-0804A25F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1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ECBD-B7E0-4AF2-A891-1EECCB61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FB868-C55D-4718-A5B2-583A632B2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3845F-5E4E-452F-8BF5-7F4189F49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8AB0F-E5A4-4694-9FFC-FF641BBA9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7B4649-BCDC-423A-BCFE-C3D335F08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2C515-0D31-4247-B5D2-ABB9AA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EF112-168E-46B2-8EB8-6086A4AB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60306-EA1C-489D-97FF-0A3238A9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8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D129F-09E0-462E-BC3D-A980BEC56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C8EBC5-A51F-433E-9E89-7F41913F4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C2897-3A8D-45C0-B468-7C2A9B49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12DAE-F9DC-4CFD-BFA2-B685B841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091815-457E-4C12-B1A5-AF9E91D9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E82EBD-DB90-417F-AF9D-2DFF9533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C51D3-32D9-409B-AA75-70287366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9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908D-C727-4C19-8DBE-CD5A8CAA9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3A7FF-47E1-40BA-9D0A-78D9E812D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A2BD6-7FC3-451E-B43E-FDF2DB2C8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99364-1D0B-4071-B163-628294B38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19735-AF2C-4279-9AA7-4B989BCB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37B78-5776-41D3-903D-CB19DA19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3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E5A1-4FD3-4F06-8CF9-E511551C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4A2C8-69DB-42BA-9E57-4AE48EDFF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DC6A4-CAE9-4819-93DD-EFA9E78FB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04A36-9911-4295-B3D7-30ED9E82B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553E4-DB12-4B5B-A745-B2076C36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61C68-048A-417A-8468-3CF54495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2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57EA2-29AD-4867-B2C9-DCEF413D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D6298-7FC7-457C-A434-82B9B6A4C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EC626-E804-4D56-826D-D47396935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C180-1F4B-44FE-B226-E49BF972692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7EE4D-B960-47E2-9035-B4708DFA2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C553C-D798-4084-92B0-2157A0821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1454"/>
            <a:ext cx="9144000" cy="868364"/>
          </a:xfrm>
        </p:spPr>
        <p:txBody>
          <a:bodyPr>
            <a:normAutofit fontScale="90000"/>
          </a:bodyPr>
          <a:lstStyle/>
          <a:p>
            <a:r>
              <a:rPr lang="en-US" dirty="0"/>
              <a:t>Doctrine and Covenants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01E21-1504-45E1-84FC-A9716E57A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61893"/>
            <a:ext cx="9144000" cy="1655762"/>
          </a:xfrm>
        </p:spPr>
        <p:txBody>
          <a:bodyPr/>
          <a:lstStyle/>
          <a:p>
            <a:r>
              <a:rPr lang="en-US" dirty="0"/>
              <a:t>Basic Doctrines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0E46A0BF-5297-40ED-8358-5F687A8AD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938155"/>
            <a:ext cx="2343150" cy="2343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3F2E755-1A68-44A9-B41F-1F270A5890A4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</p:spTree>
    <p:extLst>
      <p:ext uri="{BB962C8B-B14F-4D97-AF65-F5344CB8AC3E}">
        <p14:creationId xmlns:p14="http://schemas.microsoft.com/office/powerpoint/2010/main" val="78989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1454"/>
            <a:ext cx="9144000" cy="868364"/>
          </a:xfrm>
        </p:spPr>
        <p:txBody>
          <a:bodyPr>
            <a:normAutofit fontScale="90000"/>
          </a:bodyPr>
          <a:lstStyle/>
          <a:p>
            <a:r>
              <a:rPr lang="en-US" dirty="0"/>
              <a:t>Doctrine and Covenants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01E21-1504-45E1-84FC-A9716E57A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61893"/>
            <a:ext cx="9144000" cy="1655762"/>
          </a:xfrm>
        </p:spPr>
        <p:txBody>
          <a:bodyPr/>
          <a:lstStyle/>
          <a:p>
            <a:r>
              <a:rPr lang="en-US" dirty="0"/>
              <a:t>Basic Doctrines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0E46A0BF-5297-40ED-8358-5F687A8AD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938155"/>
            <a:ext cx="2343150" cy="2343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3F2E755-1A68-44A9-B41F-1F270A5890A4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  <p:pic>
        <p:nvPicPr>
          <p:cNvPr id="6" name="Picture 2" descr="Image result for repeat">
            <a:extLst>
              <a:ext uri="{FF2B5EF4-FFF2-40B4-BE49-F238E27FC236}">
                <a16:creationId xmlns:a16="http://schemas.microsoft.com/office/drawing/2014/main" id="{14E5E516-BE7E-4EAA-BD39-16B4B8214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189" y="3837607"/>
            <a:ext cx="4239895" cy="302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82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/>
        </p:nvGraphicFramePr>
        <p:xfrm>
          <a:off x="554182" y="89131"/>
          <a:ext cx="11222181" cy="665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  <a:p>
                      <a:pPr algn="ctr"/>
                      <a:endParaRPr lang="en-US" sz="3200" b="1" dirty="0"/>
                    </a:p>
                    <a:p>
                      <a:pPr algn="ctr"/>
                      <a:endParaRPr lang="en-US" sz="3200" b="1" dirty="0"/>
                    </a:p>
                    <a:p>
                      <a:pPr algn="ctr"/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774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/>
        </p:nvGraphicFramePr>
        <p:xfrm>
          <a:off x="554182" y="89131"/>
          <a:ext cx="11222181" cy="665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403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/>
        </p:nvGraphicFramePr>
        <p:xfrm>
          <a:off x="554182" y="89131"/>
          <a:ext cx="11222181" cy="665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301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/>
        </p:nvGraphicFramePr>
        <p:xfrm>
          <a:off x="554182" y="89131"/>
          <a:ext cx="11222181" cy="6679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97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382"/>
            <a:ext cx="9144000" cy="2387600"/>
          </a:xfrm>
        </p:spPr>
        <p:txBody>
          <a:bodyPr/>
          <a:lstStyle/>
          <a:p>
            <a:r>
              <a:rPr lang="en-US"/>
              <a:t>Doctrine and Covenants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01E21-1504-45E1-84FC-A9716E57A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3057"/>
            <a:ext cx="9144000" cy="1655762"/>
          </a:xfrm>
        </p:spPr>
        <p:txBody>
          <a:bodyPr/>
          <a:lstStyle/>
          <a:p>
            <a:r>
              <a:rPr lang="en-US" dirty="0"/>
              <a:t>Doctrinal Mastery Sections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0E46A0BF-5297-40ED-8358-5F687A8AD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319319"/>
            <a:ext cx="2343150" cy="2343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96052F-DEF6-496A-AC45-7957D8469D94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</p:spTree>
    <p:extLst>
      <p:ext uri="{BB962C8B-B14F-4D97-AF65-F5344CB8AC3E}">
        <p14:creationId xmlns:p14="http://schemas.microsoft.com/office/powerpoint/2010/main" val="3714471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46647"/>
              </p:ext>
            </p:extLst>
          </p:nvPr>
        </p:nvGraphicFramePr>
        <p:xfrm>
          <a:off x="554182" y="89131"/>
          <a:ext cx="11222181" cy="616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667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846790"/>
              </p:ext>
            </p:extLst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152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54010"/>
              </p:ext>
            </p:extLst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030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304018"/>
              </p:ext>
            </p:extLst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21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42305"/>
              </p:ext>
            </p:extLst>
          </p:nvPr>
        </p:nvGraphicFramePr>
        <p:xfrm>
          <a:off x="554182" y="415635"/>
          <a:ext cx="11222181" cy="611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Acquire Spiritual Knowledge</a:t>
                      </a:r>
                      <a:endParaRPr lang="en-U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554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182492"/>
              </p:ext>
            </p:extLst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030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22689"/>
              </p:ext>
            </p:extLst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22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64862"/>
              </p:ext>
            </p:extLst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421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031865"/>
              </p:ext>
            </p:extLst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640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701411"/>
              </p:ext>
            </p:extLst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666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96430"/>
              </p:ext>
            </p:extLst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387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79974"/>
              </p:ext>
            </p:extLst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23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431197"/>
              </p:ext>
            </p:extLst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378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953879"/>
              </p:ext>
            </p:extLst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661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382"/>
            <a:ext cx="9144000" cy="2387600"/>
          </a:xfrm>
        </p:spPr>
        <p:txBody>
          <a:bodyPr/>
          <a:lstStyle/>
          <a:p>
            <a:r>
              <a:rPr lang="en-US"/>
              <a:t>Doctrine and Covenants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01E21-1504-45E1-84FC-A9716E57A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3057"/>
            <a:ext cx="9144000" cy="1655762"/>
          </a:xfrm>
        </p:spPr>
        <p:txBody>
          <a:bodyPr/>
          <a:lstStyle/>
          <a:p>
            <a:r>
              <a:rPr lang="en-US" dirty="0"/>
              <a:t>Doctrinal Mastery Sections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0E46A0BF-5297-40ED-8358-5F687A8AD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319319"/>
            <a:ext cx="2343150" cy="2343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0" name="Picture 2" descr="Image result for repeat">
            <a:extLst>
              <a:ext uri="{FF2B5EF4-FFF2-40B4-BE49-F238E27FC236}">
                <a16:creationId xmlns:a16="http://schemas.microsoft.com/office/drawing/2014/main" id="{A6B72F89-B535-47C9-BDE5-C92E3C2DE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189" y="3837607"/>
            <a:ext cx="4239895" cy="302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BB6C0D6-B470-4F2B-B1C5-D78BD1658A21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</p:spTree>
    <p:extLst>
      <p:ext uri="{BB962C8B-B14F-4D97-AF65-F5344CB8AC3E}">
        <p14:creationId xmlns:p14="http://schemas.microsoft.com/office/powerpoint/2010/main" val="209620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90566"/>
              </p:ext>
            </p:extLst>
          </p:nvPr>
        </p:nvGraphicFramePr>
        <p:xfrm>
          <a:off x="554182" y="415635"/>
          <a:ext cx="11222181" cy="611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Acquire Spiritual Knowledge</a:t>
                      </a:r>
                      <a:endParaRPr lang="en-U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Godhead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Atonement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Restoration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608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16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817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7335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86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085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5497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49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1666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19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2783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1034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40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29938"/>
              </p:ext>
            </p:extLst>
          </p:nvPr>
        </p:nvGraphicFramePr>
        <p:xfrm>
          <a:off x="554182" y="415635"/>
          <a:ext cx="11222181" cy="611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Acquire Spiritual Knowledge</a:t>
                      </a:r>
                      <a:endParaRPr lang="en-U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Godhead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Atonement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Restoration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Prophets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The Plan of Salvation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Priesthood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1131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9243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6931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3548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382"/>
            <a:ext cx="9144000" cy="2387600"/>
          </a:xfrm>
        </p:spPr>
        <p:txBody>
          <a:bodyPr/>
          <a:lstStyle/>
          <a:p>
            <a:r>
              <a:rPr lang="en-US"/>
              <a:t>Doctrine and Covenants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01E21-1504-45E1-84FC-A9716E57A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3057"/>
            <a:ext cx="9144000" cy="1655762"/>
          </a:xfrm>
        </p:spPr>
        <p:txBody>
          <a:bodyPr/>
          <a:lstStyle/>
          <a:p>
            <a:r>
              <a:rPr lang="en-US" dirty="0"/>
              <a:t>Summaries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0E46A0BF-5297-40ED-8358-5F687A8AD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319319"/>
            <a:ext cx="2343150" cy="2343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BB6C0D6-B470-4F2B-B1C5-D78BD1658A21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</p:spTree>
    <p:extLst>
      <p:ext uri="{BB962C8B-B14F-4D97-AF65-F5344CB8AC3E}">
        <p14:creationId xmlns:p14="http://schemas.microsoft.com/office/powerpoint/2010/main" val="20853009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8765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3143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2777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rgbClr val="FF0000"/>
                          </a:solidFill>
                        </a:rPr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5914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rgbClr val="FF0000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9693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07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/>
        </p:nvGraphicFramePr>
        <p:xfrm>
          <a:off x="554182" y="415635"/>
          <a:ext cx="11222181" cy="611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Acquire Spiritual Knowledge</a:t>
                      </a:r>
                      <a:endParaRPr lang="en-U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Godhead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Atonement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Restoration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Prophets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The Plan of Salvation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Priesthood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Marriage/Family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Ordinances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Commandments</a:t>
                      </a:r>
                      <a:endParaRPr lang="en-US" sz="36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41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3742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1646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2361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7896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8014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endParaRPr lang="en-US" sz="24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endParaRPr lang="en-US" sz="18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1969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8242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6661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411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D&amp;C82</a:t>
                      </a:r>
                      <a:endParaRPr lang="en-US" sz="2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10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54579"/>
              </p:ext>
            </p:extLst>
          </p:nvPr>
        </p:nvGraphicFramePr>
        <p:xfrm>
          <a:off x="554182" y="89131"/>
          <a:ext cx="11222181" cy="665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  <a:p>
                      <a:pPr algn="ctr"/>
                      <a:endParaRPr lang="en-US" sz="3200" b="1" dirty="0"/>
                    </a:p>
                    <a:p>
                      <a:pPr algn="ctr"/>
                      <a:endParaRPr lang="en-US" sz="3200" b="1" dirty="0"/>
                    </a:p>
                    <a:p>
                      <a:pPr algn="ctr"/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2775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D&amp;C82 </a:t>
                      </a:r>
                      <a:r>
                        <a:rPr lang="en-US" sz="2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Bound when you do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6370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D&amp;C82 </a:t>
                      </a:r>
                      <a:r>
                        <a:rPr lang="en-US" sz="2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Bound when you do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527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D&amp;C82 </a:t>
                      </a:r>
                      <a:r>
                        <a:rPr lang="en-US" sz="2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Bound when you do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84 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Priesthood </a:t>
                      </a:r>
                      <a:r>
                        <a:rPr lang="en-US" sz="2400" b="0" u="none" dirty="0" err="1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ords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2344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D&amp;C82 </a:t>
                      </a:r>
                      <a:r>
                        <a:rPr lang="en-US" sz="2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Bound when you do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84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ords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89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8100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D&amp;C82 </a:t>
                      </a:r>
                      <a:r>
                        <a:rPr lang="en-US" sz="2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Bound when you do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84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ords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89 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Don’t drink wine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4038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382"/>
            <a:ext cx="9144000" cy="2387600"/>
          </a:xfrm>
        </p:spPr>
        <p:txBody>
          <a:bodyPr/>
          <a:lstStyle/>
          <a:p>
            <a:r>
              <a:rPr lang="en-US"/>
              <a:t>Doctrine and Covenants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01E21-1504-45E1-84FC-A9716E57A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3057"/>
            <a:ext cx="9144000" cy="1655762"/>
          </a:xfrm>
        </p:spPr>
        <p:txBody>
          <a:bodyPr/>
          <a:lstStyle/>
          <a:p>
            <a:r>
              <a:rPr lang="en-US" dirty="0"/>
              <a:t>Summaries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0E46A0BF-5297-40ED-8358-5F687A8AD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319319"/>
            <a:ext cx="2343150" cy="2343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BB6C0D6-B470-4F2B-B1C5-D78BD1658A21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  <p:pic>
        <p:nvPicPr>
          <p:cNvPr id="7" name="Picture 2" descr="Image result for repeat">
            <a:extLst>
              <a:ext uri="{FF2B5EF4-FFF2-40B4-BE49-F238E27FC236}">
                <a16:creationId xmlns:a16="http://schemas.microsoft.com/office/drawing/2014/main" id="{FFAE4E15-7243-43A8-A669-6E3E816A2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189" y="3837607"/>
            <a:ext cx="4239895" cy="302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9709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0350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68209"/>
              </p:ext>
            </p:extLst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6582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/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933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571177"/>
              </p:ext>
            </p:extLst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rgbClr val="FF0000"/>
                          </a:solidFill>
                        </a:rPr>
                        <a:t>D&amp;C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24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/>
        </p:nvGraphicFramePr>
        <p:xfrm>
          <a:off x="554182" y="89131"/>
          <a:ext cx="11222181" cy="665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4633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rgbClr val="FF0000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1578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503529"/>
              </p:ext>
            </p:extLst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6407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11295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32773"/>
              </p:ext>
            </p:extLst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7736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1744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68385"/>
              </p:ext>
            </p:extLst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107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3934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8607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626885"/>
              </p:ext>
            </p:extLst>
          </p:nvPr>
        </p:nvGraphicFramePr>
        <p:xfrm>
          <a:off x="554182" y="89131"/>
          <a:ext cx="11222181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endParaRPr lang="en-US" sz="24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endParaRPr lang="en-US" sz="18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4929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6714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150702"/>
              </p:ext>
            </p:extLst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87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70195"/>
              </p:ext>
            </p:extLst>
          </p:nvPr>
        </p:nvGraphicFramePr>
        <p:xfrm>
          <a:off x="554182" y="89131"/>
          <a:ext cx="11222181" cy="665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17276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82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2625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98544"/>
              </p:ext>
            </p:extLst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D&amp;C82</a:t>
                      </a:r>
                      <a:endParaRPr lang="en-US" sz="2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01990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D&amp;C82 </a:t>
                      </a:r>
                      <a:r>
                        <a:rPr lang="en-US" sz="2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Bound when you do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69189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6483"/>
              </p:ext>
            </p:extLst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D&amp;C82 </a:t>
                      </a:r>
                      <a:r>
                        <a:rPr lang="en-US" sz="2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Bound when you do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37785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D&amp;C82 </a:t>
                      </a:r>
                      <a:r>
                        <a:rPr lang="en-US" sz="2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Bound when you do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84 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Priesthood </a:t>
                      </a:r>
                      <a:r>
                        <a:rPr lang="en-US" sz="2400" b="0" u="none" dirty="0" err="1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ords</a:t>
                      </a:r>
                      <a:endParaRPr lang="en-US" sz="3200" b="0" u="none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latin typeface="Tw Cen MT" panose="020B0602020104020603" pitchFamily="34" charset="0"/>
                        </a:rPr>
                        <a:t>D&amp;C 89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44110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44887"/>
              </p:ext>
            </p:extLst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D&amp;C82 </a:t>
                      </a:r>
                      <a:r>
                        <a:rPr lang="en-US" sz="2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Bound when you do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84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ords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89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79970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182" y="89131"/>
          <a:ext cx="1122218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God</a:t>
                      </a:r>
                    </a:p>
                    <a:p>
                      <a:pPr algn="l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At</a:t>
                      </a:r>
                    </a:p>
                    <a:p>
                      <a:pPr algn="l"/>
                      <a:endParaRPr lang="en-US" sz="32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Rest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Prophets</a:t>
                      </a:r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Plan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Priesthood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Marriage/Family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Ordinances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D&amp;C82 </a:t>
                      </a:r>
                      <a:r>
                        <a:rPr lang="en-US" sz="2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Bound when you do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84 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</a:t>
                      </a:r>
                      <a:r>
                        <a:rPr lang="en-US" sz="2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ords</a:t>
                      </a:r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/>
                        <a:t>Commandments</a:t>
                      </a:r>
                    </a:p>
                    <a:p>
                      <a:pPr algn="l"/>
                      <a:r>
                        <a:rPr lang="en-US" sz="32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D&amp;C 89 </a:t>
                      </a:r>
                      <a:r>
                        <a:rPr lang="en-US" sz="2400" b="0" u="none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Don’t drink wine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23292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382"/>
            <a:ext cx="9144000" cy="1971818"/>
          </a:xfrm>
        </p:spPr>
        <p:txBody>
          <a:bodyPr/>
          <a:lstStyle/>
          <a:p>
            <a:r>
              <a:rPr lang="en-US" dirty="0"/>
              <a:t>Doctrine and Covenants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B6C0D6-B470-4F2B-B1C5-D78BD1658A21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7C21FFA-8A22-4FFB-ADB1-FF92CCC70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230" y="2235200"/>
            <a:ext cx="9144000" cy="3500582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latin typeface="+mj-lt"/>
                <a:cs typeface="Aharoni" panose="02010803020104030203" pitchFamily="2" charset="-79"/>
              </a:rPr>
              <a:t>Take out a blank piece of paper and divide into 13 quadrants Fill in :</a:t>
            </a:r>
          </a:p>
          <a:p>
            <a:r>
              <a:rPr lang="en-US" dirty="0">
                <a:effectLst/>
                <a:latin typeface="+mj-lt"/>
                <a:cs typeface="Aharoni" panose="02010803020104030203" pitchFamily="2" charset="-79"/>
              </a:rPr>
              <a:t>Basic Doctrine</a:t>
            </a:r>
          </a:p>
          <a:p>
            <a:r>
              <a:rPr lang="en-US" dirty="0">
                <a:effectLst/>
                <a:latin typeface="+mj-lt"/>
                <a:cs typeface="Aharoni" panose="02010803020104030203" pitchFamily="2" charset="-79"/>
              </a:rPr>
              <a:t>Section Number</a:t>
            </a:r>
          </a:p>
          <a:p>
            <a:r>
              <a:rPr lang="en-US" dirty="0">
                <a:effectLst/>
                <a:latin typeface="+mj-lt"/>
                <a:cs typeface="Aharoni" panose="02010803020104030203" pitchFamily="2" charset="-79"/>
              </a:rPr>
              <a:t>One word summary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BA9FDF5-4604-4548-BC9B-6595F7C63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925259"/>
              </p:ext>
            </p:extLst>
          </p:nvPr>
        </p:nvGraphicFramePr>
        <p:xfrm>
          <a:off x="2908084" y="4207018"/>
          <a:ext cx="6576292" cy="2358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364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2205464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2205464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314038">
                <a:tc gridSpan="3"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237672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621311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8683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382"/>
            <a:ext cx="9144000" cy="1971818"/>
          </a:xfrm>
        </p:spPr>
        <p:txBody>
          <a:bodyPr/>
          <a:lstStyle/>
          <a:p>
            <a:r>
              <a:rPr lang="en-US" dirty="0"/>
              <a:t>Doctrine and Covenants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B6C0D6-B470-4F2B-B1C5-D78BD1658A21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6A4078-7B78-495C-9E9B-5C90B81F1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4875"/>
              </p:ext>
            </p:extLst>
          </p:nvPr>
        </p:nvGraphicFramePr>
        <p:xfrm>
          <a:off x="2429162" y="2466887"/>
          <a:ext cx="7333674" cy="4063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558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2444558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2444558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l"/>
                      <a:r>
                        <a:rPr lang="en-US" sz="1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D&amp;C 88 By Study and by Faith</a:t>
                      </a:r>
                    </a:p>
                    <a:p>
                      <a:pPr algn="ctr"/>
                      <a:endParaRPr lang="en-US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721687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/>
                        <a:t>God</a:t>
                      </a:r>
                    </a:p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D&amp;C 130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Describes Deity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/>
                        <a:t>At</a:t>
                      </a:r>
                    </a:p>
                    <a:p>
                      <a:pPr algn="l"/>
                      <a:endParaRPr lang="en-US" sz="1800" b="0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18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/>
                        <a:t>Rest</a:t>
                      </a:r>
                    </a:p>
                    <a:p>
                      <a:pPr algn="l"/>
                      <a:r>
                        <a:rPr lang="en-US" sz="1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135 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Joseph 39 </a:t>
                      </a:r>
                      <a:r>
                        <a:rPr lang="en-US" sz="1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yrs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alive!</a:t>
                      </a:r>
                      <a:endParaRPr lang="en-US" sz="18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924887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/>
                        <a:t>Prophets</a:t>
                      </a:r>
                      <a:endParaRPr lang="en-US" sz="1800" b="1" u="sng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/>
                        <a:t>Plan</a:t>
                      </a:r>
                    </a:p>
                    <a:p>
                      <a:pPr algn="l"/>
                      <a:r>
                        <a:rPr lang="en-US" sz="1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76 </a:t>
                      </a:r>
                      <a:r>
                        <a:rPr lang="en-US" sz="16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Their testimony sticks</a:t>
                      </a:r>
                      <a:endParaRPr lang="en-US" sz="18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/>
                        <a:t>Priesthood</a:t>
                      </a:r>
                    </a:p>
                    <a:p>
                      <a:pPr algn="l"/>
                      <a:r>
                        <a:rPr lang="en-US" sz="1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107 </a:t>
                      </a:r>
                      <a:r>
                        <a:rPr lang="en-US" sz="16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MP Given</a:t>
                      </a:r>
                      <a:endParaRPr lang="en-US" sz="18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l"/>
                      <a:r>
                        <a:rPr lang="en-US" sz="1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121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power comes</a:t>
                      </a:r>
                      <a:endParaRPr lang="en-US" sz="18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106651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/>
                        <a:t>Marriage/Family</a:t>
                      </a:r>
                    </a:p>
                    <a:p>
                      <a:pPr algn="l"/>
                      <a:r>
                        <a:rPr lang="en-US" sz="1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131 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Marriage for heaven</a:t>
                      </a:r>
                      <a:endParaRPr lang="en-US" sz="18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/>
                        <a:t>Ordinances</a:t>
                      </a:r>
                    </a:p>
                    <a:p>
                      <a:pPr algn="l"/>
                      <a:r>
                        <a:rPr lang="en-US" sz="1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D&amp;C82 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Bound when you do</a:t>
                      </a:r>
                    </a:p>
                    <a:p>
                      <a:pPr algn="l"/>
                      <a:r>
                        <a:rPr lang="en-US" sz="1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84 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Priesthood </a:t>
                      </a:r>
                      <a:r>
                        <a:rPr lang="en-US" sz="1400" b="0" u="none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ords</a:t>
                      </a:r>
                      <a:endParaRPr lang="en-US" sz="1800" b="0" u="none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/>
                        <a:t>Commandments</a:t>
                      </a:r>
                    </a:p>
                    <a:p>
                      <a:pPr algn="l"/>
                      <a:r>
                        <a:rPr lang="en-US" sz="18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D&amp;C 89 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Don’t drink wine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933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3EADD53-6E7A-4A38-A050-F5F2ED8D19C9}"/>
              </a:ext>
            </a:extLst>
          </p:cNvPr>
          <p:cNvGraphicFramePr>
            <a:graphicFrameLocks noGrp="1"/>
          </p:cNvGraphicFramePr>
          <p:nvPr/>
        </p:nvGraphicFramePr>
        <p:xfrm>
          <a:off x="554182" y="89131"/>
          <a:ext cx="11222181" cy="6679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3740727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152861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ASK</a:t>
                      </a: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Rest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Prophets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Plan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Priesthood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152861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Marriage/Family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Ordinances</a:t>
                      </a:r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Commandments</a:t>
                      </a: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sz="32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99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3939</Words>
  <Application>Microsoft Office PowerPoint</Application>
  <PresentationFormat>Widescreen</PresentationFormat>
  <Paragraphs>1342</Paragraphs>
  <Slides>88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4" baseType="lpstr">
      <vt:lpstr>Aharoni</vt:lpstr>
      <vt:lpstr>Arial</vt:lpstr>
      <vt:lpstr>Calibri</vt:lpstr>
      <vt:lpstr>Calibri Light</vt:lpstr>
      <vt:lpstr>Tw Cen MT</vt:lpstr>
      <vt:lpstr>Office Theme</vt:lpstr>
      <vt:lpstr>Doctrine and Covenants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Doctrine and Covenants</vt:lpstr>
      <vt:lpstr>PowerPoint Presentation</vt:lpstr>
      <vt:lpstr>PowerPoint Presentation</vt:lpstr>
      <vt:lpstr>PowerPoint Presentation</vt:lpstr>
      <vt:lpstr>PowerPoint Presentation</vt:lpstr>
      <vt:lpstr>Doctrine and Covenants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Doctrine and Covenants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Doctrine and Covenants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Doctrine and Covenants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Doctrine and Covenants</vt:lpstr>
      <vt:lpstr>Doctrine and Covenants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Doctrine and Covenants</dc:title>
  <dc:creator>Eric Richards</dc:creator>
  <cp:lastModifiedBy>Eric D. Richards</cp:lastModifiedBy>
  <cp:revision>14</cp:revision>
  <dcterms:created xsi:type="dcterms:W3CDTF">2018-07-09T13:43:36Z</dcterms:created>
  <dcterms:modified xsi:type="dcterms:W3CDTF">2018-09-10T15:52:04Z</dcterms:modified>
</cp:coreProperties>
</file>