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77" r:id="rId5"/>
    <p:sldId id="278" r:id="rId6"/>
    <p:sldId id="258" r:id="rId7"/>
    <p:sldId id="414" r:id="rId8"/>
    <p:sldId id="279" r:id="rId9"/>
    <p:sldId id="281" r:id="rId10"/>
    <p:sldId id="415" r:id="rId11"/>
    <p:sldId id="416" r:id="rId12"/>
    <p:sldId id="417" r:id="rId13"/>
    <p:sldId id="418" r:id="rId14"/>
    <p:sldId id="419" r:id="rId15"/>
    <p:sldId id="282" r:id="rId16"/>
    <p:sldId id="259" r:id="rId17"/>
    <p:sldId id="283" r:id="rId18"/>
    <p:sldId id="420" r:id="rId19"/>
    <p:sldId id="421" r:id="rId20"/>
    <p:sldId id="422" r:id="rId21"/>
    <p:sldId id="423" r:id="rId22"/>
    <p:sldId id="424" r:id="rId23"/>
    <p:sldId id="425" r:id="rId24"/>
    <p:sldId id="426" r:id="rId25"/>
    <p:sldId id="427" r:id="rId26"/>
    <p:sldId id="428" r:id="rId27"/>
    <p:sldId id="429" r:id="rId28"/>
    <p:sldId id="430" r:id="rId29"/>
    <p:sldId id="284" r:id="rId30"/>
    <p:sldId id="476" r:id="rId31"/>
    <p:sldId id="477" r:id="rId32"/>
    <p:sldId id="478" r:id="rId33"/>
    <p:sldId id="479" r:id="rId34"/>
    <p:sldId id="480" r:id="rId35"/>
    <p:sldId id="481" r:id="rId36"/>
    <p:sldId id="482" r:id="rId37"/>
    <p:sldId id="483" r:id="rId38"/>
    <p:sldId id="484" r:id="rId39"/>
    <p:sldId id="485" r:id="rId40"/>
    <p:sldId id="486" r:id="rId41"/>
    <p:sldId id="487" r:id="rId42"/>
    <p:sldId id="488" r:id="rId43"/>
    <p:sldId id="303" r:id="rId44"/>
    <p:sldId id="489" r:id="rId45"/>
    <p:sldId id="490" r:id="rId46"/>
    <p:sldId id="491" r:id="rId47"/>
    <p:sldId id="492" r:id="rId48"/>
    <p:sldId id="493" r:id="rId49"/>
    <p:sldId id="494" r:id="rId50"/>
    <p:sldId id="495" r:id="rId51"/>
    <p:sldId id="496" r:id="rId52"/>
    <p:sldId id="497" r:id="rId53"/>
    <p:sldId id="498" r:id="rId54"/>
    <p:sldId id="499" r:id="rId55"/>
    <p:sldId id="500" r:id="rId56"/>
    <p:sldId id="501" r:id="rId57"/>
    <p:sldId id="502" r:id="rId58"/>
    <p:sldId id="503" r:id="rId59"/>
    <p:sldId id="504" r:id="rId60"/>
    <p:sldId id="505" r:id="rId61"/>
    <p:sldId id="506" r:id="rId62"/>
    <p:sldId id="507" r:id="rId63"/>
    <p:sldId id="508" r:id="rId64"/>
    <p:sldId id="509" r:id="rId65"/>
    <p:sldId id="377" r:id="rId66"/>
    <p:sldId id="455" r:id="rId67"/>
    <p:sldId id="456" r:id="rId68"/>
    <p:sldId id="466" r:id="rId69"/>
    <p:sldId id="457" r:id="rId70"/>
    <p:sldId id="467" r:id="rId71"/>
    <p:sldId id="458" r:id="rId72"/>
    <p:sldId id="468" r:id="rId73"/>
    <p:sldId id="459" r:id="rId74"/>
    <p:sldId id="469" r:id="rId75"/>
    <p:sldId id="460" r:id="rId76"/>
    <p:sldId id="470" r:id="rId77"/>
    <p:sldId id="461" r:id="rId78"/>
    <p:sldId id="471" r:id="rId79"/>
    <p:sldId id="462" r:id="rId80"/>
    <p:sldId id="472" r:id="rId81"/>
    <p:sldId id="463" r:id="rId82"/>
    <p:sldId id="473" r:id="rId83"/>
    <p:sldId id="464" r:id="rId84"/>
    <p:sldId id="474" r:id="rId85"/>
    <p:sldId id="465" r:id="rId86"/>
    <p:sldId id="475" r:id="rId87"/>
    <p:sldId id="412" r:id="rId88"/>
    <p:sldId id="413" r:id="rId8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A8FEE-26AF-4CB0-BC31-FDC8A6F1FF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BB3840-3F4F-497C-BF22-241167C1BE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B0EF9-FB74-49FF-A629-20F536D6A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1D0CE-C66A-4C81-A83E-5B0CBCB72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4CBBD-B46B-42F4-82D8-075839A06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050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1995E-0DB6-4561-8026-B3A6E5476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D1374B-CC88-43A3-AFBE-6A30197700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BF5C04-BF40-4DBA-AFC4-DACB3C987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4CAEA-C591-4626-941C-3B0DCF12D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AAA0B-0E2F-4B41-B95D-93D6F150C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652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1C0337-F0D3-48CA-84C7-78715C5C8A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6F22DC-C665-4ED9-BA4C-0E2A2FD630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01E77-4AE6-4110-8974-594899D74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AEDD88-AA30-4225-91B8-0B28D1F43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E1B2BA-C93E-49D4-A622-178041EF8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305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BD91A-24B7-4439-B037-4C4F16770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E23CD-AECD-4886-9BBE-8C06F6DB9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EA5C3-F226-4CF5-A36D-9F2CF99F0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34AA0-84E5-41DC-8BCC-B314D846F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D14D67-7667-4235-88AA-E8F6B2597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00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7C5E5-B42E-4C99-9A9E-605E251FC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814FEB-A626-4E42-9B6F-A6BB21357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7CF9E-F072-46F8-8862-C530944C8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175E9-E731-4508-AE87-1F05373AB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B9972-9920-4948-961E-DEC3A804A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27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D846-A2EF-4030-951E-E93216F67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E2A90-97F2-48F7-95E8-DF267FD555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5D4CC6-A316-462E-8557-88EF521A31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26E760-476F-4416-884E-D5D719578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68E711-FA54-4A56-BF29-E2ECED991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A0330D-AE46-49C8-AF3B-0804A25FF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18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3ECBD-B7E0-4AF2-A891-1EECCB612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FB868-C55D-4718-A5B2-583A632B2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63845F-5E4E-452F-8BF5-7F4189F490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48AB0F-E5A4-4694-9FFC-FF641BBA92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7B4649-BCDC-423A-BCFE-C3D335F089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F2C515-0D31-4247-B5D2-ABB9AA967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5EF112-168E-46B2-8EB8-6086A4AB0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360306-EA1C-489D-97FF-0A3238A90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289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D129F-09E0-462E-BC3D-A980BEC56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C8EBC5-A51F-433E-9E89-7F41913F4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4C2897-3A8D-45C0-B468-7C2A9B497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712DAE-F9DC-4CFD-BFA2-B685B8410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3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091815-457E-4C12-B1A5-AF9E91D90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E82EBD-DB90-417F-AF9D-2DFF95331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DC51D3-32D9-409B-AA75-70287366C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294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8908D-C727-4C19-8DBE-CD5A8CAA9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3A7FF-47E1-40BA-9D0A-78D9E812D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2A2BD6-7FC3-451E-B43E-FDF2DB2C87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A99364-1D0B-4071-B163-628294B38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C19735-AF2C-4279-9AA7-4B989BCB3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737B78-5776-41D3-903D-CB19DA19B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3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2E5A1-4FD3-4F06-8CF9-E511551CC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C4A2C8-69DB-42BA-9E57-4AE48EDFF3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1DC6A4-CAE9-4819-93DD-EFA9E78FBD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D04A36-9911-4295-B3D7-30ED9E82B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C180-1F4B-44FE-B226-E49BF9726925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C553E4-DB12-4B5B-A745-B2076C363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061C68-048A-417A-8468-3CF544952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521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C57EA2-29AD-4867-B2C9-DCEF413D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FD6298-7FC7-457C-A434-82B9B6A4C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EC626-E804-4D56-826D-D473969353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5C180-1F4B-44FE-B226-E49BF9726925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7EE4D-B960-47E2-9035-B4708DFA2A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2C553C-D798-4084-92B0-2157A0821A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A2E2D-8074-4DB2-9FFF-C5DD70348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36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1EE07-06A2-4C93-BEF2-FCA6026B9B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01454"/>
            <a:ext cx="9144000" cy="868364"/>
          </a:xfrm>
        </p:spPr>
        <p:txBody>
          <a:bodyPr>
            <a:normAutofit fontScale="90000"/>
          </a:bodyPr>
          <a:lstStyle/>
          <a:p>
            <a:r>
              <a:rPr lang="en-US" dirty="0"/>
              <a:t>Doctrine and Covenants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701E21-1504-45E1-84FC-A9716E57A1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61893"/>
            <a:ext cx="9144000" cy="1655762"/>
          </a:xfrm>
        </p:spPr>
        <p:txBody>
          <a:bodyPr/>
          <a:lstStyle/>
          <a:p>
            <a:r>
              <a:rPr lang="en-US" dirty="0"/>
              <a:t>Basic Doctrines</a:t>
            </a:r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0E46A0BF-5297-40ED-8358-5F687A8AD6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425" y="3938155"/>
            <a:ext cx="2343150" cy="23431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3F2E755-1A68-44A9-B41F-1F270A5890A4}"/>
              </a:ext>
            </a:extLst>
          </p:cNvPr>
          <p:cNvSpPr/>
          <p:nvPr/>
        </p:nvSpPr>
        <p:spPr>
          <a:xfrm>
            <a:off x="1624230" y="5052"/>
            <a:ext cx="894353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11500" b="1" cap="small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Magic Squares</a:t>
            </a:r>
          </a:p>
        </p:txBody>
      </p:sp>
    </p:spTree>
    <p:extLst>
      <p:ext uri="{BB962C8B-B14F-4D97-AF65-F5344CB8AC3E}">
        <p14:creationId xmlns:p14="http://schemas.microsoft.com/office/powerpoint/2010/main" val="789899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1EE07-06A2-4C93-BEF2-FCA6026B9B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01454"/>
            <a:ext cx="9144000" cy="868364"/>
          </a:xfrm>
        </p:spPr>
        <p:txBody>
          <a:bodyPr>
            <a:normAutofit fontScale="90000"/>
          </a:bodyPr>
          <a:lstStyle/>
          <a:p>
            <a:r>
              <a:rPr lang="en-US" dirty="0"/>
              <a:t>Doctrine and Covenants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701E21-1504-45E1-84FC-A9716E57A1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61893"/>
            <a:ext cx="9144000" cy="1655762"/>
          </a:xfrm>
        </p:spPr>
        <p:txBody>
          <a:bodyPr/>
          <a:lstStyle/>
          <a:p>
            <a:r>
              <a:rPr lang="en-US" dirty="0"/>
              <a:t>Basic Doctrines</a:t>
            </a:r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0E46A0BF-5297-40ED-8358-5F687A8AD6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425" y="3938155"/>
            <a:ext cx="2343150" cy="23431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3F2E755-1A68-44A9-B41F-1F270A5890A4}"/>
              </a:ext>
            </a:extLst>
          </p:cNvPr>
          <p:cNvSpPr/>
          <p:nvPr/>
        </p:nvSpPr>
        <p:spPr>
          <a:xfrm>
            <a:off x="1624230" y="5052"/>
            <a:ext cx="894353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11500" b="1" cap="small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Magic Squares</a:t>
            </a:r>
          </a:p>
        </p:txBody>
      </p:sp>
      <p:pic>
        <p:nvPicPr>
          <p:cNvPr id="6" name="Picture 2" descr="Image result for repeat">
            <a:extLst>
              <a:ext uri="{FF2B5EF4-FFF2-40B4-BE49-F238E27FC236}">
                <a16:creationId xmlns:a16="http://schemas.microsoft.com/office/drawing/2014/main" id="{14E5E516-BE7E-4EAA-BD39-16B4B8214D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9189" y="3837607"/>
            <a:ext cx="4239895" cy="3020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582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653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  <a:p>
                      <a:pPr algn="ctr"/>
                      <a:endParaRPr lang="en-US" sz="3200" b="1" dirty="0"/>
                    </a:p>
                    <a:p>
                      <a:pPr algn="ctr"/>
                      <a:endParaRPr lang="en-US" sz="3200" b="1" dirty="0"/>
                    </a:p>
                    <a:p>
                      <a:pPr algn="ctr"/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774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653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8403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653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53019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679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97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1EE07-06A2-4C93-BEF2-FCA6026B9B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3382"/>
            <a:ext cx="9144000" cy="2387600"/>
          </a:xfrm>
        </p:spPr>
        <p:txBody>
          <a:bodyPr/>
          <a:lstStyle/>
          <a:p>
            <a:r>
              <a:rPr lang="en-US"/>
              <a:t>Doctrine and Covenants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701E21-1504-45E1-84FC-A9716E57A1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43057"/>
            <a:ext cx="9144000" cy="1655762"/>
          </a:xfrm>
        </p:spPr>
        <p:txBody>
          <a:bodyPr/>
          <a:lstStyle/>
          <a:p>
            <a:r>
              <a:rPr lang="en-US" dirty="0"/>
              <a:t>Doctrinal Mastery Sections</a:t>
            </a:r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0E46A0BF-5297-40ED-8358-5F687A8AD6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425" y="3319319"/>
            <a:ext cx="2343150" cy="23431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696052F-DEF6-496A-AC45-7957D8469D94}"/>
              </a:ext>
            </a:extLst>
          </p:cNvPr>
          <p:cNvSpPr/>
          <p:nvPr/>
        </p:nvSpPr>
        <p:spPr>
          <a:xfrm>
            <a:off x="1624230" y="5052"/>
            <a:ext cx="894353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11500" b="1" cap="small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Magic Squares</a:t>
            </a:r>
          </a:p>
        </p:txBody>
      </p:sp>
    </p:spTree>
    <p:extLst>
      <p:ext uri="{BB962C8B-B14F-4D97-AF65-F5344CB8AC3E}">
        <p14:creationId xmlns:p14="http://schemas.microsoft.com/office/powerpoint/2010/main" val="3714471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46647"/>
              </p:ext>
            </p:extLst>
          </p:nvPr>
        </p:nvGraphicFramePr>
        <p:xfrm>
          <a:off x="554182" y="89131"/>
          <a:ext cx="11222181" cy="6166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non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6677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846790"/>
              </p:ext>
            </p:extLst>
          </p:nvPr>
        </p:nvGraphicFramePr>
        <p:xfrm>
          <a:off x="554182" y="89131"/>
          <a:ext cx="11222181" cy="6192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88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31527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254010"/>
              </p:ext>
            </p:extLst>
          </p:nvPr>
        </p:nvGraphicFramePr>
        <p:xfrm>
          <a:off x="554182" y="89131"/>
          <a:ext cx="11222181" cy="6192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88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/>
                        <a:t>D&amp;C 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0303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304018"/>
              </p:ext>
            </p:extLst>
          </p:nvPr>
        </p:nvGraphicFramePr>
        <p:xfrm>
          <a:off x="554182" y="89131"/>
          <a:ext cx="11222181" cy="6192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88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/>
                        <a:t>D&amp;C 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2213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642305"/>
              </p:ext>
            </p:extLst>
          </p:nvPr>
        </p:nvGraphicFramePr>
        <p:xfrm>
          <a:off x="554182" y="415635"/>
          <a:ext cx="11222181" cy="6114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Acquire Spiritual Knowledge</a:t>
                      </a:r>
                      <a:endParaRPr lang="en-US" sz="3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8554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182492"/>
              </p:ext>
            </p:extLst>
          </p:nvPr>
        </p:nvGraphicFramePr>
        <p:xfrm>
          <a:off x="554182" y="89131"/>
          <a:ext cx="11222181" cy="6192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88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/>
                        <a:t>D&amp;C 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0303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722689"/>
              </p:ext>
            </p:extLst>
          </p:nvPr>
        </p:nvGraphicFramePr>
        <p:xfrm>
          <a:off x="554182" y="89131"/>
          <a:ext cx="11222181" cy="6192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88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/>
                        <a:t>D&amp;C 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221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64862"/>
              </p:ext>
            </p:extLst>
          </p:nvPr>
        </p:nvGraphicFramePr>
        <p:xfrm>
          <a:off x="554182" y="89131"/>
          <a:ext cx="11222181" cy="6192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88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/>
                        <a:t>D&amp;C 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84213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031865"/>
              </p:ext>
            </p:extLst>
          </p:nvPr>
        </p:nvGraphicFramePr>
        <p:xfrm>
          <a:off x="554182" y="89131"/>
          <a:ext cx="11222181" cy="6192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88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/>
                        <a:t>D&amp;C 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36406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701411"/>
              </p:ext>
            </p:extLst>
          </p:nvPr>
        </p:nvGraphicFramePr>
        <p:xfrm>
          <a:off x="554182" y="89131"/>
          <a:ext cx="1122218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88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/>
                        <a:t>D&amp;C 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107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06667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696430"/>
              </p:ext>
            </p:extLst>
          </p:nvPr>
        </p:nvGraphicFramePr>
        <p:xfrm>
          <a:off x="554182" y="89131"/>
          <a:ext cx="1122218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88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/>
                        <a:t>D&amp;C 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107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53874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579974"/>
              </p:ext>
            </p:extLst>
          </p:nvPr>
        </p:nvGraphicFramePr>
        <p:xfrm>
          <a:off x="554182" y="89131"/>
          <a:ext cx="1122218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88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/>
                        <a:t>D&amp;C 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107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239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431197"/>
              </p:ext>
            </p:extLst>
          </p:nvPr>
        </p:nvGraphicFramePr>
        <p:xfrm>
          <a:off x="554182" y="89131"/>
          <a:ext cx="1122218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88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/>
                        <a:t>D&amp;C 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107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3786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953879"/>
              </p:ext>
            </p:extLst>
          </p:nvPr>
        </p:nvGraphicFramePr>
        <p:xfrm>
          <a:off x="554182" y="89131"/>
          <a:ext cx="1122218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88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/>
                        <a:t>D&amp;C 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107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56612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1EE07-06A2-4C93-BEF2-FCA6026B9B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3382"/>
            <a:ext cx="9144000" cy="2387600"/>
          </a:xfrm>
        </p:spPr>
        <p:txBody>
          <a:bodyPr/>
          <a:lstStyle/>
          <a:p>
            <a:r>
              <a:rPr lang="en-US"/>
              <a:t>Doctrine and Covenants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701E21-1504-45E1-84FC-A9716E57A1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43057"/>
            <a:ext cx="9144000" cy="1655762"/>
          </a:xfrm>
        </p:spPr>
        <p:txBody>
          <a:bodyPr/>
          <a:lstStyle/>
          <a:p>
            <a:r>
              <a:rPr lang="en-US" dirty="0"/>
              <a:t>Doctrinal Mastery Sections</a:t>
            </a:r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0E46A0BF-5297-40ED-8358-5F687A8AD6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425" y="3319319"/>
            <a:ext cx="2343150" cy="23431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2050" name="Picture 2" descr="Image result for repeat">
            <a:extLst>
              <a:ext uri="{FF2B5EF4-FFF2-40B4-BE49-F238E27FC236}">
                <a16:creationId xmlns:a16="http://schemas.microsoft.com/office/drawing/2014/main" id="{A6B72F89-B535-47C9-BDE5-C92E3C2DE6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9189" y="3837607"/>
            <a:ext cx="4239895" cy="3020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BB6C0D6-B470-4F2B-B1C5-D78BD1658A21}"/>
              </a:ext>
            </a:extLst>
          </p:cNvPr>
          <p:cNvSpPr/>
          <p:nvPr/>
        </p:nvSpPr>
        <p:spPr>
          <a:xfrm>
            <a:off x="1624230" y="5052"/>
            <a:ext cx="894353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11500" b="1" cap="small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Magic Squares</a:t>
            </a:r>
          </a:p>
        </p:txBody>
      </p:sp>
    </p:spTree>
    <p:extLst>
      <p:ext uri="{BB962C8B-B14F-4D97-AF65-F5344CB8AC3E}">
        <p14:creationId xmlns:p14="http://schemas.microsoft.com/office/powerpoint/2010/main" val="2096205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390566"/>
              </p:ext>
            </p:extLst>
          </p:nvPr>
        </p:nvGraphicFramePr>
        <p:xfrm>
          <a:off x="554182" y="415635"/>
          <a:ext cx="11222181" cy="6114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Acquire Spiritual Knowledge</a:t>
                      </a:r>
                      <a:endParaRPr lang="en-US" sz="3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Godhead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Atonement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Restoration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66080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166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non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18176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192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88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37335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192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88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/>
                        <a:t>D&amp;C 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868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192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88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/>
                        <a:t>D&amp;C 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0854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192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88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/>
                        <a:t>D&amp;C 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5497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192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88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/>
                        <a:t>D&amp;C 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497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192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88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/>
                        <a:t>D&amp;C 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71666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192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88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/>
                        <a:t>D&amp;C 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02783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88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/>
                        <a:t>D&amp;C 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107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1034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88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/>
                        <a:t>D&amp;C 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107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409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329938"/>
              </p:ext>
            </p:extLst>
          </p:nvPr>
        </p:nvGraphicFramePr>
        <p:xfrm>
          <a:off x="554182" y="415635"/>
          <a:ext cx="11222181" cy="6114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Acquire Spiritual Knowledge</a:t>
                      </a:r>
                      <a:endParaRPr lang="en-US" sz="3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Godhead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Atonement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Restoration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Prophets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The Plan of Salvation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Priesthood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61131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88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/>
                        <a:t>D&amp;C 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107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892439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88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/>
                        <a:t>D&amp;C 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107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66931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88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/>
                        <a:t>D&amp;C 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107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33548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1EE07-06A2-4C93-BEF2-FCA6026B9B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3382"/>
            <a:ext cx="9144000" cy="2387600"/>
          </a:xfrm>
        </p:spPr>
        <p:txBody>
          <a:bodyPr/>
          <a:lstStyle/>
          <a:p>
            <a:r>
              <a:rPr lang="en-US"/>
              <a:t>Doctrine and Covenants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701E21-1504-45E1-84FC-A9716E57A1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43057"/>
            <a:ext cx="9144000" cy="1655762"/>
          </a:xfrm>
        </p:spPr>
        <p:txBody>
          <a:bodyPr/>
          <a:lstStyle/>
          <a:p>
            <a:r>
              <a:rPr lang="en-US" dirty="0"/>
              <a:t>Summaries</a:t>
            </a:r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0E46A0BF-5297-40ED-8358-5F687A8AD6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425" y="3319319"/>
            <a:ext cx="2343150" cy="23431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BB6C0D6-B470-4F2B-B1C5-D78BD1658A21}"/>
              </a:ext>
            </a:extLst>
          </p:cNvPr>
          <p:cNvSpPr/>
          <p:nvPr/>
        </p:nvSpPr>
        <p:spPr>
          <a:xfrm>
            <a:off x="1624230" y="5052"/>
            <a:ext cx="894353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11500" b="1" cap="small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Magic Squares</a:t>
            </a:r>
          </a:p>
        </p:txBody>
      </p:sp>
    </p:spTree>
    <p:extLst>
      <p:ext uri="{BB962C8B-B14F-4D97-AF65-F5344CB8AC3E}">
        <p14:creationId xmlns:p14="http://schemas.microsoft.com/office/powerpoint/2010/main" val="20853009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88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/>
                        <a:t>D&amp;C 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107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587654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/>
                        <a:t>D&amp;C 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107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331430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/>
                        <a:t>D&amp;C 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107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227770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rgbClr val="FF0000"/>
                          </a:solidFill>
                        </a:rPr>
                        <a:t>D&amp;C 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107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759145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rgbClr val="FF0000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107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396938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107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2070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415635"/>
          <a:ext cx="11222181" cy="6114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Acquire Spiritual Knowledge</a:t>
                      </a:r>
                      <a:endParaRPr lang="en-US" sz="3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Godhead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Atonement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Restoration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Prophets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The Plan of Salvation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Priesthood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Marriage/Family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Ordinances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Commandments</a:t>
                      </a:r>
                      <a:endParaRPr lang="en-US" sz="36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1418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135 </a:t>
                      </a:r>
                      <a:r>
                        <a:rPr lang="en-US" sz="24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Joseph 39 </a:t>
                      </a:r>
                      <a:r>
                        <a:rPr lang="en-US" sz="2400" b="0" u="none" dirty="0" err="1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yrs</a:t>
                      </a:r>
                      <a:r>
                        <a:rPr lang="en-US" sz="24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 alive!</a:t>
                      </a:r>
                      <a:endParaRPr lang="en-US" sz="3200" b="0" u="none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107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837427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135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Joseph 39 </a:t>
                      </a:r>
                      <a:r>
                        <a:rPr lang="en-US" sz="2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yrs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 alive!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107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116464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135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Joseph 39 </a:t>
                      </a:r>
                      <a:r>
                        <a:rPr lang="en-US" sz="2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yrs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 alive!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76 </a:t>
                      </a:r>
                      <a:r>
                        <a:rPr lang="en-US" sz="28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Their testimony sticks</a:t>
                      </a:r>
                      <a:endParaRPr lang="en-US" sz="3200" b="0" u="none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107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123617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135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Joseph 39 </a:t>
                      </a:r>
                      <a:r>
                        <a:rPr lang="en-US" sz="2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yrs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 alive!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76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Their testimony sticks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107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78963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135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Joseph 39 </a:t>
                      </a:r>
                      <a:r>
                        <a:rPr lang="en-US" sz="2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yrs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 alive!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76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Their testimony sticks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107 </a:t>
                      </a:r>
                      <a:r>
                        <a:rPr lang="en-US" sz="28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MP Given</a:t>
                      </a:r>
                      <a:endParaRPr lang="en-US" sz="3200" b="0" u="none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380147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4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135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Joseph 39 </a:t>
                      </a:r>
                      <a:r>
                        <a:rPr lang="en-US" sz="2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yrs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 alive!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76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Their testimony sticks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107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MP Given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121</a:t>
                      </a:r>
                      <a:endParaRPr lang="en-US" sz="2400" b="0" u="none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endParaRPr lang="en-US" sz="1800" b="0" u="none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319691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135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Joseph 39 </a:t>
                      </a:r>
                      <a:r>
                        <a:rPr lang="en-US" sz="2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yrs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 alive!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76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Their testimony sticks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107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MP Given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121</a:t>
                      </a:r>
                      <a:r>
                        <a:rPr lang="en-US" sz="24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Priesthood power comes</a:t>
                      </a:r>
                      <a:endParaRPr lang="en-US" sz="3200" b="0" u="none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782426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135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Joseph 39 </a:t>
                      </a:r>
                      <a:r>
                        <a:rPr lang="en-US" sz="2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yrs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 alive!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76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Their testimony sticks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107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MP Given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121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power comes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566618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135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Joseph 39 </a:t>
                      </a:r>
                      <a:r>
                        <a:rPr lang="en-US" sz="2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yrs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 alive!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76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Their testimony sticks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107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MP Given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121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power comes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131 </a:t>
                      </a:r>
                      <a:r>
                        <a:rPr lang="en-US" sz="24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Marriage for heaven</a:t>
                      </a:r>
                      <a:endParaRPr lang="en-US" sz="3200" b="0" u="none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54111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135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Joseph 39 </a:t>
                      </a:r>
                      <a:r>
                        <a:rPr lang="en-US" sz="2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yrs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 alive!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76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Their testimony sticks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107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MP Given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121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power comes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Marriage for heaven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D&amp;C82</a:t>
                      </a:r>
                      <a:endParaRPr lang="en-US" sz="2200" b="0" u="none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9103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154579"/>
              </p:ext>
            </p:extLst>
          </p:nvPr>
        </p:nvGraphicFramePr>
        <p:xfrm>
          <a:off x="554182" y="89131"/>
          <a:ext cx="11222181" cy="6653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  <a:p>
                      <a:pPr algn="ctr"/>
                      <a:endParaRPr lang="en-US" sz="3200" b="1" dirty="0"/>
                    </a:p>
                    <a:p>
                      <a:pPr algn="ctr"/>
                      <a:endParaRPr lang="en-US" sz="3200" b="1" dirty="0"/>
                    </a:p>
                    <a:p>
                      <a:pPr algn="ctr"/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327753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135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Joseph 39 </a:t>
                      </a:r>
                      <a:r>
                        <a:rPr lang="en-US" sz="2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yrs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 alive!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76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Their testimony sticks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107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MP Given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121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power comes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Marriage for heaven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D&amp;C82 </a:t>
                      </a:r>
                      <a:r>
                        <a:rPr lang="en-US" sz="2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Bound when you do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663701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135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Joseph 39 </a:t>
                      </a:r>
                      <a:r>
                        <a:rPr lang="en-US" sz="2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yrs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 alive!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76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Their testimony sticks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107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MP Given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121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power comes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Marriage for heaven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D&amp;C82 </a:t>
                      </a:r>
                      <a:r>
                        <a:rPr lang="en-US" sz="2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Bound when you do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85272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135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Joseph 39 </a:t>
                      </a:r>
                      <a:r>
                        <a:rPr lang="en-US" sz="2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yrs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 alive!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76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Their testimony sticks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107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MP Given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121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power comes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Marriage for heaven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D&amp;C82 </a:t>
                      </a:r>
                      <a:r>
                        <a:rPr lang="en-US" sz="2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Bound when you do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84 </a:t>
                      </a:r>
                      <a:r>
                        <a:rPr lang="en-US" sz="24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Priesthood </a:t>
                      </a:r>
                      <a:r>
                        <a:rPr lang="en-US" sz="2400" b="0" u="none" dirty="0" err="1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ords</a:t>
                      </a:r>
                      <a:endParaRPr lang="en-US" sz="3200" b="0" u="none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23446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135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Joseph 39 </a:t>
                      </a:r>
                      <a:r>
                        <a:rPr lang="en-US" sz="2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yrs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 alive!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76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Their testimony sticks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107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MP Given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121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power comes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Marriage for heaven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D&amp;C82 </a:t>
                      </a:r>
                      <a:r>
                        <a:rPr lang="en-US" sz="2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Bound when you do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84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</a:t>
                      </a:r>
                      <a:r>
                        <a:rPr lang="en-US" sz="2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ords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89</a:t>
                      </a:r>
                      <a:endParaRPr lang="en-US" sz="3200" b="1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981002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135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Joseph 39 </a:t>
                      </a:r>
                      <a:r>
                        <a:rPr lang="en-US" sz="2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yrs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 alive!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76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Their testimony sticks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107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MP Given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121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power comes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Marriage for heaven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D&amp;C82 </a:t>
                      </a:r>
                      <a:r>
                        <a:rPr lang="en-US" sz="2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Bound when you do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84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</a:t>
                      </a:r>
                      <a:r>
                        <a:rPr lang="en-US" sz="2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ords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89 </a:t>
                      </a:r>
                      <a:r>
                        <a:rPr lang="en-US" sz="24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Don’t drink wine</a:t>
                      </a:r>
                      <a:endParaRPr lang="en-US" sz="3200" b="1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640388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1EE07-06A2-4C93-BEF2-FCA6026B9B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3382"/>
            <a:ext cx="9144000" cy="2387600"/>
          </a:xfrm>
        </p:spPr>
        <p:txBody>
          <a:bodyPr/>
          <a:lstStyle/>
          <a:p>
            <a:r>
              <a:rPr lang="en-US"/>
              <a:t>Doctrine and Covenants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701E21-1504-45E1-84FC-A9716E57A1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43057"/>
            <a:ext cx="9144000" cy="1655762"/>
          </a:xfrm>
        </p:spPr>
        <p:txBody>
          <a:bodyPr/>
          <a:lstStyle/>
          <a:p>
            <a:r>
              <a:rPr lang="en-US" dirty="0"/>
              <a:t>Summaries</a:t>
            </a:r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0E46A0BF-5297-40ED-8358-5F687A8AD6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425" y="3319319"/>
            <a:ext cx="2343150" cy="23431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BB6C0D6-B470-4F2B-B1C5-D78BD1658A21}"/>
              </a:ext>
            </a:extLst>
          </p:cNvPr>
          <p:cNvSpPr/>
          <p:nvPr/>
        </p:nvSpPr>
        <p:spPr>
          <a:xfrm>
            <a:off x="1624230" y="5052"/>
            <a:ext cx="894353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11500" b="1" cap="small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Magic Squares</a:t>
            </a:r>
          </a:p>
        </p:txBody>
      </p:sp>
      <p:pic>
        <p:nvPicPr>
          <p:cNvPr id="7" name="Picture 2" descr="Image result for repeat">
            <a:extLst>
              <a:ext uri="{FF2B5EF4-FFF2-40B4-BE49-F238E27FC236}">
                <a16:creationId xmlns:a16="http://schemas.microsoft.com/office/drawing/2014/main" id="{FFAE4E15-7243-43A8-A669-6E3E816A27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9189" y="3837607"/>
            <a:ext cx="4239895" cy="3020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097097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D&amp;C 88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/>
                        <a:t>D&amp;C 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107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003500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668209"/>
              </p:ext>
            </p:extLst>
          </p:nvPr>
        </p:nvGraphicFramePr>
        <p:xfrm>
          <a:off x="554182" y="89131"/>
          <a:ext cx="1122218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/>
                        <a:t>D&amp;C 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107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165826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/>
                        <a:t>D&amp;C 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107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79336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571177"/>
              </p:ext>
            </p:extLst>
          </p:nvPr>
        </p:nvGraphicFramePr>
        <p:xfrm>
          <a:off x="554182" y="89131"/>
          <a:ext cx="1122218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rgbClr val="FF0000"/>
                          </a:solidFill>
                        </a:rPr>
                        <a:t>D&amp;C 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107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1243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653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546334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rgbClr val="FF0000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107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415780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503529"/>
              </p:ext>
            </p:extLst>
          </p:nvPr>
        </p:nvGraphicFramePr>
        <p:xfrm>
          <a:off x="554182" y="89131"/>
          <a:ext cx="1122218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107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64074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135 </a:t>
                      </a:r>
                      <a:r>
                        <a:rPr lang="en-US" sz="24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Joseph 39 </a:t>
                      </a:r>
                      <a:r>
                        <a:rPr lang="en-US" sz="2400" b="0" u="none" dirty="0" err="1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yrs</a:t>
                      </a:r>
                      <a:r>
                        <a:rPr lang="en-US" sz="24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 alive!</a:t>
                      </a:r>
                      <a:endParaRPr lang="en-US" sz="3200" b="0" u="none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107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711295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032773"/>
              </p:ext>
            </p:extLst>
          </p:nvPr>
        </p:nvGraphicFramePr>
        <p:xfrm>
          <a:off x="554182" y="89131"/>
          <a:ext cx="1122218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135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Joseph 39 </a:t>
                      </a:r>
                      <a:r>
                        <a:rPr lang="en-US" sz="2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yrs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 alive!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107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277367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135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Joseph 39 </a:t>
                      </a:r>
                      <a:r>
                        <a:rPr lang="en-US" sz="2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yrs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 alive!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76 </a:t>
                      </a:r>
                      <a:r>
                        <a:rPr lang="en-US" sz="28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Their testimony sticks</a:t>
                      </a:r>
                      <a:endParaRPr lang="en-US" sz="3200" b="0" u="none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107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217440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168385"/>
              </p:ext>
            </p:extLst>
          </p:nvPr>
        </p:nvGraphicFramePr>
        <p:xfrm>
          <a:off x="554182" y="89131"/>
          <a:ext cx="1122218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135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Joseph 39 </a:t>
                      </a:r>
                      <a:r>
                        <a:rPr lang="en-US" sz="2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yrs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 alive!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76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Their testimony sticks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107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939341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135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Joseph 39 </a:t>
                      </a:r>
                      <a:r>
                        <a:rPr lang="en-US" sz="2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yrs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 alive!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76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Their testimony sticks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107 </a:t>
                      </a:r>
                      <a:r>
                        <a:rPr lang="en-US" sz="28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MP Given</a:t>
                      </a:r>
                      <a:endParaRPr lang="en-US" sz="3200" b="0" u="none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286076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626885"/>
              </p:ext>
            </p:extLst>
          </p:nvPr>
        </p:nvGraphicFramePr>
        <p:xfrm>
          <a:off x="554182" y="89131"/>
          <a:ext cx="11222181" cy="64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135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Joseph 39 </a:t>
                      </a:r>
                      <a:r>
                        <a:rPr lang="en-US" sz="2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yrs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 alive!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76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Their testimony sticks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107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MP Given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121</a:t>
                      </a:r>
                      <a:endParaRPr lang="en-US" sz="2400" b="0" u="none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endParaRPr lang="en-US" sz="1800" b="0" u="none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649298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135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Joseph 39 </a:t>
                      </a:r>
                      <a:r>
                        <a:rPr lang="en-US" sz="2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yrs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 alive!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76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Their testimony sticks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107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MP Given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121</a:t>
                      </a:r>
                      <a:r>
                        <a:rPr lang="en-US" sz="24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Priesthood power comes</a:t>
                      </a:r>
                      <a:endParaRPr lang="en-US" sz="3200" b="0" u="none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267147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150702"/>
              </p:ext>
            </p:extLst>
          </p:nvPr>
        </p:nvGraphicFramePr>
        <p:xfrm>
          <a:off x="554182" y="89131"/>
          <a:ext cx="11222181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135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Joseph 39 </a:t>
                      </a:r>
                      <a:r>
                        <a:rPr lang="en-US" sz="2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yrs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 alive!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76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Their testimony sticks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107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MP Given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121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power comes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8879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270195"/>
              </p:ext>
            </p:extLst>
          </p:nvPr>
        </p:nvGraphicFramePr>
        <p:xfrm>
          <a:off x="554182" y="89131"/>
          <a:ext cx="11222181" cy="6653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717276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135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Joseph 39 </a:t>
                      </a:r>
                      <a:r>
                        <a:rPr lang="en-US" sz="2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yrs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 alive!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76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Their testimony sticks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107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MP Given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121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power comes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131 </a:t>
                      </a:r>
                      <a:r>
                        <a:rPr lang="en-US" sz="24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Marriage for heaven</a:t>
                      </a:r>
                      <a:endParaRPr lang="en-US" sz="3200" b="0" u="none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82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326254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898544"/>
              </p:ext>
            </p:extLst>
          </p:nvPr>
        </p:nvGraphicFramePr>
        <p:xfrm>
          <a:off x="554182" y="89131"/>
          <a:ext cx="11222181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135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Joseph 39 </a:t>
                      </a:r>
                      <a:r>
                        <a:rPr lang="en-US" sz="2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yrs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 alive!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76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Their testimony sticks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107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MP Given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121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power comes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Marriage for heaven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D&amp;C82</a:t>
                      </a:r>
                      <a:endParaRPr lang="en-US" sz="2200" b="0" u="none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201990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135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Joseph 39 </a:t>
                      </a:r>
                      <a:r>
                        <a:rPr lang="en-US" sz="2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yrs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 alive!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76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Their testimony sticks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107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MP Given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121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power comes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Marriage for heaven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D&amp;C82 </a:t>
                      </a:r>
                      <a:r>
                        <a:rPr lang="en-US" sz="2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Bound when you do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969189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96483"/>
              </p:ext>
            </p:extLst>
          </p:nvPr>
        </p:nvGraphicFramePr>
        <p:xfrm>
          <a:off x="554182" y="89131"/>
          <a:ext cx="11222181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135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Joseph 39 </a:t>
                      </a:r>
                      <a:r>
                        <a:rPr lang="en-US" sz="2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yrs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 alive!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76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Their testimony sticks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107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MP Given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121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power comes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Marriage for heaven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D&amp;C82 </a:t>
                      </a:r>
                      <a:r>
                        <a:rPr lang="en-US" sz="2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Bound when you do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137785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135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Joseph 39 </a:t>
                      </a:r>
                      <a:r>
                        <a:rPr lang="en-US" sz="2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yrs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 alive!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76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Their testimony sticks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107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MP Given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121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power comes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Marriage for heaven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D&amp;C82 </a:t>
                      </a:r>
                      <a:r>
                        <a:rPr lang="en-US" sz="2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Bound when you do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84 </a:t>
                      </a:r>
                      <a:r>
                        <a:rPr lang="en-US" sz="24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Priesthood </a:t>
                      </a:r>
                      <a:r>
                        <a:rPr lang="en-US" sz="2400" b="0" u="none" dirty="0" err="1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ords</a:t>
                      </a:r>
                      <a:endParaRPr lang="en-US" sz="3200" b="0" u="none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latin typeface="Tw Cen MT" panose="020B0602020104020603" pitchFamily="34" charset="0"/>
                        </a:rPr>
                        <a:t>D&amp;C 89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044110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644887"/>
              </p:ext>
            </p:extLst>
          </p:nvPr>
        </p:nvGraphicFramePr>
        <p:xfrm>
          <a:off x="554182" y="89131"/>
          <a:ext cx="11222181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135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Joseph 39 </a:t>
                      </a:r>
                      <a:r>
                        <a:rPr lang="en-US" sz="2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yrs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 alive!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76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Their testimony sticks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107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MP Given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121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power comes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Marriage for heaven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D&amp;C82 </a:t>
                      </a:r>
                      <a:r>
                        <a:rPr lang="en-US" sz="2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Bound when you do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84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</a:t>
                      </a:r>
                      <a:r>
                        <a:rPr lang="en-US" sz="2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ords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89</a:t>
                      </a:r>
                      <a:endParaRPr lang="en-US" sz="3200" b="1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479970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182" y="89131"/>
          <a:ext cx="11222181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32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God</a:t>
                      </a:r>
                    </a:p>
                    <a:p>
                      <a:pPr algn="l"/>
                      <a:r>
                        <a:rPr lang="en-US" sz="32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At</a:t>
                      </a:r>
                    </a:p>
                    <a:p>
                      <a:pPr algn="l"/>
                      <a:endParaRPr lang="en-US" sz="32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Rest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135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Joseph 39 </a:t>
                      </a:r>
                      <a:r>
                        <a:rPr lang="en-US" sz="2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yrs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 alive!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Prophets</a:t>
                      </a:r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Plan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76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Their testimony sticks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Priesthood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107 </a:t>
                      </a: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MP Given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121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power comes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Marriage/Family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131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Marriage for heaven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Ordinances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D&amp;C82 </a:t>
                      </a:r>
                      <a:r>
                        <a:rPr lang="en-US" sz="2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Bound when you do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84 </a:t>
                      </a:r>
                      <a:r>
                        <a:rPr lang="en-US" sz="2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</a:t>
                      </a:r>
                      <a:r>
                        <a:rPr lang="en-US" sz="2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ords</a:t>
                      </a:r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u="sng" dirty="0"/>
                        <a:t>Commandments</a:t>
                      </a:r>
                    </a:p>
                    <a:p>
                      <a:pPr algn="l"/>
                      <a:r>
                        <a:rPr lang="en-US" sz="32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D&amp;C 89 </a:t>
                      </a:r>
                      <a:r>
                        <a:rPr lang="en-US" sz="2400" b="0" u="none" dirty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Don’t drink wine</a:t>
                      </a:r>
                      <a:endParaRPr lang="en-US" sz="3200" b="1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423292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1EE07-06A2-4C93-BEF2-FCA6026B9B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3382"/>
            <a:ext cx="9144000" cy="1971818"/>
          </a:xfrm>
        </p:spPr>
        <p:txBody>
          <a:bodyPr/>
          <a:lstStyle/>
          <a:p>
            <a:r>
              <a:rPr lang="en-US" dirty="0"/>
              <a:t>Doctrine and Covenants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B6C0D6-B470-4F2B-B1C5-D78BD1658A21}"/>
              </a:ext>
            </a:extLst>
          </p:cNvPr>
          <p:cNvSpPr/>
          <p:nvPr/>
        </p:nvSpPr>
        <p:spPr>
          <a:xfrm>
            <a:off x="1624230" y="5052"/>
            <a:ext cx="894353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11500" b="1" cap="small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Magic Squares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97C21FFA-8A22-4FFB-ADB1-FF92CCC70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4230" y="2235200"/>
            <a:ext cx="9144000" cy="3500582"/>
          </a:xfrm>
        </p:spPr>
        <p:txBody>
          <a:bodyPr>
            <a:normAutofit/>
          </a:bodyPr>
          <a:lstStyle/>
          <a:p>
            <a:r>
              <a:rPr lang="en-US" dirty="0">
                <a:effectLst/>
                <a:latin typeface="+mj-lt"/>
                <a:cs typeface="Aharoni" panose="02010803020104030203" pitchFamily="2" charset="-79"/>
              </a:rPr>
              <a:t>Take out a blank piece of paper and divide into 13 quadrants Fill in :</a:t>
            </a:r>
          </a:p>
          <a:p>
            <a:r>
              <a:rPr lang="en-US" dirty="0">
                <a:effectLst/>
                <a:latin typeface="+mj-lt"/>
                <a:cs typeface="Aharoni" panose="02010803020104030203" pitchFamily="2" charset="-79"/>
              </a:rPr>
              <a:t>Basic Doctrine</a:t>
            </a:r>
          </a:p>
          <a:p>
            <a:r>
              <a:rPr lang="en-US" dirty="0">
                <a:effectLst/>
                <a:latin typeface="+mj-lt"/>
                <a:cs typeface="Aharoni" panose="02010803020104030203" pitchFamily="2" charset="-79"/>
              </a:rPr>
              <a:t>Section Number</a:t>
            </a:r>
          </a:p>
          <a:p>
            <a:r>
              <a:rPr lang="en-US" dirty="0">
                <a:effectLst/>
                <a:latin typeface="+mj-lt"/>
                <a:cs typeface="Aharoni" panose="02010803020104030203" pitchFamily="2" charset="-79"/>
              </a:rPr>
              <a:t>One word summary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BA9FDF5-4604-4548-BC9B-6595F7C63D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925259"/>
              </p:ext>
            </p:extLst>
          </p:nvPr>
        </p:nvGraphicFramePr>
        <p:xfrm>
          <a:off x="2908084" y="4207018"/>
          <a:ext cx="6576292" cy="2358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5364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2205464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2205464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314038">
                <a:tc gridSpan="3"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237672">
                <a:tc>
                  <a:txBody>
                    <a:bodyPr/>
                    <a:lstStyle/>
                    <a:p>
                      <a:pPr algn="ctr"/>
                      <a:endParaRPr lang="en-US" sz="32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621311">
                <a:tc>
                  <a:txBody>
                    <a:bodyPr/>
                    <a:lstStyle/>
                    <a:p>
                      <a:pPr algn="ctr"/>
                      <a:endParaRPr lang="en-US" sz="32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468683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1EE07-06A2-4C93-BEF2-FCA6026B9B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3382"/>
            <a:ext cx="9144000" cy="1971818"/>
          </a:xfrm>
        </p:spPr>
        <p:txBody>
          <a:bodyPr/>
          <a:lstStyle/>
          <a:p>
            <a:r>
              <a:rPr lang="en-US" dirty="0"/>
              <a:t>Doctrine and Covenants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B6C0D6-B470-4F2B-B1C5-D78BD1658A21}"/>
              </a:ext>
            </a:extLst>
          </p:cNvPr>
          <p:cNvSpPr/>
          <p:nvPr/>
        </p:nvSpPr>
        <p:spPr>
          <a:xfrm>
            <a:off x="1624230" y="5052"/>
            <a:ext cx="894353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11500" b="1" cap="small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Magic Squares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86A4078-7B78-495C-9E9B-5C90B81F1F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44875"/>
              </p:ext>
            </p:extLst>
          </p:nvPr>
        </p:nvGraphicFramePr>
        <p:xfrm>
          <a:off x="2429162" y="2466887"/>
          <a:ext cx="7333674" cy="4063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4558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2444558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2444558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l"/>
                      <a:r>
                        <a:rPr lang="en-US" sz="18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</a:t>
                      </a:r>
                      <a:r>
                        <a:rPr lang="en-US" sz="18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D&amp;C 88 By Study and by Faith</a:t>
                      </a:r>
                    </a:p>
                    <a:p>
                      <a:pPr algn="ctr"/>
                      <a:endParaRPr lang="en-US" sz="18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721687"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/>
                        <a:t>God</a:t>
                      </a:r>
                    </a:p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D&amp;C 130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Describes Deity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/>
                        <a:t>At</a:t>
                      </a:r>
                    </a:p>
                    <a:p>
                      <a:pPr algn="l"/>
                      <a:endParaRPr lang="en-US" sz="1800" b="0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18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/>
                        <a:t>Rest</a:t>
                      </a:r>
                    </a:p>
                    <a:p>
                      <a:pPr algn="l"/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135 </a:t>
                      </a:r>
                      <a:r>
                        <a:rPr lang="en-US" sz="1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Joseph 39 </a:t>
                      </a:r>
                      <a:r>
                        <a:rPr lang="en-US" sz="1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yrs</a:t>
                      </a:r>
                      <a:r>
                        <a:rPr lang="en-US" sz="1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 alive!</a:t>
                      </a:r>
                      <a:endParaRPr lang="en-US" sz="18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924887"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/>
                        <a:t>Prophets</a:t>
                      </a:r>
                      <a:endParaRPr lang="en-US" sz="1800" b="1" u="sng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/>
                        <a:t>Plan</a:t>
                      </a:r>
                    </a:p>
                    <a:p>
                      <a:pPr algn="l"/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76 </a:t>
                      </a:r>
                      <a:r>
                        <a:rPr lang="en-US" sz="16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Their testimony sticks</a:t>
                      </a:r>
                      <a:endParaRPr lang="en-US" sz="18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/>
                        <a:t>Priesthood</a:t>
                      </a:r>
                    </a:p>
                    <a:p>
                      <a:pPr algn="l"/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107 </a:t>
                      </a:r>
                      <a:r>
                        <a:rPr lang="en-US" sz="16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MP Given</a:t>
                      </a:r>
                      <a:endParaRPr lang="en-US" sz="18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l"/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121</a:t>
                      </a:r>
                      <a:r>
                        <a:rPr lang="en-US" sz="1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power comes</a:t>
                      </a:r>
                      <a:endParaRPr lang="en-US" sz="18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106651"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/>
                        <a:t>Marriage/Family</a:t>
                      </a:r>
                    </a:p>
                    <a:p>
                      <a:pPr algn="l"/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131 </a:t>
                      </a:r>
                      <a:r>
                        <a:rPr lang="en-US" sz="1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Marriage for heaven</a:t>
                      </a:r>
                      <a:endParaRPr lang="en-US" sz="18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/>
                        <a:t>Ordinances</a:t>
                      </a:r>
                    </a:p>
                    <a:p>
                      <a:pPr algn="l"/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D&amp;C82 </a:t>
                      </a:r>
                      <a:r>
                        <a:rPr lang="en-US" sz="1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Bound when you do</a:t>
                      </a:r>
                    </a:p>
                    <a:p>
                      <a:pPr algn="l"/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84 </a:t>
                      </a:r>
                      <a:r>
                        <a:rPr lang="en-US" sz="1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Priesthood </a:t>
                      </a:r>
                      <a:r>
                        <a:rPr lang="en-US" sz="1400" b="0" u="none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ords</a:t>
                      </a:r>
                      <a:endParaRPr lang="en-US" sz="1800" b="0" u="none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/>
                        <a:t>Commandments</a:t>
                      </a:r>
                    </a:p>
                    <a:p>
                      <a:pPr algn="l"/>
                      <a:r>
                        <a:rPr lang="en-US" sz="18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D&amp;C 89 </a:t>
                      </a:r>
                      <a:r>
                        <a:rPr lang="en-US" sz="1400" b="0" u="none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Don’t drink wine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0933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EADD53-6E7A-4A38-A050-F5F2ED8D19C9}"/>
              </a:ext>
            </a:extLst>
          </p:cNvPr>
          <p:cNvGraphicFramePr>
            <a:graphicFrameLocks noGrp="1"/>
          </p:cNvGraphicFramePr>
          <p:nvPr/>
        </p:nvGraphicFramePr>
        <p:xfrm>
          <a:off x="554182" y="89131"/>
          <a:ext cx="11222181" cy="6679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27">
                  <a:extLst>
                    <a:ext uri="{9D8B030D-6E8A-4147-A177-3AD203B41FA5}">
                      <a16:colId xmlns:a16="http://schemas.microsoft.com/office/drawing/2014/main" val="745206358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3149222549"/>
                    </a:ext>
                  </a:extLst>
                </a:gridCol>
                <a:gridCol w="3740727">
                  <a:extLst>
                    <a:ext uri="{9D8B030D-6E8A-4147-A177-3AD203B41FA5}">
                      <a16:colId xmlns:a16="http://schemas.microsoft.com/office/drawing/2014/main" val="1552414981"/>
                    </a:ext>
                  </a:extLst>
                </a:gridCol>
              </a:tblGrid>
              <a:tr h="1528618"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ASK</a:t>
                      </a: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US" sz="3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23119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Rest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309103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Prophets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Plan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Priesthood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101"/>
                  </a:ext>
                </a:extLst>
              </a:tr>
              <a:tr h="152861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Marriage/Family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Ordinances</a:t>
                      </a:r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Commandments</a:t>
                      </a: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sz="3200" b="1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0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1991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3939</Words>
  <Application>Microsoft Office PowerPoint</Application>
  <PresentationFormat>Widescreen</PresentationFormat>
  <Paragraphs>1342</Paragraphs>
  <Slides>88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88</vt:i4>
      </vt:variant>
    </vt:vector>
  </HeadingPairs>
  <TitlesOfParts>
    <vt:vector size="94" baseType="lpstr">
      <vt:lpstr>Aharoni</vt:lpstr>
      <vt:lpstr>Arial</vt:lpstr>
      <vt:lpstr>Calibri</vt:lpstr>
      <vt:lpstr>Calibri Light</vt:lpstr>
      <vt:lpstr>Tw Cen MT</vt:lpstr>
      <vt:lpstr>Office Theme</vt:lpstr>
      <vt:lpstr>Doctrine and Covenants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Doctrine and Covenants</vt:lpstr>
      <vt:lpstr>PowerPoint Presentation</vt:lpstr>
      <vt:lpstr>PowerPoint Presentation</vt:lpstr>
      <vt:lpstr>PowerPoint Presentation</vt:lpstr>
      <vt:lpstr>PowerPoint Presentation</vt:lpstr>
      <vt:lpstr>Doctrine and Covenants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Doctrine and Covenants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Doctrine and Covenants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Doctrine and Covenants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Doctrine and Covenants</vt:lpstr>
      <vt:lpstr>Doctrine and Covenants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Doctrine and Covenants</dc:title>
  <dc:creator>Eric Richards</dc:creator>
  <cp:lastModifiedBy>Eric D. Richards</cp:lastModifiedBy>
  <cp:revision>14</cp:revision>
  <dcterms:created xsi:type="dcterms:W3CDTF">2018-07-09T13:43:36Z</dcterms:created>
  <dcterms:modified xsi:type="dcterms:W3CDTF">2018-09-10T15:52:04Z</dcterms:modified>
</cp:coreProperties>
</file>